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7" r:id="rId2"/>
    <p:sldId id="266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8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69B0C91A-2F31-4876-805D-9A118C622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Free energy change</a:t>
            </a:r>
          </a:p>
        </p:txBody>
      </p:sp>
    </p:spTree>
    <p:extLst>
      <p:ext uri="{BB962C8B-B14F-4D97-AF65-F5344CB8AC3E}">
        <p14:creationId xmlns:p14="http://schemas.microsoft.com/office/powerpoint/2010/main" val="196908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431F3015-B4C3-4AAD-82A6-7D3221AC82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6248400" y="1143000"/>
            <a:ext cx="2743200" cy="723900"/>
          </a:xfrm>
          <a:prstGeom prst="wedgeRectCallout">
            <a:avLst>
              <a:gd name="adj1" fmla="val -62050"/>
              <a:gd name="adj2" fmla="val 3178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Constrain the activity of species in the reaction.</a:t>
            </a:r>
          </a:p>
        </p:txBody>
      </p:sp>
      <p:sp>
        <p:nvSpPr>
          <p:cNvPr id="5" name="Oval 4"/>
          <p:cNvSpPr/>
          <p:nvPr/>
        </p:nvSpPr>
        <p:spPr>
          <a:xfrm>
            <a:off x="609600" y="1125419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295400" y="169484"/>
            <a:ext cx="3810000" cy="821116"/>
          </a:xfrm>
          <a:prstGeom prst="wedgeRectCallout">
            <a:avLst>
              <a:gd name="adj1" fmla="val -47398"/>
              <a:gd name="adj2" fmla="val 778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 species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 in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Rxn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write a balanced reaction.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429000" y="3733800"/>
            <a:ext cx="1905000" cy="381000"/>
          </a:xfrm>
          <a:prstGeom prst="wedgeRectCallout">
            <a:avLst>
              <a:gd name="adj1" fmla="val 26233"/>
              <a:gd name="adj2" fmla="val -10111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temperature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086476" y="2286000"/>
            <a:ext cx="2905124" cy="1066800"/>
          </a:xfrm>
          <a:prstGeom prst="wedgeRectCallout">
            <a:avLst>
              <a:gd name="adj1" fmla="val -60318"/>
              <a:gd name="adj2" fmla="val -3564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Assume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mmol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/kg levels of bicarbonate, </a:t>
            </a:r>
            <a:r>
              <a:rPr lang="el-GR" sz="1800" i="1" dirty="0">
                <a:latin typeface="Calibri" pitchFamily="34" charset="0"/>
                <a:cs typeface="Calibri" pitchFamily="34" charset="0"/>
              </a:rPr>
              <a:t>μ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mol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/kg levels of acetate and methane.</a:t>
            </a:r>
          </a:p>
        </p:txBody>
      </p:sp>
    </p:spTree>
    <p:extLst>
      <p:ext uri="{BB962C8B-B14F-4D97-AF65-F5344CB8AC3E}">
        <p14:creationId xmlns:p14="http://schemas.microsoft.com/office/powerpoint/2010/main" val="189158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AF54365-C9A6-4DFB-8F88-DBCE6AF459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85787"/>
            <a:ext cx="7800975" cy="56864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209800" y="1115028"/>
            <a:ext cx="985837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648200" y="5334000"/>
            <a:ext cx="4114799" cy="1066800"/>
          </a:xfrm>
          <a:prstGeom prst="wedgeRectCallout">
            <a:avLst>
              <a:gd name="adj1" fmla="val -35400"/>
              <a:gd name="adj2" fmla="val -8742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For the </a:t>
            </a:r>
            <a:r>
              <a:rPr lang="en-US" sz="1800" i="1" dirty="0" err="1">
                <a:latin typeface="Calibri" pitchFamily="34" charset="0"/>
                <a:cs typeface="Calibri" pitchFamily="34" charset="0"/>
              </a:rPr>
              <a:t>dismutation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of acetate at 25 °C, there is a modest thermodynamic drive for the reaction to proceed forward.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572000" y="3048000"/>
            <a:ext cx="4343400" cy="1447800"/>
          </a:xfrm>
          <a:prstGeom prst="wedgeRectCallout">
            <a:avLst>
              <a:gd name="adj1" fmla="val -34005"/>
              <a:gd name="adj2" fmla="val 687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If the reaction is constrained such that the reactants or products are favored thermodynamically,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Rxn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will calculate the free energy change of reaction.</a:t>
            </a: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819400" y="169484"/>
            <a:ext cx="1676400" cy="821116"/>
          </a:xfrm>
          <a:prstGeom prst="wedgeRectCallout">
            <a:avLst>
              <a:gd name="adj1" fmla="val -36648"/>
              <a:gd name="adj2" fmla="val 836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Results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</p:spTree>
    <p:extLst>
      <p:ext uri="{BB962C8B-B14F-4D97-AF65-F5344CB8AC3E}">
        <p14:creationId xmlns:p14="http://schemas.microsoft.com/office/powerpoint/2010/main" val="1646215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100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19</cp:revision>
  <dcterms:created xsi:type="dcterms:W3CDTF">2013-01-25T18:37:22Z</dcterms:created>
  <dcterms:modified xsi:type="dcterms:W3CDTF">2019-07-30T19:34:50Z</dcterms:modified>
</cp:coreProperties>
</file>