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260" r:id="rId3"/>
    <p:sldId id="261" r:id="rId4"/>
    <p:sldId id="262" r:id="rId5"/>
  </p:sldIdLst>
  <p:sldSz cx="9144000" cy="6858000" type="screen4x3"/>
  <p:notesSz cx="7772400" cy="10058400"/>
  <p:defaultTextStyle>
    <a:defPPr>
      <a:defRPr lang="en-US"/>
    </a:defPPr>
    <a:lvl1pPr marL="0" algn="l" defTabSz="829452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1pPr>
    <a:lvl2pPr marL="414726" algn="l" defTabSz="829452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2pPr>
    <a:lvl3pPr marL="829452" algn="l" defTabSz="829452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3pPr>
    <a:lvl4pPr marL="1244178" algn="l" defTabSz="829452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4pPr>
    <a:lvl5pPr marL="1658904" algn="l" defTabSz="829452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5pPr>
    <a:lvl6pPr marL="2073631" algn="l" defTabSz="829452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2488357" algn="l" defTabSz="829452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2903083" algn="l" defTabSz="829452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3317809" algn="l" defTabSz="829452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1380" y="4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372840" cy="502560"/>
          </a:xfrm>
          <a:prstGeom prst="rect">
            <a:avLst/>
          </a:prstGeom>
          <a:noFill/>
          <a:ln>
            <a:noFill/>
          </a:ln>
        </p:spPr>
        <p:txBody>
          <a:bodyPr vert="horz" lIns="90000" tIns="45000" rIns="90000" bIns="4500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en-US" sz="14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3" name="Date Placeholder 2"/>
          <p:cNvSpPr txBox="1">
            <a:spLocks noGrp="1"/>
          </p:cNvSpPr>
          <p:nvPr>
            <p:ph type="dt" sz="quarter" idx="1"/>
          </p:nvPr>
        </p:nvSpPr>
        <p:spPr>
          <a:xfrm>
            <a:off x="4399200" y="0"/>
            <a:ext cx="3372840" cy="502560"/>
          </a:xfrm>
          <a:prstGeom prst="rect">
            <a:avLst/>
          </a:prstGeom>
          <a:noFill/>
          <a:ln>
            <a:noFill/>
          </a:ln>
        </p:spPr>
        <p:txBody>
          <a:bodyPr vert="horz" lIns="90000" tIns="45000" rIns="90000" bIns="45000" compatLnSpc="0"/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en-US" sz="14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4" name="Footer Placeholder 3"/>
          <p:cNvSpPr txBox="1">
            <a:spLocks noGrp="1"/>
          </p:cNvSpPr>
          <p:nvPr>
            <p:ph type="ftr" sz="quarter" idx="2"/>
          </p:nvPr>
        </p:nvSpPr>
        <p:spPr>
          <a:xfrm>
            <a:off x="0" y="9555480"/>
            <a:ext cx="3372840" cy="502560"/>
          </a:xfrm>
          <a:prstGeom prst="rect">
            <a:avLst/>
          </a:prstGeom>
          <a:noFill/>
          <a:ln>
            <a:noFill/>
          </a:ln>
        </p:spPr>
        <p:txBody>
          <a:bodyPr vert="horz" lIns="90000" tIns="45000" rIns="90000" bIns="45000" anchor="b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en-US" sz="14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5" name="Slide Number Placeholder 4"/>
          <p:cNvSpPr txBox="1">
            <a:spLocks noGrp="1"/>
          </p:cNvSpPr>
          <p:nvPr>
            <p:ph type="sldNum" sz="quarter" idx="3"/>
          </p:nvPr>
        </p:nvSpPr>
        <p:spPr>
          <a:xfrm>
            <a:off x="4399200" y="9555480"/>
            <a:ext cx="3372840" cy="502560"/>
          </a:xfrm>
          <a:prstGeom prst="rect">
            <a:avLst/>
          </a:prstGeom>
          <a:noFill/>
          <a:ln>
            <a:noFill/>
          </a:ln>
        </p:spPr>
        <p:txBody>
          <a:bodyPr vert="horz" lIns="90000" tIns="45000" rIns="90000" bIns="45000" anchor="b" compatLnSpc="0"/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fld id="{29368FAA-EBAA-4EA7-9EB8-4FD77DEF2ADF}" type="slidenum">
              <a:t>‹#›</a:t>
            </a:fld>
            <a:endParaRPr lang="en-US" sz="14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362579755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763588"/>
            <a:ext cx="5029200" cy="3771900"/>
          </a:xfrm>
          <a:prstGeom prst="rect">
            <a:avLst/>
          </a:prstGeom>
          <a:noFill/>
          <a:ln>
            <a:noFill/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3"/>
          </p:nvPr>
        </p:nvSpPr>
        <p:spPr>
          <a:xfrm>
            <a:off x="777239" y="4777560"/>
            <a:ext cx="6217560" cy="452592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" name="Header Placeholder 3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372840" cy="5025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lvl1pPr lvl="0" rtl="0" hangingPunct="0">
              <a:buNone/>
              <a:tabLst/>
              <a:defRPr lang="en-US" sz="14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en-US"/>
          </a:p>
        </p:txBody>
      </p:sp>
      <p:sp>
        <p:nvSpPr>
          <p:cNvPr id="5" name="Date Placeholder 4"/>
          <p:cNvSpPr txBox="1">
            <a:spLocks noGrp="1"/>
          </p:cNvSpPr>
          <p:nvPr>
            <p:ph type="dt" idx="1"/>
          </p:nvPr>
        </p:nvSpPr>
        <p:spPr>
          <a:xfrm>
            <a:off x="4399200" y="0"/>
            <a:ext cx="3372840" cy="5025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lvl1pPr lvl="0" algn="r" rtl="0" hangingPunct="0">
              <a:buNone/>
              <a:tabLst/>
              <a:defRPr lang="en-US" sz="14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en-US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4"/>
          </p:nvPr>
        </p:nvSpPr>
        <p:spPr>
          <a:xfrm>
            <a:off x="0" y="9555480"/>
            <a:ext cx="3372840" cy="5025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/>
          <a:lstStyle>
            <a:lvl1pPr lvl="0" rtl="0" hangingPunct="0">
              <a:buNone/>
              <a:tabLst/>
              <a:defRPr lang="en-US" sz="14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en-US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xfrm>
            <a:off x="4399200" y="9555480"/>
            <a:ext cx="3372840" cy="5025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/>
          <a:lstStyle>
            <a:lvl1pPr lvl="0" algn="r" rtl="0" hangingPunct="0">
              <a:buNone/>
              <a:tabLst/>
              <a:defRPr lang="en-US" sz="14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fld id="{E211156C-1965-49D7-915B-5BF21720D0CB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9415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195934" marR="0" indent="-195934" rtl="0" hangingPunct="0">
      <a:tabLst/>
      <a:defRPr lang="en-US" sz="1800" b="0" i="0" u="none" strike="noStrike" kern="1200">
        <a:ln>
          <a:noFill/>
        </a:ln>
        <a:latin typeface="Arial" pitchFamily="18"/>
        <a:ea typeface="Microsoft YaHei" pitchFamily="2"/>
        <a:cs typeface="Mangal" pitchFamily="2"/>
      </a:defRPr>
    </a:lvl1pPr>
    <a:lvl2pPr marL="414726" algn="l" defTabSz="829452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2pPr>
    <a:lvl3pPr marL="829452" algn="l" defTabSz="829452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3pPr>
    <a:lvl4pPr marL="1244178" algn="l" defTabSz="829452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4pPr>
    <a:lvl5pPr marL="1658904" algn="l" defTabSz="829452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5pPr>
    <a:lvl6pPr marL="2073631" algn="l" defTabSz="829452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6pPr>
    <a:lvl7pPr marL="2488357" algn="l" defTabSz="829452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7pPr>
    <a:lvl8pPr marL="2903083" algn="l" defTabSz="829452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8pPr>
    <a:lvl9pPr marL="3317809" algn="l" defTabSz="829452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440" y="2129984"/>
            <a:ext cx="7773120" cy="1470394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2321" y="3885528"/>
            <a:ext cx="6400800" cy="1752664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147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294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2441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6589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0736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4883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9030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3178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82A47BE7-EB85-4852-9E17-C3356001BF74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93557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C11E5715-843B-4406-8095-15E41FEB9AD8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93992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760" y="273629"/>
            <a:ext cx="2056320" cy="585709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6480" y="273629"/>
            <a:ext cx="6035040" cy="585709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DC47F241-6BFA-4C9A-A888-FC214AC662FA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88375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29210F60-4620-4984-8A86-D121DAE3003C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03261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880" y="4406863"/>
            <a:ext cx="7771680" cy="1362383"/>
          </a:xfrm>
        </p:spPr>
        <p:txBody>
          <a:bodyPr anchor="t"/>
          <a:lstStyle>
            <a:lvl1pPr algn="l">
              <a:defRPr sz="36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880" y="2906225"/>
            <a:ext cx="7771680" cy="1500638"/>
          </a:xfrm>
        </p:spPr>
        <p:txBody>
          <a:bodyPr anchor="b"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1472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829452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3pPr>
            <a:lvl4pPr marL="1244178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4pPr>
            <a:lvl5pPr marL="1658904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5pPr>
            <a:lvl6pPr marL="2073631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6pPr>
            <a:lvl7pPr marL="2488357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7pPr>
            <a:lvl8pPr marL="2903083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8pPr>
            <a:lvl9pPr marL="3317809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21DAA1EA-EFD0-4148-90F5-9A3942D367E1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08399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6481" y="1604329"/>
            <a:ext cx="4044960" cy="4526396"/>
          </a:xfrm>
        </p:spPr>
        <p:txBody>
          <a:bodyPr/>
          <a:lstStyle>
            <a:lvl1pPr>
              <a:defRPr sz="2500"/>
            </a:lvl1pPr>
            <a:lvl2pPr>
              <a:defRPr sz="22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39680" y="1604329"/>
            <a:ext cx="4046400" cy="4526396"/>
          </a:xfrm>
        </p:spPr>
        <p:txBody>
          <a:bodyPr/>
          <a:lstStyle>
            <a:lvl1pPr>
              <a:defRPr sz="2500"/>
            </a:lvl1pPr>
            <a:lvl2pPr>
              <a:defRPr sz="22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2DA7AB85-E257-4BC4-BEF9-78C44D4120C0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4757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921" y="275070"/>
            <a:ext cx="8229600" cy="1142039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920" y="1535201"/>
            <a:ext cx="4039200" cy="639427"/>
          </a:xfrm>
        </p:spPr>
        <p:txBody>
          <a:bodyPr anchor="b"/>
          <a:lstStyle>
            <a:lvl1pPr marL="0" indent="0">
              <a:buNone/>
              <a:defRPr sz="2200" b="1"/>
            </a:lvl1pPr>
            <a:lvl2pPr marL="414726" indent="0">
              <a:buNone/>
              <a:defRPr sz="1800" b="1"/>
            </a:lvl2pPr>
            <a:lvl3pPr marL="829452" indent="0">
              <a:buNone/>
              <a:defRPr sz="1600" b="1"/>
            </a:lvl3pPr>
            <a:lvl4pPr marL="1244178" indent="0">
              <a:buNone/>
              <a:defRPr sz="1500" b="1"/>
            </a:lvl4pPr>
            <a:lvl5pPr marL="1658904" indent="0">
              <a:buNone/>
              <a:defRPr sz="1500" b="1"/>
            </a:lvl5pPr>
            <a:lvl6pPr marL="2073631" indent="0">
              <a:buNone/>
              <a:defRPr sz="1500" b="1"/>
            </a:lvl6pPr>
            <a:lvl7pPr marL="2488357" indent="0">
              <a:buNone/>
              <a:defRPr sz="1500" b="1"/>
            </a:lvl7pPr>
            <a:lvl8pPr marL="2903083" indent="0">
              <a:buNone/>
              <a:defRPr sz="1500" b="1"/>
            </a:lvl8pPr>
            <a:lvl9pPr marL="3317809" indent="0">
              <a:buNone/>
              <a:defRPr sz="1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920" y="2174628"/>
            <a:ext cx="4039200" cy="3951775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6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441" y="1535201"/>
            <a:ext cx="4042080" cy="639427"/>
          </a:xfrm>
        </p:spPr>
        <p:txBody>
          <a:bodyPr anchor="b"/>
          <a:lstStyle>
            <a:lvl1pPr marL="0" indent="0">
              <a:buNone/>
              <a:defRPr sz="2200" b="1"/>
            </a:lvl1pPr>
            <a:lvl2pPr marL="414726" indent="0">
              <a:buNone/>
              <a:defRPr sz="1800" b="1"/>
            </a:lvl2pPr>
            <a:lvl3pPr marL="829452" indent="0">
              <a:buNone/>
              <a:defRPr sz="1600" b="1"/>
            </a:lvl3pPr>
            <a:lvl4pPr marL="1244178" indent="0">
              <a:buNone/>
              <a:defRPr sz="1500" b="1"/>
            </a:lvl4pPr>
            <a:lvl5pPr marL="1658904" indent="0">
              <a:buNone/>
              <a:defRPr sz="1500" b="1"/>
            </a:lvl5pPr>
            <a:lvl6pPr marL="2073631" indent="0">
              <a:buNone/>
              <a:defRPr sz="1500" b="1"/>
            </a:lvl6pPr>
            <a:lvl7pPr marL="2488357" indent="0">
              <a:buNone/>
              <a:defRPr sz="1500" b="1"/>
            </a:lvl7pPr>
            <a:lvl8pPr marL="2903083" indent="0">
              <a:buNone/>
              <a:defRPr sz="1500" b="1"/>
            </a:lvl8pPr>
            <a:lvl9pPr marL="3317809" indent="0">
              <a:buNone/>
              <a:defRPr sz="1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441" y="2174628"/>
            <a:ext cx="4042080" cy="3951775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6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B8C3B422-C0E9-4EC8-8970-3B0E4BB646AA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16173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17B27022-F397-42A0-BB8C-851E309C8DE4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66575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3F2B5E33-21C4-4709-AC6E-FB78621E2C25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7369920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920" y="273629"/>
            <a:ext cx="3008160" cy="1160762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521" y="273629"/>
            <a:ext cx="5112000" cy="5852774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2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920" y="1434391"/>
            <a:ext cx="3008160" cy="4692013"/>
          </a:xfrm>
        </p:spPr>
        <p:txBody>
          <a:bodyPr/>
          <a:lstStyle>
            <a:lvl1pPr marL="0" indent="0">
              <a:buNone/>
              <a:defRPr sz="1300"/>
            </a:lvl1pPr>
            <a:lvl2pPr marL="414726" indent="0">
              <a:buNone/>
              <a:defRPr sz="1100"/>
            </a:lvl2pPr>
            <a:lvl3pPr marL="829452" indent="0">
              <a:buNone/>
              <a:defRPr sz="900"/>
            </a:lvl3pPr>
            <a:lvl4pPr marL="1244178" indent="0">
              <a:buNone/>
              <a:defRPr sz="800"/>
            </a:lvl4pPr>
            <a:lvl5pPr marL="1658904" indent="0">
              <a:buNone/>
              <a:defRPr sz="800"/>
            </a:lvl5pPr>
            <a:lvl6pPr marL="2073631" indent="0">
              <a:buNone/>
              <a:defRPr sz="800"/>
            </a:lvl6pPr>
            <a:lvl7pPr marL="2488357" indent="0">
              <a:buNone/>
              <a:defRPr sz="800"/>
            </a:lvl7pPr>
            <a:lvl8pPr marL="2903083" indent="0">
              <a:buNone/>
              <a:defRPr sz="800"/>
            </a:lvl8pPr>
            <a:lvl9pPr marL="3317809" indent="0">
              <a:buNone/>
              <a:defRPr sz="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6FE8610-8771-42F4-BB96-C5ABA598BE63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51386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801" y="4800025"/>
            <a:ext cx="5486400" cy="567420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801" y="612065"/>
            <a:ext cx="5486400" cy="4115952"/>
          </a:xfrm>
        </p:spPr>
        <p:txBody>
          <a:bodyPr/>
          <a:lstStyle>
            <a:lvl1pPr marL="0" indent="0">
              <a:buNone/>
              <a:defRPr sz="2900"/>
            </a:lvl1pPr>
            <a:lvl2pPr marL="414726" indent="0">
              <a:buNone/>
              <a:defRPr sz="2500"/>
            </a:lvl2pPr>
            <a:lvl3pPr marL="829452" indent="0">
              <a:buNone/>
              <a:defRPr sz="2200"/>
            </a:lvl3pPr>
            <a:lvl4pPr marL="1244178" indent="0">
              <a:buNone/>
              <a:defRPr sz="1800"/>
            </a:lvl4pPr>
            <a:lvl5pPr marL="1658904" indent="0">
              <a:buNone/>
              <a:defRPr sz="1800"/>
            </a:lvl5pPr>
            <a:lvl6pPr marL="2073631" indent="0">
              <a:buNone/>
              <a:defRPr sz="1800"/>
            </a:lvl6pPr>
            <a:lvl7pPr marL="2488357" indent="0">
              <a:buNone/>
              <a:defRPr sz="1800"/>
            </a:lvl7pPr>
            <a:lvl8pPr marL="2903083" indent="0">
              <a:buNone/>
              <a:defRPr sz="1800"/>
            </a:lvl8pPr>
            <a:lvl9pPr marL="3317809" indent="0">
              <a:buNone/>
              <a:defRPr sz="18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801" y="5367444"/>
            <a:ext cx="5486400" cy="805044"/>
          </a:xfrm>
        </p:spPr>
        <p:txBody>
          <a:bodyPr/>
          <a:lstStyle>
            <a:lvl1pPr marL="0" indent="0">
              <a:buNone/>
              <a:defRPr sz="1300"/>
            </a:lvl1pPr>
            <a:lvl2pPr marL="414726" indent="0">
              <a:buNone/>
              <a:defRPr sz="1100"/>
            </a:lvl2pPr>
            <a:lvl3pPr marL="829452" indent="0">
              <a:buNone/>
              <a:defRPr sz="900"/>
            </a:lvl3pPr>
            <a:lvl4pPr marL="1244178" indent="0">
              <a:buNone/>
              <a:defRPr sz="800"/>
            </a:lvl4pPr>
            <a:lvl5pPr marL="1658904" indent="0">
              <a:buNone/>
              <a:defRPr sz="800"/>
            </a:lvl5pPr>
            <a:lvl6pPr marL="2073631" indent="0">
              <a:buNone/>
              <a:defRPr sz="800"/>
            </a:lvl6pPr>
            <a:lvl7pPr marL="2488357" indent="0">
              <a:buNone/>
              <a:defRPr sz="800"/>
            </a:lvl7pPr>
            <a:lvl8pPr marL="2903083" indent="0">
              <a:buNone/>
              <a:defRPr sz="800"/>
            </a:lvl8pPr>
            <a:lvl9pPr marL="3317809" indent="0">
              <a:buNone/>
              <a:defRPr sz="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BB7B8A29-101E-4866-B12D-524A73414D74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8523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 txBox="1">
            <a:spLocks noGrp="1"/>
          </p:cNvSpPr>
          <p:nvPr>
            <p:ph type="title"/>
          </p:nvPr>
        </p:nvSpPr>
        <p:spPr>
          <a:xfrm>
            <a:off x="457171" y="273352"/>
            <a:ext cx="8228763" cy="114500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endParaRPr lang="en-US"/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457171" y="1604841"/>
            <a:ext cx="8228763" cy="452614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def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en-US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defPPr>
            <a:lvl1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en-US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1pPr>
            <a:lvl2pPr marL="864000" lvl="1" indent="-324000">
              <a:spcBef>
                <a:spcPts val="0"/>
              </a:spcBef>
              <a:spcAft>
                <a:spcPts val="1134"/>
              </a:spcAft>
              <a:buSzPct val="45000"/>
              <a:buFont typeface="StarSymbol"/>
              <a:buChar char="●"/>
              <a:defRPr lang="en-US" sz="28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2pPr>
            <a:lvl3pPr marL="1295999" lvl="2" indent="-288000">
              <a:spcBef>
                <a:spcPts val="0"/>
              </a:spcBef>
              <a:spcAft>
                <a:spcPts val="850"/>
              </a:spcAft>
              <a:buSzPct val="75000"/>
              <a:buFont typeface="StarSymbol"/>
              <a:buChar char="–"/>
              <a:defRPr lang="en-US" sz="24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3pPr>
            <a:lvl4pPr marL="1728000" lvl="3" indent="-216000">
              <a:spcBef>
                <a:spcPts val="0"/>
              </a:spcBef>
              <a:spcAft>
                <a:spcPts val="567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4pPr>
            <a:lvl5pPr marL="2160000" lvl="4" indent="-216000">
              <a:spcBef>
                <a:spcPts val="0"/>
              </a:spcBef>
              <a:spcAft>
                <a:spcPts val="283"/>
              </a:spcAft>
              <a:buSzPct val="75000"/>
              <a:buFont typeface="StarSymbol"/>
              <a:buChar char="–"/>
              <a:defRPr lang="en-US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5pPr>
            <a:lvl6pPr marL="259200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6pPr>
            <a:lvl7pPr marL="302400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7pPr>
            <a:lvl8pPr marL="345600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8pPr>
            <a:lvl9pPr marL="3887999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2"/>
          </p:nvPr>
        </p:nvSpPr>
        <p:spPr>
          <a:xfrm>
            <a:off x="457171" y="6247906"/>
            <a:ext cx="2130093" cy="472896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lvl1pPr lvl="0" rtl="0" hangingPunct="0">
              <a:buNone/>
              <a:tabLst/>
              <a:defRPr lang="en-US" sz="13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en-US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3"/>
          </p:nvPr>
        </p:nvSpPr>
        <p:spPr>
          <a:xfrm>
            <a:off x="3127054" y="6247906"/>
            <a:ext cx="2898142" cy="472896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lvl1pPr lvl="0" algn="ctr" rtl="0" hangingPunct="0">
              <a:buNone/>
              <a:tabLst/>
              <a:defRPr lang="en-US" sz="13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en-US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4"/>
          </p:nvPr>
        </p:nvSpPr>
        <p:spPr>
          <a:xfrm>
            <a:off x="6555842" y="6247906"/>
            <a:ext cx="2130093" cy="472896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lvl1pPr lvl="0" algn="r" rtl="0" hangingPunct="0">
              <a:buNone/>
              <a:tabLst/>
              <a:defRPr lang="en-US" sz="13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fld id="{328E1468-4351-44B8-9CCF-90CCF95B8F5D}" type="slidenum"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hangingPunct="0">
        <a:tabLst/>
        <a:defRPr lang="en-US" sz="4000" b="0" i="0" u="none" strike="noStrike" kern="1200">
          <a:ln>
            <a:noFill/>
          </a:ln>
          <a:latin typeface="Arial" pitchFamily="18"/>
          <a:ea typeface="Microsoft YaHei" pitchFamily="2"/>
          <a:cs typeface="Mangal" pitchFamily="2"/>
        </a:defRPr>
      </a:lvl1pPr>
    </p:titleStyle>
    <p:bodyStyle>
      <a:lvl1pPr rtl="0" hangingPunct="0">
        <a:spcBef>
          <a:spcPts val="0"/>
        </a:spcBef>
        <a:spcAft>
          <a:spcPts val="1285"/>
        </a:spcAft>
        <a:tabLst/>
        <a:defRPr lang="en-US" sz="2900" b="0" i="0" u="none" strike="noStrike" kern="1200">
          <a:ln>
            <a:noFill/>
          </a:ln>
          <a:latin typeface="Arial" pitchFamily="18"/>
          <a:ea typeface="Microsoft YaHei" pitchFamily="2"/>
          <a:cs typeface="Mangal" pitchFamily="2"/>
        </a:defRPr>
      </a:lvl1pPr>
    </p:bodyStyle>
    <p:otherStyle/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320" y="21486"/>
            <a:ext cx="8856940" cy="68506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2133600" y="3072770"/>
            <a:ext cx="4876800" cy="717311"/>
          </a:xfrm>
          <a:prstGeom prst="rect">
            <a:avLst/>
          </a:prstGeom>
          <a:solidFill>
            <a:srgbClr val="000000">
              <a:alpha val="63922"/>
            </a:srgbClr>
          </a:solidFill>
        </p:spPr>
        <p:txBody>
          <a:bodyPr wrap="square" lIns="100772" tIns="50387" rIns="100772" bIns="50387" rtlCol="0">
            <a:spAutoFit/>
          </a:bodyPr>
          <a:lstStyle/>
          <a:p>
            <a:pPr algn="ctr" defTabSz="1007734"/>
            <a:r>
              <a:rPr lang="en-US" sz="4000" b="1" dirty="0">
                <a:solidFill>
                  <a:srgbClr val="F79646">
                    <a:lumMod val="75000"/>
                  </a:srgbClr>
                </a:solidFill>
              </a:rPr>
              <a:t>Equilibrium equations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D9E87278-988E-4279-A921-8B75123D9BE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6275" y="585787"/>
            <a:ext cx="7791450" cy="5686425"/>
          </a:xfrm>
          <a:prstGeom prst="rect">
            <a:avLst/>
          </a:prstGeom>
        </p:spPr>
      </p:pic>
      <p:sp>
        <p:nvSpPr>
          <p:cNvPr id="3" name="Oval 2"/>
          <p:cNvSpPr/>
          <p:nvPr/>
        </p:nvSpPr>
        <p:spPr>
          <a:xfrm>
            <a:off x="666750" y="1123950"/>
            <a:ext cx="985837" cy="287745"/>
          </a:xfrm>
          <a:prstGeom prst="ellipse">
            <a:avLst/>
          </a:prstGeom>
          <a:noFill/>
          <a:ln w="317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AutoShape 3"/>
          <p:cNvSpPr>
            <a:spLocks noChangeArrowheads="1"/>
          </p:cNvSpPr>
          <p:nvPr/>
        </p:nvSpPr>
        <p:spPr bwMode="auto">
          <a:xfrm>
            <a:off x="1981200" y="93284"/>
            <a:ext cx="5105400" cy="821116"/>
          </a:xfrm>
          <a:prstGeom prst="wedgeRectCallout">
            <a:avLst>
              <a:gd name="adj1" fmla="val -38106"/>
              <a:gd name="adj2" fmla="val 28001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algn="ctr">
              <a:defRPr/>
            </a:pP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You can use </a:t>
            </a:r>
            <a:r>
              <a:rPr lang="en-US" sz="2000" b="1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Rxn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to calculate equilibrium lines, such as those appearing on activity diagrams.</a:t>
            </a:r>
          </a:p>
        </p:txBody>
      </p:sp>
      <p:sp>
        <p:nvSpPr>
          <p:cNvPr id="7" name="AutoShape 3"/>
          <p:cNvSpPr>
            <a:spLocks noChangeArrowheads="1"/>
          </p:cNvSpPr>
          <p:nvPr/>
        </p:nvSpPr>
        <p:spPr bwMode="auto">
          <a:xfrm>
            <a:off x="3352801" y="1485900"/>
            <a:ext cx="2895599" cy="723900"/>
          </a:xfrm>
          <a:prstGeom prst="wedgeRectCallout">
            <a:avLst>
              <a:gd name="adj1" fmla="val -63886"/>
              <a:gd name="adj2" fmla="val -15219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algn="ctr">
              <a:defRPr/>
            </a:pP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Choose species to appear on left side of reaction.</a:t>
            </a:r>
          </a:p>
        </p:txBody>
      </p:sp>
      <p:sp>
        <p:nvSpPr>
          <p:cNvPr id="8" name="AutoShape 3"/>
          <p:cNvSpPr>
            <a:spLocks noChangeArrowheads="1"/>
          </p:cNvSpPr>
          <p:nvPr/>
        </p:nvSpPr>
        <p:spPr bwMode="auto">
          <a:xfrm>
            <a:off x="4114800" y="2971800"/>
            <a:ext cx="3581400" cy="723900"/>
          </a:xfrm>
          <a:prstGeom prst="wedgeRectCallout">
            <a:avLst>
              <a:gd name="adj1" fmla="val -63886"/>
              <a:gd name="adj2" fmla="val -15219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algn="ctr">
              <a:defRPr/>
            </a:pP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Perform basis swaps as necessary to rebalance reaction.</a:t>
            </a:r>
          </a:p>
        </p:txBody>
      </p:sp>
    </p:spTree>
    <p:extLst>
      <p:ext uri="{BB962C8B-B14F-4D97-AF65-F5344CB8AC3E}">
        <p14:creationId xmlns:p14="http://schemas.microsoft.com/office/powerpoint/2010/main" val="33279470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D51E6DC3-A42E-456D-9024-D7306AA547F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6750" y="574675"/>
            <a:ext cx="7791450" cy="5686425"/>
          </a:xfrm>
          <a:prstGeom prst="rect">
            <a:avLst/>
          </a:prstGeom>
        </p:spPr>
      </p:pic>
      <p:sp>
        <p:nvSpPr>
          <p:cNvPr id="4" name="AutoShape 3"/>
          <p:cNvSpPr>
            <a:spLocks noChangeArrowheads="1"/>
          </p:cNvSpPr>
          <p:nvPr/>
        </p:nvSpPr>
        <p:spPr bwMode="auto">
          <a:xfrm>
            <a:off x="6210299" y="2100171"/>
            <a:ext cx="2743200" cy="723900"/>
          </a:xfrm>
          <a:prstGeom prst="wedgeRectCallout">
            <a:avLst>
              <a:gd name="adj1" fmla="val -62050"/>
              <a:gd name="adj2" fmla="val 31782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algn="ctr">
              <a:defRPr/>
            </a:pP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Constrain the activity of species in the reaction.</a:t>
            </a:r>
          </a:p>
        </p:txBody>
      </p:sp>
      <p:sp>
        <p:nvSpPr>
          <p:cNvPr id="5" name="AutoShape 3"/>
          <p:cNvSpPr>
            <a:spLocks noChangeArrowheads="1"/>
          </p:cNvSpPr>
          <p:nvPr/>
        </p:nvSpPr>
        <p:spPr bwMode="auto">
          <a:xfrm>
            <a:off x="3352800" y="3810000"/>
            <a:ext cx="1905000" cy="381000"/>
          </a:xfrm>
          <a:prstGeom prst="wedgeRectCallout">
            <a:avLst>
              <a:gd name="adj1" fmla="val 28233"/>
              <a:gd name="adj2" fmla="val -116113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algn="ctr">
              <a:defRPr/>
            </a:pP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Set temperature</a:t>
            </a:r>
          </a:p>
        </p:txBody>
      </p:sp>
      <p:sp>
        <p:nvSpPr>
          <p:cNvPr id="6" name="AutoShape 3"/>
          <p:cNvSpPr>
            <a:spLocks noChangeArrowheads="1"/>
          </p:cNvSpPr>
          <p:nvPr/>
        </p:nvSpPr>
        <p:spPr bwMode="auto">
          <a:xfrm>
            <a:off x="6172200" y="5891213"/>
            <a:ext cx="2819399" cy="838200"/>
          </a:xfrm>
          <a:prstGeom prst="wedgeRectCallout">
            <a:avLst>
              <a:gd name="adj1" fmla="val -35993"/>
              <a:gd name="adj2" fmla="val 43222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28" tIns="45713" rIns="91428" bIns="45713" anchor="ctr"/>
          <a:lstStyle/>
          <a:p>
            <a:pPr algn="ctr">
              <a:defRPr/>
            </a:pP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Run → Go </a:t>
            </a:r>
          </a:p>
          <a:p>
            <a:pPr algn="ctr">
              <a:defRPr/>
            </a:pP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calculates the equation</a:t>
            </a:r>
          </a:p>
        </p:txBody>
      </p:sp>
      <p:sp>
        <p:nvSpPr>
          <p:cNvPr id="7" name="AutoShape 12"/>
          <p:cNvSpPr>
            <a:spLocks noChangeArrowheads="1"/>
          </p:cNvSpPr>
          <p:nvPr/>
        </p:nvSpPr>
        <p:spPr bwMode="auto">
          <a:xfrm>
            <a:off x="6400800" y="4113028"/>
            <a:ext cx="1864242" cy="381000"/>
          </a:xfrm>
          <a:prstGeom prst="wedgeRectCallout">
            <a:avLst>
              <a:gd name="adj1" fmla="val -29177"/>
              <a:gd name="adj2" fmla="val -95155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1800" i="1" dirty="0">
                <a:latin typeface="Calibri" pitchFamily="34" charset="0"/>
                <a:cs typeface="Calibri" pitchFamily="34" charset="0"/>
              </a:rPr>
              <a:t>Choose Eh units</a:t>
            </a:r>
          </a:p>
        </p:txBody>
      </p:sp>
      <p:sp>
        <p:nvSpPr>
          <p:cNvPr id="9" name="Oval 8"/>
          <p:cNvSpPr/>
          <p:nvPr/>
        </p:nvSpPr>
        <p:spPr>
          <a:xfrm>
            <a:off x="666750" y="1123950"/>
            <a:ext cx="985837" cy="287745"/>
          </a:xfrm>
          <a:prstGeom prst="ellipse">
            <a:avLst/>
          </a:prstGeom>
          <a:noFill/>
          <a:ln w="317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33373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29A467F0-9C82-4EFA-AC0B-2D4A4F1E06B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399" y="151966"/>
            <a:ext cx="7791450" cy="5686425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FCA44017-C4ED-42E7-BDB5-3C0FCA510958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25880"/>
          <a:stretch/>
        </p:blipFill>
        <p:spPr>
          <a:xfrm>
            <a:off x="1123950" y="2490787"/>
            <a:ext cx="7791450" cy="4214813"/>
          </a:xfrm>
          <a:prstGeom prst="rect">
            <a:avLst/>
          </a:prstGeom>
        </p:spPr>
      </p:pic>
      <p:sp>
        <p:nvSpPr>
          <p:cNvPr id="4" name="AutoShape 3"/>
          <p:cNvSpPr>
            <a:spLocks noChangeArrowheads="1"/>
          </p:cNvSpPr>
          <p:nvPr/>
        </p:nvSpPr>
        <p:spPr bwMode="auto">
          <a:xfrm>
            <a:off x="76200" y="1371600"/>
            <a:ext cx="990600" cy="990600"/>
          </a:xfrm>
          <a:prstGeom prst="wedgeRectCallout">
            <a:avLst>
              <a:gd name="adj1" fmla="val -18189"/>
              <a:gd name="adj2" fmla="val -67322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algn="ctr">
              <a:defRPr/>
            </a:pP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Click to expand output</a:t>
            </a:r>
          </a:p>
        </p:txBody>
      </p:sp>
      <p:sp>
        <p:nvSpPr>
          <p:cNvPr id="5" name="Oval 4"/>
          <p:cNvSpPr/>
          <p:nvPr/>
        </p:nvSpPr>
        <p:spPr>
          <a:xfrm>
            <a:off x="1676400" y="685800"/>
            <a:ext cx="985837" cy="287745"/>
          </a:xfrm>
          <a:prstGeom prst="ellipse">
            <a:avLst/>
          </a:prstGeom>
          <a:noFill/>
          <a:ln w="317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2667000" y="3048000"/>
            <a:ext cx="985837" cy="287745"/>
          </a:xfrm>
          <a:prstGeom prst="ellipse">
            <a:avLst/>
          </a:prstGeom>
          <a:noFill/>
          <a:ln w="317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Bent Arrow 1"/>
          <p:cNvSpPr/>
          <p:nvPr/>
        </p:nvSpPr>
        <p:spPr>
          <a:xfrm rot="10800000">
            <a:off x="457201" y="2462645"/>
            <a:ext cx="1219200" cy="1295400"/>
          </a:xfrm>
          <a:prstGeom prst="bentArrow">
            <a:avLst/>
          </a:prstGeom>
          <a:scene3d>
            <a:camera prst="orthographicFront">
              <a:rot lat="0" lon="1080000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0" name="AutoShape 12"/>
          <p:cNvSpPr>
            <a:spLocks noChangeArrowheads="1"/>
          </p:cNvSpPr>
          <p:nvPr/>
        </p:nvSpPr>
        <p:spPr bwMode="auto">
          <a:xfrm>
            <a:off x="4724400" y="5853833"/>
            <a:ext cx="3657600" cy="762000"/>
          </a:xfrm>
          <a:prstGeom prst="wedgeRectCallout">
            <a:avLst>
              <a:gd name="adj1" fmla="val -62533"/>
              <a:gd name="adj2" fmla="val 6473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1800" i="1" dirty="0">
                <a:latin typeface="Calibri" pitchFamily="34" charset="0"/>
                <a:cs typeface="Calibri" pitchFamily="34" charset="0"/>
              </a:rPr>
              <a:t>Equation for equilibrium line is written in terms of Eh and pH</a:t>
            </a:r>
          </a:p>
        </p:txBody>
      </p:sp>
      <p:sp>
        <p:nvSpPr>
          <p:cNvPr id="11" name="AutoShape 3"/>
          <p:cNvSpPr>
            <a:spLocks noChangeArrowheads="1"/>
          </p:cNvSpPr>
          <p:nvPr/>
        </p:nvSpPr>
        <p:spPr bwMode="auto">
          <a:xfrm>
            <a:off x="6019797" y="5038291"/>
            <a:ext cx="2590801" cy="762000"/>
          </a:xfrm>
          <a:prstGeom prst="wedgeRectCallout">
            <a:avLst>
              <a:gd name="adj1" fmla="val -67860"/>
              <a:gd name="adj2" fmla="val 10962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algn="ctr">
              <a:defRPr/>
            </a:pP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User assumptions simplify the equation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42E5417-5D3C-4ECF-B5BA-EC6E279633AC}"/>
              </a:ext>
            </a:extLst>
          </p:cNvPr>
          <p:cNvSpPr/>
          <p:nvPr/>
        </p:nvSpPr>
        <p:spPr>
          <a:xfrm>
            <a:off x="1600199" y="228600"/>
            <a:ext cx="685799" cy="15369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B04AF719-3141-4662-B881-A8F9B42932B8}"/>
              </a:ext>
            </a:extLst>
          </p:cNvPr>
          <p:cNvSpPr/>
          <p:nvPr/>
        </p:nvSpPr>
        <p:spPr>
          <a:xfrm>
            <a:off x="2590801" y="2589501"/>
            <a:ext cx="685799" cy="15369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78496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877</TotalTime>
  <Words>79</Words>
  <Application>Microsoft Office PowerPoint</Application>
  <PresentationFormat>On-screen Show (4:3)</PresentationFormat>
  <Paragraphs>12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StarSymbol</vt:lpstr>
      <vt:lpstr>Arial</vt:lpstr>
      <vt:lpstr>Calibri</vt:lpstr>
      <vt:lpstr>Times New Roman</vt:lpstr>
      <vt:lpstr>Default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brian farrell</dc:creator>
  <cp:lastModifiedBy>Jia Wang</cp:lastModifiedBy>
  <cp:revision>30</cp:revision>
  <dcterms:created xsi:type="dcterms:W3CDTF">2011-09-14T11:11:13Z</dcterms:created>
  <dcterms:modified xsi:type="dcterms:W3CDTF">2020-11-19T23:07:36Z</dcterms:modified>
</cp:coreProperties>
</file>