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1" r:id="rId4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CC3B8B-B694-4EE7-B70C-C6798B076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log </a:t>
            </a:r>
            <a:r>
              <a:rPr lang="en-US" sz="4000" b="1" i="1" dirty="0">
                <a:solidFill>
                  <a:srgbClr val="F79646">
                    <a:lumMod val="75000"/>
                  </a:srgbClr>
                </a:solidFill>
              </a:rPr>
              <a:t>K</a:t>
            </a:r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 polynomial fit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E92083C-6087-4F36-9D13-327A817D6A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45123" y="112176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76475" y="416136"/>
            <a:ext cx="4962525" cy="821116"/>
          </a:xfrm>
          <a:prstGeom prst="wedgeRectCallout">
            <a:avLst>
              <a:gd name="adj1" fmla="val -36840"/>
              <a:gd name="adj2" fmla="val 9992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Under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balance reaction for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choose a species to appear on the reaction’s left side…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balances the reaction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895724" y="2558293"/>
            <a:ext cx="4343399" cy="821116"/>
          </a:xfrm>
          <a:prstGeom prst="wedgeRectCallout">
            <a:avLst>
              <a:gd name="adj1" fmla="val -62279"/>
              <a:gd name="adj2" fmla="val -3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… then swap out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terms of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species if necessary to recast the reaction.</a:t>
            </a:r>
          </a:p>
        </p:txBody>
      </p:sp>
    </p:spTree>
    <p:extLst>
      <p:ext uri="{BB962C8B-B14F-4D97-AF65-F5344CB8AC3E}">
        <p14:creationId xmlns:p14="http://schemas.microsoft.com/office/powerpoint/2010/main" val="2256199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CA149B-218E-4D5A-B616-59ECF528D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214563" y="113148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200400" y="169484"/>
            <a:ext cx="1676400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791200" y="1828800"/>
            <a:ext cx="2819400" cy="762000"/>
          </a:xfrm>
          <a:prstGeom prst="wedgeRectCallout">
            <a:avLst>
              <a:gd name="adj1" fmla="val -65136"/>
              <a:gd name="adj2" fmla="val 329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No thermo data available for reaction at 250, 300 °C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76200" y="3200400"/>
            <a:ext cx="3906441" cy="1219200"/>
          </a:xfrm>
          <a:prstGeom prst="wedgeRectCallout">
            <a:avLst>
              <a:gd name="adj1" fmla="val -8562"/>
              <a:gd name="adj2" fmla="val -749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GWB programs fit the log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 to a temperature polynomial (in °C) which they’ll use for interpolation.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181600" y="3581400"/>
            <a:ext cx="3505200" cy="1096358"/>
          </a:xfrm>
          <a:prstGeom prst="wedgeRectCallout">
            <a:avLst>
              <a:gd name="adj1" fmla="val -44956"/>
              <a:gd name="adj2" fmla="val -9061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With extrapolate option, GWB programs use the polynomial to estimate log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K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s outside data range.</a:t>
            </a:r>
          </a:p>
        </p:txBody>
      </p:sp>
    </p:spTree>
    <p:extLst>
      <p:ext uri="{BB962C8B-B14F-4D97-AF65-F5344CB8AC3E}">
        <p14:creationId xmlns:p14="http://schemas.microsoft.com/office/powerpoint/2010/main" val="5522740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98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StarSymbol</vt:lpstr>
      <vt:lpstr>Times New Roman</vt:lpstr>
      <vt:lpstr>Default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29</cp:revision>
  <dcterms:created xsi:type="dcterms:W3CDTF">2011-09-13T16:57:36Z</dcterms:created>
  <dcterms:modified xsi:type="dcterms:W3CDTF">2019-07-31T21:26:04Z</dcterms:modified>
</cp:coreProperties>
</file>