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48" r:id="rId2"/>
    <p:sldId id="341" r:id="rId3"/>
    <p:sldId id="342" r:id="rId4"/>
    <p:sldId id="343" r:id="rId5"/>
    <p:sldId id="347" r:id="rId6"/>
    <p:sldId id="344" r:id="rId7"/>
    <p:sldId id="345" r:id="rId8"/>
    <p:sldId id="34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6F87BD-37E4-4F7D-8733-20E7EDD6F611}" v="50" dt="2023-06-15T21:28:49.3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 Stiegman" userId="c17585bb-87e1-48a4-bb24-c1ec8872690d" providerId="ADAL" clId="{816F87BD-37E4-4F7D-8733-20E7EDD6F611}"/>
    <pc:docChg chg="undo custSel addSld delSld modSld sldOrd">
      <pc:chgData name="Matt Stiegman" userId="c17585bb-87e1-48a4-bb24-c1ec8872690d" providerId="ADAL" clId="{816F87BD-37E4-4F7D-8733-20E7EDD6F611}" dt="2023-06-15T21:33:42.449" v="3735" actId="1076"/>
      <pc:docMkLst>
        <pc:docMk/>
      </pc:docMkLst>
      <pc:sldChg chg="addSp delSp modSp del mod">
        <pc:chgData name="Matt Stiegman" userId="c17585bb-87e1-48a4-bb24-c1ec8872690d" providerId="ADAL" clId="{816F87BD-37E4-4F7D-8733-20E7EDD6F611}" dt="2023-06-15T16:01:19.821" v="2147" actId="47"/>
        <pc:sldMkLst>
          <pc:docMk/>
          <pc:sldMk cId="3181559607" sldId="335"/>
        </pc:sldMkLst>
        <pc:spChg chg="mod">
          <ac:chgData name="Matt Stiegman" userId="c17585bb-87e1-48a4-bb24-c1ec8872690d" providerId="ADAL" clId="{816F87BD-37E4-4F7D-8733-20E7EDD6F611}" dt="2023-06-14T16:14:01.286" v="295" actId="1076"/>
          <ac:spMkLst>
            <pc:docMk/>
            <pc:sldMk cId="3181559607" sldId="335"/>
            <ac:spMk id="2" creationId="{1984EC4F-F831-6701-1368-B401F32098BD}"/>
          </ac:spMkLst>
        </pc:spChg>
        <pc:spChg chg="add mod">
          <ac:chgData name="Matt Stiegman" userId="c17585bb-87e1-48a4-bb24-c1ec8872690d" providerId="ADAL" clId="{816F87BD-37E4-4F7D-8733-20E7EDD6F611}" dt="2023-06-15T16:01:14.723" v="2146" actId="1076"/>
          <ac:spMkLst>
            <pc:docMk/>
            <pc:sldMk cId="3181559607" sldId="335"/>
            <ac:spMk id="5" creationId="{45E54B6E-719B-43AE-8003-4D3609E28261}"/>
          </ac:spMkLst>
        </pc:spChg>
        <pc:spChg chg="add mod">
          <ac:chgData name="Matt Stiegman" userId="c17585bb-87e1-48a4-bb24-c1ec8872690d" providerId="ADAL" clId="{816F87BD-37E4-4F7D-8733-20E7EDD6F611}" dt="2023-06-14T16:24:10.764" v="713" actId="1076"/>
          <ac:spMkLst>
            <pc:docMk/>
            <pc:sldMk cId="3181559607" sldId="335"/>
            <ac:spMk id="6" creationId="{C47D73C1-4E5B-ACDF-841B-BC2F10275152}"/>
          </ac:spMkLst>
        </pc:spChg>
        <pc:spChg chg="del">
          <ac:chgData name="Matt Stiegman" userId="c17585bb-87e1-48a4-bb24-c1ec8872690d" providerId="ADAL" clId="{816F87BD-37E4-4F7D-8733-20E7EDD6F611}" dt="2023-06-14T16:08:03.057" v="44" actId="478"/>
          <ac:spMkLst>
            <pc:docMk/>
            <pc:sldMk cId="3181559607" sldId="335"/>
            <ac:spMk id="7" creationId="{9097E06A-4476-2D40-998F-32E9D0236EF4}"/>
          </ac:spMkLst>
        </pc:spChg>
        <pc:spChg chg="mod">
          <ac:chgData name="Matt Stiegman" userId="c17585bb-87e1-48a4-bb24-c1ec8872690d" providerId="ADAL" clId="{816F87BD-37E4-4F7D-8733-20E7EDD6F611}" dt="2023-06-15T16:01:12.023" v="2145" actId="1076"/>
          <ac:spMkLst>
            <pc:docMk/>
            <pc:sldMk cId="3181559607" sldId="335"/>
            <ac:spMk id="10" creationId="{D0C953F7-1F78-9D93-A889-C240F6EB4F76}"/>
          </ac:spMkLst>
        </pc:spChg>
        <pc:picChg chg="add mod ord">
          <ac:chgData name="Matt Stiegman" userId="c17585bb-87e1-48a4-bb24-c1ec8872690d" providerId="ADAL" clId="{816F87BD-37E4-4F7D-8733-20E7EDD6F611}" dt="2023-06-14T16:13:58.217" v="294" actId="1076"/>
          <ac:picMkLst>
            <pc:docMk/>
            <pc:sldMk cId="3181559607" sldId="335"/>
            <ac:picMk id="4" creationId="{E58104E0-4343-8176-B4F7-71A94AC93D88}"/>
          </ac:picMkLst>
        </pc:picChg>
        <pc:picChg chg="del">
          <ac:chgData name="Matt Stiegman" userId="c17585bb-87e1-48a4-bb24-c1ec8872690d" providerId="ADAL" clId="{816F87BD-37E4-4F7D-8733-20E7EDD6F611}" dt="2023-06-14T16:08:00.633" v="43" actId="478"/>
          <ac:picMkLst>
            <pc:docMk/>
            <pc:sldMk cId="3181559607" sldId="335"/>
            <ac:picMk id="9" creationId="{BD0D7EBC-B873-C6EB-2E8A-71CD92A6FE43}"/>
          </ac:picMkLst>
        </pc:picChg>
      </pc:sldChg>
      <pc:sldChg chg="del">
        <pc:chgData name="Matt Stiegman" userId="c17585bb-87e1-48a4-bb24-c1ec8872690d" providerId="ADAL" clId="{816F87BD-37E4-4F7D-8733-20E7EDD6F611}" dt="2023-06-14T16:20:43.314" v="559" actId="47"/>
        <pc:sldMkLst>
          <pc:docMk/>
          <pc:sldMk cId="53502039" sldId="336"/>
        </pc:sldMkLst>
      </pc:sldChg>
      <pc:sldChg chg="del">
        <pc:chgData name="Matt Stiegman" userId="c17585bb-87e1-48a4-bb24-c1ec8872690d" providerId="ADAL" clId="{816F87BD-37E4-4F7D-8733-20E7EDD6F611}" dt="2023-06-14T16:12:18.235" v="172" actId="47"/>
        <pc:sldMkLst>
          <pc:docMk/>
          <pc:sldMk cId="439429420" sldId="337"/>
        </pc:sldMkLst>
      </pc:sldChg>
      <pc:sldChg chg="del">
        <pc:chgData name="Matt Stiegman" userId="c17585bb-87e1-48a4-bb24-c1ec8872690d" providerId="ADAL" clId="{816F87BD-37E4-4F7D-8733-20E7EDD6F611}" dt="2023-06-14T16:12:19.384" v="173" actId="47"/>
        <pc:sldMkLst>
          <pc:docMk/>
          <pc:sldMk cId="1773662925" sldId="338"/>
        </pc:sldMkLst>
      </pc:sldChg>
      <pc:sldChg chg="del">
        <pc:chgData name="Matt Stiegman" userId="c17585bb-87e1-48a4-bb24-c1ec8872690d" providerId="ADAL" clId="{816F87BD-37E4-4F7D-8733-20E7EDD6F611}" dt="2023-06-14T16:12:20.330" v="174" actId="47"/>
        <pc:sldMkLst>
          <pc:docMk/>
          <pc:sldMk cId="3866275617" sldId="339"/>
        </pc:sldMkLst>
      </pc:sldChg>
      <pc:sldChg chg="del">
        <pc:chgData name="Matt Stiegman" userId="c17585bb-87e1-48a4-bb24-c1ec8872690d" providerId="ADAL" clId="{816F87BD-37E4-4F7D-8733-20E7EDD6F611}" dt="2023-06-14T16:12:21.345" v="175" actId="47"/>
        <pc:sldMkLst>
          <pc:docMk/>
          <pc:sldMk cId="3149334658" sldId="340"/>
        </pc:sldMkLst>
      </pc:sldChg>
      <pc:sldChg chg="del">
        <pc:chgData name="Matt Stiegman" userId="c17585bb-87e1-48a4-bb24-c1ec8872690d" providerId="ADAL" clId="{816F87BD-37E4-4F7D-8733-20E7EDD6F611}" dt="2023-06-14T16:07:29.070" v="0" actId="47"/>
        <pc:sldMkLst>
          <pc:docMk/>
          <pc:sldMk cId="2483075095" sldId="341"/>
        </pc:sldMkLst>
      </pc:sldChg>
      <pc:sldChg chg="addSp delSp modSp new mod">
        <pc:chgData name="Matt Stiegman" userId="c17585bb-87e1-48a4-bb24-c1ec8872690d" providerId="ADAL" clId="{816F87BD-37E4-4F7D-8733-20E7EDD6F611}" dt="2023-06-15T21:11:50.769" v="3137" actId="14100"/>
        <pc:sldMkLst>
          <pc:docMk/>
          <pc:sldMk cId="3518542044" sldId="341"/>
        </pc:sldMkLst>
        <pc:spChg chg="add del mod">
          <ac:chgData name="Matt Stiegman" userId="c17585bb-87e1-48a4-bb24-c1ec8872690d" providerId="ADAL" clId="{816F87BD-37E4-4F7D-8733-20E7EDD6F611}" dt="2023-06-15T15:46:23.012" v="1829" actId="478"/>
          <ac:spMkLst>
            <pc:docMk/>
            <pc:sldMk cId="3518542044" sldId="341"/>
            <ac:spMk id="2" creationId="{6DCC662B-1D36-8D6C-F877-43F4CD7F3CFD}"/>
          </ac:spMkLst>
        </pc:spChg>
        <pc:spChg chg="add del mod">
          <ac:chgData name="Matt Stiegman" userId="c17585bb-87e1-48a4-bb24-c1ec8872690d" providerId="ADAL" clId="{816F87BD-37E4-4F7D-8733-20E7EDD6F611}" dt="2023-06-15T17:21:57.706" v="2376" actId="478"/>
          <ac:spMkLst>
            <pc:docMk/>
            <pc:sldMk cId="3518542044" sldId="341"/>
            <ac:spMk id="4" creationId="{C98608B7-902D-1343-1998-D7AB0F14563C}"/>
          </ac:spMkLst>
        </pc:spChg>
        <pc:spChg chg="add mod">
          <ac:chgData name="Matt Stiegman" userId="c17585bb-87e1-48a4-bb24-c1ec8872690d" providerId="ADAL" clId="{816F87BD-37E4-4F7D-8733-20E7EDD6F611}" dt="2023-06-15T21:11:50.769" v="3137" actId="14100"/>
          <ac:spMkLst>
            <pc:docMk/>
            <pc:sldMk cId="3518542044" sldId="341"/>
            <ac:spMk id="5" creationId="{1B04A3EB-5293-34CE-3CFA-836459D2269A}"/>
          </ac:spMkLst>
        </pc:spChg>
        <pc:spChg chg="add del mod">
          <ac:chgData name="Matt Stiegman" userId="c17585bb-87e1-48a4-bb24-c1ec8872690d" providerId="ADAL" clId="{816F87BD-37E4-4F7D-8733-20E7EDD6F611}" dt="2023-06-15T17:20:37.382" v="2289" actId="478"/>
          <ac:spMkLst>
            <pc:docMk/>
            <pc:sldMk cId="3518542044" sldId="341"/>
            <ac:spMk id="6" creationId="{AA62E8D0-DF9E-8EA6-F5C9-A04F0EB83C2F}"/>
          </ac:spMkLst>
        </pc:spChg>
        <pc:spChg chg="add mod">
          <ac:chgData name="Matt Stiegman" userId="c17585bb-87e1-48a4-bb24-c1ec8872690d" providerId="ADAL" clId="{816F87BD-37E4-4F7D-8733-20E7EDD6F611}" dt="2023-06-15T21:11:06.433" v="3102" actId="1076"/>
          <ac:spMkLst>
            <pc:docMk/>
            <pc:sldMk cId="3518542044" sldId="341"/>
            <ac:spMk id="7" creationId="{6A09CF7B-F79C-63F4-9355-B764A6E71AE2}"/>
          </ac:spMkLst>
        </pc:spChg>
        <pc:spChg chg="add mod">
          <ac:chgData name="Matt Stiegman" userId="c17585bb-87e1-48a4-bb24-c1ec8872690d" providerId="ADAL" clId="{816F87BD-37E4-4F7D-8733-20E7EDD6F611}" dt="2023-06-15T17:23:23.953" v="2432" actId="1076"/>
          <ac:spMkLst>
            <pc:docMk/>
            <pc:sldMk cId="3518542044" sldId="341"/>
            <ac:spMk id="8" creationId="{E97E2E9F-AD6C-BCDE-8A06-DE4427F664BB}"/>
          </ac:spMkLst>
        </pc:spChg>
        <pc:spChg chg="add mod">
          <ac:chgData name="Matt Stiegman" userId="c17585bb-87e1-48a4-bb24-c1ec8872690d" providerId="ADAL" clId="{816F87BD-37E4-4F7D-8733-20E7EDD6F611}" dt="2023-06-15T21:08:50.614" v="3053" actId="1076"/>
          <ac:spMkLst>
            <pc:docMk/>
            <pc:sldMk cId="3518542044" sldId="341"/>
            <ac:spMk id="9" creationId="{234ADA40-94F5-6F6B-3950-4161AB927039}"/>
          </ac:spMkLst>
        </pc:spChg>
        <pc:spChg chg="add mod">
          <ac:chgData name="Matt Stiegman" userId="c17585bb-87e1-48a4-bb24-c1ec8872690d" providerId="ADAL" clId="{816F87BD-37E4-4F7D-8733-20E7EDD6F611}" dt="2023-06-15T21:09:03.245" v="3057" actId="14100"/>
          <ac:spMkLst>
            <pc:docMk/>
            <pc:sldMk cId="3518542044" sldId="341"/>
            <ac:spMk id="12" creationId="{7649B690-8BB2-8D84-56E8-C8E9428994C2}"/>
          </ac:spMkLst>
        </pc:spChg>
        <pc:spChg chg="add mod">
          <ac:chgData name="Matt Stiegman" userId="c17585bb-87e1-48a4-bb24-c1ec8872690d" providerId="ADAL" clId="{816F87BD-37E4-4F7D-8733-20E7EDD6F611}" dt="2023-06-15T17:25:34.680" v="2449" actId="1076"/>
          <ac:spMkLst>
            <pc:docMk/>
            <pc:sldMk cId="3518542044" sldId="341"/>
            <ac:spMk id="13" creationId="{459EEEFA-AAE1-182D-FBC0-4B992C57D059}"/>
          </ac:spMkLst>
        </pc:spChg>
        <pc:picChg chg="add mod">
          <ac:chgData name="Matt Stiegman" userId="c17585bb-87e1-48a4-bb24-c1ec8872690d" providerId="ADAL" clId="{816F87BD-37E4-4F7D-8733-20E7EDD6F611}" dt="2023-06-15T17:18:43.688" v="2188" actId="1076"/>
          <ac:picMkLst>
            <pc:docMk/>
            <pc:sldMk cId="3518542044" sldId="341"/>
            <ac:picMk id="3" creationId="{C45E5651-660C-B46E-722B-F76AF5B55D35}"/>
          </ac:picMkLst>
        </pc:picChg>
        <pc:picChg chg="add mod ord">
          <ac:chgData name="Matt Stiegman" userId="c17585bb-87e1-48a4-bb24-c1ec8872690d" providerId="ADAL" clId="{816F87BD-37E4-4F7D-8733-20E7EDD6F611}" dt="2023-06-15T17:17:59.698" v="2178" actId="167"/>
          <ac:picMkLst>
            <pc:docMk/>
            <pc:sldMk cId="3518542044" sldId="341"/>
            <ac:picMk id="11" creationId="{8B3C7425-9196-5A43-45B7-6A1EE8018209}"/>
          </ac:picMkLst>
        </pc:picChg>
      </pc:sldChg>
      <pc:sldChg chg="addSp delSp modSp new mod">
        <pc:chgData name="Matt Stiegman" userId="c17585bb-87e1-48a4-bb24-c1ec8872690d" providerId="ADAL" clId="{816F87BD-37E4-4F7D-8733-20E7EDD6F611}" dt="2023-06-15T21:13:41.913" v="3186" actId="1076"/>
        <pc:sldMkLst>
          <pc:docMk/>
          <pc:sldMk cId="469760743" sldId="342"/>
        </pc:sldMkLst>
        <pc:spChg chg="add mod">
          <ac:chgData name="Matt Stiegman" userId="c17585bb-87e1-48a4-bb24-c1ec8872690d" providerId="ADAL" clId="{816F87BD-37E4-4F7D-8733-20E7EDD6F611}" dt="2023-06-15T17:41:14.128" v="2805" actId="1076"/>
          <ac:spMkLst>
            <pc:docMk/>
            <pc:sldMk cId="469760743" sldId="342"/>
            <ac:spMk id="2" creationId="{95FE4CF6-8BEF-417E-45E5-1EC6D5FC814C}"/>
          </ac:spMkLst>
        </pc:spChg>
        <pc:spChg chg="add del mod">
          <ac:chgData name="Matt Stiegman" userId="c17585bb-87e1-48a4-bb24-c1ec8872690d" providerId="ADAL" clId="{816F87BD-37E4-4F7D-8733-20E7EDD6F611}" dt="2023-06-15T15:50:57.727" v="1972" actId="478"/>
          <ac:spMkLst>
            <pc:docMk/>
            <pc:sldMk cId="469760743" sldId="342"/>
            <ac:spMk id="3" creationId="{400C0B45-7D17-1677-0177-A7418E24950C}"/>
          </ac:spMkLst>
        </pc:spChg>
        <pc:spChg chg="add mod">
          <ac:chgData name="Matt Stiegman" userId="c17585bb-87e1-48a4-bb24-c1ec8872690d" providerId="ADAL" clId="{816F87BD-37E4-4F7D-8733-20E7EDD6F611}" dt="2023-06-15T17:15:56.515" v="2161" actId="1076"/>
          <ac:spMkLst>
            <pc:docMk/>
            <pc:sldMk cId="469760743" sldId="342"/>
            <ac:spMk id="5" creationId="{30A67E86-3F01-131B-0C60-9BA13E07DB43}"/>
          </ac:spMkLst>
        </pc:spChg>
        <pc:spChg chg="add mod">
          <ac:chgData name="Matt Stiegman" userId="c17585bb-87e1-48a4-bb24-c1ec8872690d" providerId="ADAL" clId="{816F87BD-37E4-4F7D-8733-20E7EDD6F611}" dt="2023-06-15T21:13:41.913" v="3186" actId="1076"/>
          <ac:spMkLst>
            <pc:docMk/>
            <pc:sldMk cId="469760743" sldId="342"/>
            <ac:spMk id="6" creationId="{4FE903B3-7DFB-FFE2-F230-882B6AD4268F}"/>
          </ac:spMkLst>
        </pc:spChg>
        <pc:spChg chg="add del mod">
          <ac:chgData name="Matt Stiegman" userId="c17585bb-87e1-48a4-bb24-c1ec8872690d" providerId="ADAL" clId="{816F87BD-37E4-4F7D-8733-20E7EDD6F611}" dt="2023-06-14T16:31:25.598" v="929" actId="478"/>
          <ac:spMkLst>
            <pc:docMk/>
            <pc:sldMk cId="469760743" sldId="342"/>
            <ac:spMk id="7" creationId="{2DB76785-06FC-DDFA-5F46-930613A9CAE2}"/>
          </ac:spMkLst>
        </pc:spChg>
        <pc:spChg chg="add del mod">
          <ac:chgData name="Matt Stiegman" userId="c17585bb-87e1-48a4-bb24-c1ec8872690d" providerId="ADAL" clId="{816F87BD-37E4-4F7D-8733-20E7EDD6F611}" dt="2023-06-15T15:52:32.264" v="1994" actId="478"/>
          <ac:spMkLst>
            <pc:docMk/>
            <pc:sldMk cId="469760743" sldId="342"/>
            <ac:spMk id="8" creationId="{63381DDA-DC90-7D2A-863F-6BCABE257DE1}"/>
          </ac:spMkLst>
        </pc:spChg>
        <pc:picChg chg="add mod">
          <ac:chgData name="Matt Stiegman" userId="c17585bb-87e1-48a4-bb24-c1ec8872690d" providerId="ADAL" clId="{816F87BD-37E4-4F7D-8733-20E7EDD6F611}" dt="2023-06-15T17:15:35.817" v="2158" actId="1076"/>
          <ac:picMkLst>
            <pc:docMk/>
            <pc:sldMk cId="469760743" sldId="342"/>
            <ac:picMk id="4" creationId="{CA2FB326-53F5-5271-E9EE-E8E09BDC81DB}"/>
          </ac:picMkLst>
        </pc:picChg>
      </pc:sldChg>
      <pc:sldChg chg="addSp delSp modSp new mod">
        <pc:chgData name="Matt Stiegman" userId="c17585bb-87e1-48a4-bb24-c1ec8872690d" providerId="ADAL" clId="{816F87BD-37E4-4F7D-8733-20E7EDD6F611}" dt="2023-06-15T21:15:26.476" v="3229" actId="14100"/>
        <pc:sldMkLst>
          <pc:docMk/>
          <pc:sldMk cId="2107549605" sldId="343"/>
        </pc:sldMkLst>
        <pc:spChg chg="add mod">
          <ac:chgData name="Matt Stiegman" userId="c17585bb-87e1-48a4-bb24-c1ec8872690d" providerId="ADAL" clId="{816F87BD-37E4-4F7D-8733-20E7EDD6F611}" dt="2023-06-15T21:15:26.476" v="3229" actId="14100"/>
          <ac:spMkLst>
            <pc:docMk/>
            <pc:sldMk cId="2107549605" sldId="343"/>
            <ac:spMk id="4" creationId="{FC09AF29-D23E-BEE6-7F7B-A66939531172}"/>
          </ac:spMkLst>
        </pc:spChg>
        <pc:spChg chg="add del mod">
          <ac:chgData name="Matt Stiegman" userId="c17585bb-87e1-48a4-bb24-c1ec8872690d" providerId="ADAL" clId="{816F87BD-37E4-4F7D-8733-20E7EDD6F611}" dt="2023-06-14T16:36:29.217" v="1112" actId="478"/>
          <ac:spMkLst>
            <pc:docMk/>
            <pc:sldMk cId="2107549605" sldId="343"/>
            <ac:spMk id="5" creationId="{09037CC7-BE1E-D771-6C38-C8482BDB06B5}"/>
          </ac:spMkLst>
        </pc:spChg>
        <pc:spChg chg="add mod">
          <ac:chgData name="Matt Stiegman" userId="c17585bb-87e1-48a4-bb24-c1ec8872690d" providerId="ADAL" clId="{816F87BD-37E4-4F7D-8733-20E7EDD6F611}" dt="2023-06-15T17:42:19.593" v="2824" actId="1076"/>
          <ac:spMkLst>
            <pc:docMk/>
            <pc:sldMk cId="2107549605" sldId="343"/>
            <ac:spMk id="6" creationId="{A4D51F48-ED4F-3F0E-D77D-8D56E359C0F9}"/>
          </ac:spMkLst>
        </pc:spChg>
        <pc:spChg chg="add mod">
          <ac:chgData name="Matt Stiegman" userId="c17585bb-87e1-48a4-bb24-c1ec8872690d" providerId="ADAL" clId="{816F87BD-37E4-4F7D-8733-20E7EDD6F611}" dt="2023-06-15T17:42:05.773" v="2821" actId="1076"/>
          <ac:spMkLst>
            <pc:docMk/>
            <pc:sldMk cId="2107549605" sldId="343"/>
            <ac:spMk id="7" creationId="{6D4C8F13-0AAA-7B5F-F424-F11957DDCBB2}"/>
          </ac:spMkLst>
        </pc:spChg>
        <pc:spChg chg="add del mod">
          <ac:chgData name="Matt Stiegman" userId="c17585bb-87e1-48a4-bb24-c1ec8872690d" providerId="ADAL" clId="{816F87BD-37E4-4F7D-8733-20E7EDD6F611}" dt="2023-06-15T17:41:25.054" v="2808" actId="478"/>
          <ac:spMkLst>
            <pc:docMk/>
            <pc:sldMk cId="2107549605" sldId="343"/>
            <ac:spMk id="8" creationId="{D21AC04A-D40D-2733-5A6D-00D7D469B0C2}"/>
          </ac:spMkLst>
        </pc:spChg>
        <pc:picChg chg="add mod">
          <ac:chgData name="Matt Stiegman" userId="c17585bb-87e1-48a4-bb24-c1ec8872690d" providerId="ADAL" clId="{816F87BD-37E4-4F7D-8733-20E7EDD6F611}" dt="2023-06-15T17:42:00.223" v="2820" actId="1076"/>
          <ac:picMkLst>
            <pc:docMk/>
            <pc:sldMk cId="2107549605" sldId="343"/>
            <ac:picMk id="3" creationId="{75E3941C-6B6B-3596-1383-ECA66F1ADA1B}"/>
          </ac:picMkLst>
        </pc:picChg>
      </pc:sldChg>
      <pc:sldChg chg="addSp delSp modSp new mod">
        <pc:chgData name="Matt Stiegman" userId="c17585bb-87e1-48a4-bb24-c1ec8872690d" providerId="ADAL" clId="{816F87BD-37E4-4F7D-8733-20E7EDD6F611}" dt="2023-06-15T21:27:49.537" v="3567" actId="20577"/>
        <pc:sldMkLst>
          <pc:docMk/>
          <pc:sldMk cId="3416607520" sldId="344"/>
        </pc:sldMkLst>
        <pc:spChg chg="add del mod">
          <ac:chgData name="Matt Stiegman" userId="c17585bb-87e1-48a4-bb24-c1ec8872690d" providerId="ADAL" clId="{816F87BD-37E4-4F7D-8733-20E7EDD6F611}" dt="2023-06-14T16:47:33.339" v="1413" actId="478"/>
          <ac:spMkLst>
            <pc:docMk/>
            <pc:sldMk cId="3416607520" sldId="344"/>
            <ac:spMk id="2" creationId="{8E62C7F8-5DF2-BB00-06E9-15394B2D43CF}"/>
          </ac:spMkLst>
        </pc:spChg>
        <pc:spChg chg="add mod">
          <ac:chgData name="Matt Stiegman" userId="c17585bb-87e1-48a4-bb24-c1ec8872690d" providerId="ADAL" clId="{816F87BD-37E4-4F7D-8733-20E7EDD6F611}" dt="2023-06-15T17:46:44.834" v="2876" actId="14100"/>
          <ac:spMkLst>
            <pc:docMk/>
            <pc:sldMk cId="3416607520" sldId="344"/>
            <ac:spMk id="2" creationId="{E59C27BD-8396-2630-F9DB-9964CDB17C5F}"/>
          </ac:spMkLst>
        </pc:spChg>
        <pc:spChg chg="add del mod">
          <ac:chgData name="Matt Stiegman" userId="c17585bb-87e1-48a4-bb24-c1ec8872690d" providerId="ADAL" clId="{816F87BD-37E4-4F7D-8733-20E7EDD6F611}" dt="2023-06-15T17:53:27.099" v="3031" actId="478"/>
          <ac:spMkLst>
            <pc:docMk/>
            <pc:sldMk cId="3416607520" sldId="344"/>
            <ac:spMk id="3" creationId="{B53A05FD-E93A-B43D-4C99-6BA6A3574500}"/>
          </ac:spMkLst>
        </pc:spChg>
        <pc:spChg chg="add mod">
          <ac:chgData name="Matt Stiegman" userId="c17585bb-87e1-48a4-bb24-c1ec8872690d" providerId="ADAL" clId="{816F87BD-37E4-4F7D-8733-20E7EDD6F611}" dt="2023-06-15T21:22:19.707" v="3378" actId="20577"/>
          <ac:spMkLst>
            <pc:docMk/>
            <pc:sldMk cId="3416607520" sldId="344"/>
            <ac:spMk id="4" creationId="{84F21531-79CB-FBBB-E1ED-46B9D332CD71}"/>
          </ac:spMkLst>
        </pc:spChg>
        <pc:spChg chg="add del mod">
          <ac:chgData name="Matt Stiegman" userId="c17585bb-87e1-48a4-bb24-c1ec8872690d" providerId="ADAL" clId="{816F87BD-37E4-4F7D-8733-20E7EDD6F611}" dt="2023-06-15T15:54:29.633" v="2005" actId="478"/>
          <ac:spMkLst>
            <pc:docMk/>
            <pc:sldMk cId="3416607520" sldId="344"/>
            <ac:spMk id="6" creationId="{CE3317DB-5F6D-18B7-63D6-02953C02AB13}"/>
          </ac:spMkLst>
        </pc:spChg>
        <pc:spChg chg="add mod">
          <ac:chgData name="Matt Stiegman" userId="c17585bb-87e1-48a4-bb24-c1ec8872690d" providerId="ADAL" clId="{816F87BD-37E4-4F7D-8733-20E7EDD6F611}" dt="2023-06-15T17:53:37.558" v="3033" actId="14100"/>
          <ac:spMkLst>
            <pc:docMk/>
            <pc:sldMk cId="3416607520" sldId="344"/>
            <ac:spMk id="7" creationId="{246F6404-80C3-0694-AB47-65B346861507}"/>
          </ac:spMkLst>
        </pc:spChg>
        <pc:spChg chg="add mod">
          <ac:chgData name="Matt Stiegman" userId="c17585bb-87e1-48a4-bb24-c1ec8872690d" providerId="ADAL" clId="{816F87BD-37E4-4F7D-8733-20E7EDD6F611}" dt="2023-06-15T21:27:49.537" v="3567" actId="20577"/>
          <ac:spMkLst>
            <pc:docMk/>
            <pc:sldMk cId="3416607520" sldId="344"/>
            <ac:spMk id="8" creationId="{87655C4A-A028-7E52-3B47-B113334788A0}"/>
          </ac:spMkLst>
        </pc:spChg>
        <pc:picChg chg="add mod">
          <ac:chgData name="Matt Stiegman" userId="c17585bb-87e1-48a4-bb24-c1ec8872690d" providerId="ADAL" clId="{816F87BD-37E4-4F7D-8733-20E7EDD6F611}" dt="2023-06-15T17:44:56.731" v="2866" actId="1076"/>
          <ac:picMkLst>
            <pc:docMk/>
            <pc:sldMk cId="3416607520" sldId="344"/>
            <ac:picMk id="5" creationId="{6313BC68-CB29-2558-6614-7FD6C12284E1}"/>
          </ac:picMkLst>
        </pc:picChg>
      </pc:sldChg>
      <pc:sldChg chg="addSp delSp modSp new mod">
        <pc:chgData name="Matt Stiegman" userId="c17585bb-87e1-48a4-bb24-c1ec8872690d" providerId="ADAL" clId="{816F87BD-37E4-4F7D-8733-20E7EDD6F611}" dt="2023-06-15T21:29:46.862" v="3622" actId="478"/>
        <pc:sldMkLst>
          <pc:docMk/>
          <pc:sldMk cId="3247444722" sldId="345"/>
        </pc:sldMkLst>
        <pc:spChg chg="add del mod">
          <ac:chgData name="Matt Stiegman" userId="c17585bb-87e1-48a4-bb24-c1ec8872690d" providerId="ADAL" clId="{816F87BD-37E4-4F7D-8733-20E7EDD6F611}" dt="2023-06-15T21:29:46.862" v="3622" actId="478"/>
          <ac:spMkLst>
            <pc:docMk/>
            <pc:sldMk cId="3247444722" sldId="345"/>
            <ac:spMk id="2" creationId="{2498740F-4FA6-6ED5-E08A-6394B4ACC949}"/>
          </ac:spMkLst>
        </pc:spChg>
        <pc:spChg chg="add mod">
          <ac:chgData name="Matt Stiegman" userId="c17585bb-87e1-48a4-bb24-c1ec8872690d" providerId="ADAL" clId="{816F87BD-37E4-4F7D-8733-20E7EDD6F611}" dt="2023-06-15T17:46:17.551" v="2871" actId="1076"/>
          <ac:spMkLst>
            <pc:docMk/>
            <pc:sldMk cId="3247444722" sldId="345"/>
            <ac:spMk id="4" creationId="{2CE57E2D-9D65-D1E9-F595-01E76CEA59E2}"/>
          </ac:spMkLst>
        </pc:spChg>
        <pc:spChg chg="add del mod">
          <ac:chgData name="Matt Stiegman" userId="c17585bb-87e1-48a4-bb24-c1ec8872690d" providerId="ADAL" clId="{816F87BD-37E4-4F7D-8733-20E7EDD6F611}" dt="2023-06-15T21:29:45.380" v="3621" actId="1076"/>
          <ac:spMkLst>
            <pc:docMk/>
            <pc:sldMk cId="3247444722" sldId="345"/>
            <ac:spMk id="5" creationId="{562148E1-AB71-A099-0972-A75C88C98480}"/>
          </ac:spMkLst>
        </pc:spChg>
        <pc:spChg chg="add mod">
          <ac:chgData name="Matt Stiegman" userId="c17585bb-87e1-48a4-bb24-c1ec8872690d" providerId="ADAL" clId="{816F87BD-37E4-4F7D-8733-20E7EDD6F611}" dt="2023-06-15T21:28:31.294" v="3572" actId="1076"/>
          <ac:spMkLst>
            <pc:docMk/>
            <pc:sldMk cId="3247444722" sldId="345"/>
            <ac:spMk id="6" creationId="{2EDF09BA-B433-9F52-649A-4821EA13B579}"/>
          </ac:spMkLst>
        </pc:spChg>
        <pc:picChg chg="add mod">
          <ac:chgData name="Matt Stiegman" userId="c17585bb-87e1-48a4-bb24-c1ec8872690d" providerId="ADAL" clId="{816F87BD-37E4-4F7D-8733-20E7EDD6F611}" dt="2023-06-15T17:46:09.848" v="2870" actId="1076"/>
          <ac:picMkLst>
            <pc:docMk/>
            <pc:sldMk cId="3247444722" sldId="345"/>
            <ac:picMk id="3" creationId="{13C31104-1679-075B-3837-10FCEEF9D280}"/>
          </ac:picMkLst>
        </pc:picChg>
      </pc:sldChg>
      <pc:sldChg chg="addSp delSp modSp new mod">
        <pc:chgData name="Matt Stiegman" userId="c17585bb-87e1-48a4-bb24-c1ec8872690d" providerId="ADAL" clId="{816F87BD-37E4-4F7D-8733-20E7EDD6F611}" dt="2023-06-15T21:33:42.449" v="3735" actId="1076"/>
        <pc:sldMkLst>
          <pc:docMk/>
          <pc:sldMk cId="1522065377" sldId="346"/>
        </pc:sldMkLst>
        <pc:spChg chg="add mod">
          <ac:chgData name="Matt Stiegman" userId="c17585bb-87e1-48a4-bb24-c1ec8872690d" providerId="ADAL" clId="{816F87BD-37E4-4F7D-8733-20E7EDD6F611}" dt="2023-06-15T21:33:42.449" v="3735" actId="1076"/>
          <ac:spMkLst>
            <pc:docMk/>
            <pc:sldMk cId="1522065377" sldId="346"/>
            <ac:spMk id="2" creationId="{29501E20-1DDE-4B2F-132E-4D5E5B79CC94}"/>
          </ac:spMkLst>
        </pc:spChg>
        <pc:spChg chg="add mod">
          <ac:chgData name="Matt Stiegman" userId="c17585bb-87e1-48a4-bb24-c1ec8872690d" providerId="ADAL" clId="{816F87BD-37E4-4F7D-8733-20E7EDD6F611}" dt="2023-06-15T21:33:25.793" v="3729" actId="1076"/>
          <ac:spMkLst>
            <pc:docMk/>
            <pc:sldMk cId="1522065377" sldId="346"/>
            <ac:spMk id="4" creationId="{CBBAD39F-1EFE-5103-23A7-3D322E2A0E2B}"/>
          </ac:spMkLst>
        </pc:spChg>
        <pc:spChg chg="add mod">
          <ac:chgData name="Matt Stiegman" userId="c17585bb-87e1-48a4-bb24-c1ec8872690d" providerId="ADAL" clId="{816F87BD-37E4-4F7D-8733-20E7EDD6F611}" dt="2023-06-15T21:33:21.031" v="3728" actId="14100"/>
          <ac:spMkLst>
            <pc:docMk/>
            <pc:sldMk cId="1522065377" sldId="346"/>
            <ac:spMk id="5" creationId="{7A0F5BD0-E625-A41F-BBC2-77A23FF8D12F}"/>
          </ac:spMkLst>
        </pc:spChg>
        <pc:spChg chg="add del mod">
          <ac:chgData name="Matt Stiegman" userId="c17585bb-87e1-48a4-bb24-c1ec8872690d" providerId="ADAL" clId="{816F87BD-37E4-4F7D-8733-20E7EDD6F611}" dt="2023-06-15T16:00:14.263" v="2141" actId="478"/>
          <ac:spMkLst>
            <pc:docMk/>
            <pc:sldMk cId="1522065377" sldId="346"/>
            <ac:spMk id="6" creationId="{0769D0B0-8532-E934-C2F6-7211A889B4B1}"/>
          </ac:spMkLst>
        </pc:spChg>
        <pc:picChg chg="add mod">
          <ac:chgData name="Matt Stiegman" userId="c17585bb-87e1-48a4-bb24-c1ec8872690d" providerId="ADAL" clId="{816F87BD-37E4-4F7D-8733-20E7EDD6F611}" dt="2023-06-15T21:33:38.847" v="3734" actId="1076"/>
          <ac:picMkLst>
            <pc:docMk/>
            <pc:sldMk cId="1522065377" sldId="346"/>
            <ac:picMk id="3" creationId="{ACF20754-045D-B763-2668-9B24EE1EE8F5}"/>
          </ac:picMkLst>
        </pc:picChg>
        <pc:cxnChg chg="add del mod">
          <ac:chgData name="Matt Stiegman" userId="c17585bb-87e1-48a4-bb24-c1ec8872690d" providerId="ADAL" clId="{816F87BD-37E4-4F7D-8733-20E7EDD6F611}" dt="2023-06-15T21:33:34.051" v="3731" actId="478"/>
          <ac:cxnSpMkLst>
            <pc:docMk/>
            <pc:sldMk cId="1522065377" sldId="346"/>
            <ac:cxnSpMk id="7" creationId="{D2FBF8DF-F881-949E-1AC9-A94D1DE7519A}"/>
          </ac:cxnSpMkLst>
        </pc:cxnChg>
        <pc:cxnChg chg="add del mod">
          <ac:chgData name="Matt Stiegman" userId="c17585bb-87e1-48a4-bb24-c1ec8872690d" providerId="ADAL" clId="{816F87BD-37E4-4F7D-8733-20E7EDD6F611}" dt="2023-06-15T21:33:35.434" v="3732" actId="478"/>
          <ac:cxnSpMkLst>
            <pc:docMk/>
            <pc:sldMk cId="1522065377" sldId="346"/>
            <ac:cxnSpMk id="8" creationId="{C51AFE6A-A0AC-E6E6-B032-47B1B8AF3923}"/>
          </ac:cxnSpMkLst>
        </pc:cxnChg>
      </pc:sldChg>
      <pc:sldChg chg="addSp delSp modSp new mod ord">
        <pc:chgData name="Matt Stiegman" userId="c17585bb-87e1-48a4-bb24-c1ec8872690d" providerId="ADAL" clId="{816F87BD-37E4-4F7D-8733-20E7EDD6F611}" dt="2023-06-15T21:21:01.808" v="3367" actId="14100"/>
        <pc:sldMkLst>
          <pc:docMk/>
          <pc:sldMk cId="2115163620" sldId="347"/>
        </pc:sldMkLst>
        <pc:spChg chg="add del mod">
          <ac:chgData name="Matt Stiegman" userId="c17585bb-87e1-48a4-bb24-c1ec8872690d" providerId="ADAL" clId="{816F87BD-37E4-4F7D-8733-20E7EDD6F611}" dt="2023-06-15T21:18:03.585" v="3323" actId="478"/>
          <ac:spMkLst>
            <pc:docMk/>
            <pc:sldMk cId="2115163620" sldId="347"/>
            <ac:spMk id="2" creationId="{D7D9AB2A-677F-3C6D-87CA-B665FD24116E}"/>
          </ac:spMkLst>
        </pc:spChg>
        <pc:spChg chg="add mod ord">
          <ac:chgData name="Matt Stiegman" userId="c17585bb-87e1-48a4-bb24-c1ec8872690d" providerId="ADAL" clId="{816F87BD-37E4-4F7D-8733-20E7EDD6F611}" dt="2023-06-15T17:34:39.588" v="2597" actId="171"/>
          <ac:spMkLst>
            <pc:docMk/>
            <pc:sldMk cId="2115163620" sldId="347"/>
            <ac:spMk id="12" creationId="{D9AF08AD-C1BA-78A3-AAE1-50D5F15ED5A2}"/>
          </ac:spMkLst>
        </pc:spChg>
        <pc:spChg chg="add del mod">
          <ac:chgData name="Matt Stiegman" userId="c17585bb-87e1-48a4-bb24-c1ec8872690d" providerId="ADAL" clId="{816F87BD-37E4-4F7D-8733-20E7EDD6F611}" dt="2023-06-15T21:20:55.653" v="3365" actId="478"/>
          <ac:spMkLst>
            <pc:docMk/>
            <pc:sldMk cId="2115163620" sldId="347"/>
            <ac:spMk id="13" creationId="{F5D1DE1A-4E00-0A2C-42A8-72AEC8873D29}"/>
          </ac:spMkLst>
        </pc:spChg>
        <pc:spChg chg="add del mod">
          <ac:chgData name="Matt Stiegman" userId="c17585bb-87e1-48a4-bb24-c1ec8872690d" providerId="ADAL" clId="{816F87BD-37E4-4F7D-8733-20E7EDD6F611}" dt="2023-06-15T17:38:47.288" v="2750" actId="478"/>
          <ac:spMkLst>
            <pc:docMk/>
            <pc:sldMk cId="2115163620" sldId="347"/>
            <ac:spMk id="14" creationId="{1B7BB44C-F16E-775A-2B19-184D89CCEF3F}"/>
          </ac:spMkLst>
        </pc:spChg>
        <pc:spChg chg="add mod">
          <ac:chgData name="Matt Stiegman" userId="c17585bb-87e1-48a4-bb24-c1ec8872690d" providerId="ADAL" clId="{816F87BD-37E4-4F7D-8733-20E7EDD6F611}" dt="2023-06-15T21:16:40.227" v="3231" actId="1076"/>
          <ac:spMkLst>
            <pc:docMk/>
            <pc:sldMk cId="2115163620" sldId="347"/>
            <ac:spMk id="21" creationId="{45355C75-358A-666D-AB5B-EF7F907D9C2A}"/>
          </ac:spMkLst>
        </pc:spChg>
        <pc:spChg chg="add mod">
          <ac:chgData name="Matt Stiegman" userId="c17585bb-87e1-48a4-bb24-c1ec8872690d" providerId="ADAL" clId="{816F87BD-37E4-4F7D-8733-20E7EDD6F611}" dt="2023-06-15T21:19:30.185" v="3338" actId="14100"/>
          <ac:spMkLst>
            <pc:docMk/>
            <pc:sldMk cId="2115163620" sldId="347"/>
            <ac:spMk id="22" creationId="{A9131014-A02F-9452-8E27-8B20FC7C2E87}"/>
          </ac:spMkLst>
        </pc:spChg>
        <pc:spChg chg="add mod">
          <ac:chgData name="Matt Stiegman" userId="c17585bb-87e1-48a4-bb24-c1ec8872690d" providerId="ADAL" clId="{816F87BD-37E4-4F7D-8733-20E7EDD6F611}" dt="2023-06-15T21:20:03.172" v="3354" actId="1076"/>
          <ac:spMkLst>
            <pc:docMk/>
            <pc:sldMk cId="2115163620" sldId="347"/>
            <ac:spMk id="23" creationId="{505C34CB-0304-41DC-CB7D-A11A1962692B}"/>
          </ac:spMkLst>
        </pc:spChg>
        <pc:spChg chg="add mod">
          <ac:chgData name="Matt Stiegman" userId="c17585bb-87e1-48a4-bb24-c1ec8872690d" providerId="ADAL" clId="{816F87BD-37E4-4F7D-8733-20E7EDD6F611}" dt="2023-06-15T21:21:01.808" v="3367" actId="14100"/>
          <ac:spMkLst>
            <pc:docMk/>
            <pc:sldMk cId="2115163620" sldId="347"/>
            <ac:spMk id="24" creationId="{782E23C3-2B38-7E37-C69F-F31FDAAE4327}"/>
          </ac:spMkLst>
        </pc:spChg>
        <pc:picChg chg="add mod ord">
          <ac:chgData name="Matt Stiegman" userId="c17585bb-87e1-48a4-bb24-c1ec8872690d" providerId="ADAL" clId="{816F87BD-37E4-4F7D-8733-20E7EDD6F611}" dt="2023-06-15T17:39:44.823" v="2771" actId="1076"/>
          <ac:picMkLst>
            <pc:docMk/>
            <pc:sldMk cId="2115163620" sldId="347"/>
            <ac:picMk id="3" creationId="{13FF34F4-9329-ED61-A52A-206F70EC04A2}"/>
          </ac:picMkLst>
        </pc:picChg>
        <pc:picChg chg="add del mod modCrop">
          <ac:chgData name="Matt Stiegman" userId="c17585bb-87e1-48a4-bb24-c1ec8872690d" providerId="ADAL" clId="{816F87BD-37E4-4F7D-8733-20E7EDD6F611}" dt="2023-06-15T17:32:25.941" v="2568" actId="478"/>
          <ac:picMkLst>
            <pc:docMk/>
            <pc:sldMk cId="2115163620" sldId="347"/>
            <ac:picMk id="5" creationId="{CAAE934E-9E40-F80A-68BB-0360FD717EA9}"/>
          </ac:picMkLst>
        </pc:picChg>
        <pc:picChg chg="add del">
          <ac:chgData name="Matt Stiegman" userId="c17585bb-87e1-48a4-bb24-c1ec8872690d" providerId="ADAL" clId="{816F87BD-37E4-4F7D-8733-20E7EDD6F611}" dt="2023-06-15T17:32:55.847" v="2570" actId="478"/>
          <ac:picMkLst>
            <pc:docMk/>
            <pc:sldMk cId="2115163620" sldId="347"/>
            <ac:picMk id="7" creationId="{E907C57A-8565-3816-2869-300BB5FBEC26}"/>
          </ac:picMkLst>
        </pc:picChg>
        <pc:picChg chg="add del mod modCrop">
          <ac:chgData name="Matt Stiegman" userId="c17585bb-87e1-48a4-bb24-c1ec8872690d" providerId="ADAL" clId="{816F87BD-37E4-4F7D-8733-20E7EDD6F611}" dt="2023-06-15T17:33:49.858" v="2588" actId="478"/>
          <ac:picMkLst>
            <pc:docMk/>
            <pc:sldMk cId="2115163620" sldId="347"/>
            <ac:picMk id="9" creationId="{4652C325-0882-F745-C12A-D7DA38EBEC74}"/>
          </ac:picMkLst>
        </pc:picChg>
        <pc:picChg chg="add mod">
          <ac:chgData name="Matt Stiegman" userId="c17585bb-87e1-48a4-bb24-c1ec8872690d" providerId="ADAL" clId="{816F87BD-37E4-4F7D-8733-20E7EDD6F611}" dt="2023-06-15T17:39:53.134" v="2773" actId="1076"/>
          <ac:picMkLst>
            <pc:docMk/>
            <pc:sldMk cId="2115163620" sldId="347"/>
            <ac:picMk id="11" creationId="{9D999668-6660-6DDC-3BFF-AD8A2CC64214}"/>
          </ac:picMkLst>
        </pc:picChg>
        <pc:cxnChg chg="add mod">
          <ac:chgData name="Matt Stiegman" userId="c17585bb-87e1-48a4-bb24-c1ec8872690d" providerId="ADAL" clId="{816F87BD-37E4-4F7D-8733-20E7EDD6F611}" dt="2023-06-15T17:39:03.776" v="2753" actId="14100"/>
          <ac:cxnSpMkLst>
            <pc:docMk/>
            <pc:sldMk cId="2115163620" sldId="347"/>
            <ac:cxnSpMk id="15" creationId="{EC439B19-A507-B9FC-5AB7-F47F21157954}"/>
          </ac:cxnSpMkLst>
        </pc:cxnChg>
        <pc:cxnChg chg="add del mod">
          <ac:chgData name="Matt Stiegman" userId="c17585bb-87e1-48a4-bb24-c1ec8872690d" providerId="ADAL" clId="{816F87BD-37E4-4F7D-8733-20E7EDD6F611}" dt="2023-06-15T21:19:40.974" v="3341" actId="478"/>
          <ac:cxnSpMkLst>
            <pc:docMk/>
            <pc:sldMk cId="2115163620" sldId="347"/>
            <ac:cxnSpMk id="17" creationId="{3CF35FCB-6E14-9224-78B9-3FC970C7A4F2}"/>
          </ac:cxnSpMkLst>
        </pc:cxnChg>
      </pc:sldChg>
      <pc:sldChg chg="addSp delSp modSp new mod ord">
        <pc:chgData name="Matt Stiegman" userId="c17585bb-87e1-48a4-bb24-c1ec8872690d" providerId="ADAL" clId="{816F87BD-37E4-4F7D-8733-20E7EDD6F611}" dt="2023-06-15T21:08:20.249" v="3051" actId="1076"/>
        <pc:sldMkLst>
          <pc:docMk/>
          <pc:sldMk cId="526805652" sldId="348"/>
        </pc:sldMkLst>
        <pc:spChg chg="add mod">
          <ac:chgData name="Matt Stiegman" userId="c17585bb-87e1-48a4-bb24-c1ec8872690d" providerId="ADAL" clId="{816F87BD-37E4-4F7D-8733-20E7EDD6F611}" dt="2023-06-15T21:08:20.249" v="3051" actId="1076"/>
          <ac:spMkLst>
            <pc:docMk/>
            <pc:sldMk cId="526805652" sldId="348"/>
            <ac:spMk id="5" creationId="{897A3C22-EA91-A651-394B-BD43B5465472}"/>
          </ac:spMkLst>
        </pc:spChg>
        <pc:picChg chg="add del mod">
          <ac:chgData name="Matt Stiegman" userId="c17585bb-87e1-48a4-bb24-c1ec8872690d" providerId="ADAL" clId="{816F87BD-37E4-4F7D-8733-20E7EDD6F611}" dt="2023-06-15T17:50:04.294" v="2910" actId="478"/>
          <ac:picMkLst>
            <pc:docMk/>
            <pc:sldMk cId="526805652" sldId="348"/>
            <ac:picMk id="2" creationId="{A6F24B73-C785-4EE8-2EC4-EAC6BCC5F216}"/>
          </ac:picMkLst>
        </pc:picChg>
        <pc:picChg chg="add mod">
          <ac:chgData name="Matt Stiegman" userId="c17585bb-87e1-48a4-bb24-c1ec8872690d" providerId="ADAL" clId="{816F87BD-37E4-4F7D-8733-20E7EDD6F611}" dt="2023-06-15T20:34:47.780" v="3045" actId="1076"/>
          <ac:picMkLst>
            <pc:docMk/>
            <pc:sldMk cId="526805652" sldId="348"/>
            <ac:picMk id="4" creationId="{27690BBD-1D7A-7F92-D29C-F39C02CD0B5A}"/>
          </ac:picMkLst>
        </pc:picChg>
      </pc:sldChg>
      <pc:sldChg chg="addSp modSp new del ord">
        <pc:chgData name="Matt Stiegman" userId="c17585bb-87e1-48a4-bb24-c1ec8872690d" providerId="ADAL" clId="{816F87BD-37E4-4F7D-8733-20E7EDD6F611}" dt="2023-06-15T16:04:53.009" v="2154" actId="47"/>
        <pc:sldMkLst>
          <pc:docMk/>
          <pc:sldMk cId="614868481" sldId="348"/>
        </pc:sldMkLst>
        <pc:picChg chg="add mod">
          <ac:chgData name="Matt Stiegman" userId="c17585bb-87e1-48a4-bb24-c1ec8872690d" providerId="ADAL" clId="{816F87BD-37E4-4F7D-8733-20E7EDD6F611}" dt="2023-06-15T16:04:41.098" v="2153"/>
          <ac:picMkLst>
            <pc:docMk/>
            <pc:sldMk cId="614868481" sldId="348"/>
            <ac:picMk id="2" creationId="{42EA9EBE-07B0-CA41-25C9-9F47B6788F1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7690BBD-1D7A-7F92-D29C-F39C02CD0B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103" y="330794"/>
            <a:ext cx="8281794" cy="619641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97A3C22-EA91-A651-394B-BD43B5465472}"/>
              </a:ext>
            </a:extLst>
          </p:cNvPr>
          <p:cNvSpPr txBox="1"/>
          <p:nvPr/>
        </p:nvSpPr>
        <p:spPr>
          <a:xfrm>
            <a:off x="2133600" y="2895600"/>
            <a:ext cx="4648200" cy="717311"/>
          </a:xfrm>
          <a:prstGeom prst="rect">
            <a:avLst/>
          </a:prstGeom>
          <a:solidFill>
            <a:srgbClr val="000000">
              <a:alpha val="63922"/>
            </a:srgbClr>
          </a:solidFill>
        </p:spPr>
        <p:txBody>
          <a:bodyPr wrap="square" lIns="100772" tIns="50387" rIns="100772" bIns="50387" rtlCol="0">
            <a:spAutoFit/>
          </a:bodyPr>
          <a:lstStyle/>
          <a:p>
            <a:pPr algn="ctr" defTabSz="1007734"/>
            <a:r>
              <a:rPr lang="en-US" sz="4000" b="1" dirty="0">
                <a:solidFill>
                  <a:srgbClr val="F79646">
                    <a:lumMod val="75000"/>
                  </a:srgbClr>
                </a:solidFill>
              </a:rPr>
              <a:t>Solid Solutions</a:t>
            </a:r>
          </a:p>
        </p:txBody>
      </p:sp>
    </p:spTree>
    <p:extLst>
      <p:ext uri="{BB962C8B-B14F-4D97-AF65-F5344CB8AC3E}">
        <p14:creationId xmlns:p14="http://schemas.microsoft.com/office/powerpoint/2010/main" val="526805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8B3C7425-9196-5A43-45B7-6A1EE80182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700" y="486488"/>
            <a:ext cx="8190599" cy="87865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45E5651-660C-B46E-722B-F76AF5B55D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186" y="2864636"/>
            <a:ext cx="7419975" cy="2635370"/>
          </a:xfrm>
          <a:prstGeom prst="rect">
            <a:avLst/>
          </a:prstGeom>
        </p:spPr>
      </p:pic>
      <p:sp>
        <p:nvSpPr>
          <p:cNvPr id="5" name="AutoShape 12">
            <a:extLst>
              <a:ext uri="{FF2B5EF4-FFF2-40B4-BE49-F238E27FC236}">
                <a16:creationId xmlns:a16="http://schemas.microsoft.com/office/drawing/2014/main" id="{1B04A3EB-5293-34CE-3CFA-836459D226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0792" y="2932374"/>
            <a:ext cx="3270208" cy="699298"/>
          </a:xfrm>
          <a:prstGeom prst="wedgeRectCallout">
            <a:avLst>
              <a:gd name="adj1" fmla="val -54208"/>
              <a:gd name="adj2" fmla="val 2612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Assign a name, end members, and tags (abbreviations)</a:t>
            </a:r>
            <a:endParaRPr lang="en-US" b="1" i="1" baseline="-25000" dirty="0">
              <a:cs typeface="Calibri" pitchFamily="34" charset="0"/>
            </a:endParaRPr>
          </a:p>
        </p:txBody>
      </p:sp>
      <p:sp>
        <p:nvSpPr>
          <p:cNvPr id="7" name="AutoShape 12">
            <a:extLst>
              <a:ext uri="{FF2B5EF4-FFF2-40B4-BE49-F238E27FC236}">
                <a16:creationId xmlns:a16="http://schemas.microsoft.com/office/drawing/2014/main" id="{6A09CF7B-F79C-63F4-9355-B764A6E71A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4422060"/>
            <a:ext cx="3620883" cy="709105"/>
          </a:xfrm>
          <a:prstGeom prst="wedgeRectCallout">
            <a:avLst>
              <a:gd name="adj1" fmla="val -22111"/>
              <a:gd name="adj2" fmla="val -6616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Set “continuous” and activity model to “Guggenheim” with a0 at -3.2</a:t>
            </a:r>
            <a:endParaRPr lang="en-US" b="1" i="1" baseline="-25000" dirty="0">
              <a:cs typeface="Calibri" pitchFamily="34" charset="0"/>
            </a:endParaRPr>
          </a:p>
        </p:txBody>
      </p:sp>
      <p:sp>
        <p:nvSpPr>
          <p:cNvPr id="8" name="AutoShape 12">
            <a:extLst>
              <a:ext uri="{FF2B5EF4-FFF2-40B4-BE49-F238E27FC236}">
                <a16:creationId xmlns:a16="http://schemas.microsoft.com/office/drawing/2014/main" id="{E97E2E9F-AD6C-BCDE-8A06-DE4427F664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5943600"/>
            <a:ext cx="5105400" cy="567431"/>
          </a:xfrm>
          <a:prstGeom prst="wedgeRectCallout">
            <a:avLst>
              <a:gd name="adj1" fmla="val -22936"/>
              <a:gd name="adj2" fmla="val 4846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 GWB can define solid solutions as varying continuously or as a sequence of discrete tranches</a:t>
            </a:r>
            <a:endParaRPr lang="en-US" b="1" i="1" baseline="-25000" dirty="0">
              <a:cs typeface="Calibri" pitchFamily="34" charset="0"/>
            </a:endParaRPr>
          </a:p>
        </p:txBody>
      </p:sp>
      <p:sp>
        <p:nvSpPr>
          <p:cNvPr id="9" name="AutoShape 3">
            <a:extLst>
              <a:ext uri="{FF2B5EF4-FFF2-40B4-BE49-F238E27FC236}">
                <a16:creationId xmlns:a16="http://schemas.microsoft.com/office/drawing/2014/main" id="{234ADA40-94F5-6F6B-3950-4161AB9270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9899" y="1156584"/>
            <a:ext cx="2819400" cy="467197"/>
          </a:xfrm>
          <a:prstGeom prst="wedgeRectCallout">
            <a:avLst>
              <a:gd name="adj1" fmla="val -22203"/>
              <a:gd name="adj2" fmla="val -7281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/>
            <a:r>
              <a:rPr lang="en-US" sz="2000" i="1" dirty="0">
                <a:solidFill>
                  <a:schemeClr val="accent6">
                    <a:lumMod val="75000"/>
                  </a:schemeClr>
                </a:solidFill>
                <a:cs typeface="Calibri" pitchFamily="34" charset="0"/>
              </a:rPr>
              <a:t>Config </a:t>
            </a: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  <a:cs typeface="Calibri" pitchFamily="34" charset="0"/>
                <a:sym typeface="Wingdings" panose="05000000000000000000" pitchFamily="2" charset="2"/>
              </a:rPr>
              <a:t> </a:t>
            </a:r>
            <a:r>
              <a:rPr lang="en-US" sz="2000" b="1" i="1" dirty="0">
                <a:solidFill>
                  <a:schemeClr val="accent6">
                    <a:lumMod val="75000"/>
                  </a:schemeClr>
                </a:solidFill>
                <a:cs typeface="Calibri" pitchFamily="34" charset="0"/>
                <a:sym typeface="Wingdings" panose="05000000000000000000" pitchFamily="2" charset="2"/>
              </a:rPr>
              <a:t>Solid Solutions</a:t>
            </a:r>
            <a:endParaRPr lang="en-US" sz="2000" b="1" i="1" baseline="-25000" dirty="0">
              <a:solidFill>
                <a:schemeClr val="accent6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2" name="Arrow: Bent 11">
            <a:extLst>
              <a:ext uri="{FF2B5EF4-FFF2-40B4-BE49-F238E27FC236}">
                <a16:creationId xmlns:a16="http://schemas.microsoft.com/office/drawing/2014/main" id="{7649B690-8BB2-8D84-56E8-C8E9428994C2}"/>
              </a:ext>
            </a:extLst>
          </p:cNvPr>
          <p:cNvSpPr/>
          <p:nvPr/>
        </p:nvSpPr>
        <p:spPr>
          <a:xfrm rot="5400000">
            <a:off x="3630104" y="1364071"/>
            <a:ext cx="1559024" cy="1199233"/>
          </a:xfrm>
          <a:prstGeom prst="bentArrow">
            <a:avLst>
              <a:gd name="adj1" fmla="val 30182"/>
              <a:gd name="adj2" fmla="val 30552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59EEEFA-AAE1-182D-FBC0-4B992C57D059}"/>
              </a:ext>
            </a:extLst>
          </p:cNvPr>
          <p:cNvSpPr/>
          <p:nvPr/>
        </p:nvSpPr>
        <p:spPr>
          <a:xfrm>
            <a:off x="812299" y="2864636"/>
            <a:ext cx="1176014" cy="324143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542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2">
            <a:extLst>
              <a:ext uri="{FF2B5EF4-FFF2-40B4-BE49-F238E27FC236}">
                <a16:creationId xmlns:a16="http://schemas.microsoft.com/office/drawing/2014/main" id="{95FE4CF6-8BEF-417E-45E5-1EC6D5FC81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90365"/>
            <a:ext cx="4583907" cy="685800"/>
          </a:xfrm>
          <a:prstGeom prst="wedgeRectCallout">
            <a:avLst>
              <a:gd name="adj1" fmla="val -38431"/>
              <a:gd name="adj2" fmla="val 2400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To figure the equilibrium equation for the dissolution reaction of the calcite end member:</a:t>
            </a:r>
            <a:endParaRPr lang="en-US" b="1" i="1" baseline="-25000" dirty="0">
              <a:cs typeface="Calibri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2FB326-53F5-5271-E9EE-E8E09BDC81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665" y="1807369"/>
            <a:ext cx="7544670" cy="3243262"/>
          </a:xfrm>
          <a:prstGeom prst="rect">
            <a:avLst/>
          </a:prstGeom>
        </p:spPr>
      </p:pic>
      <p:sp>
        <p:nvSpPr>
          <p:cNvPr id="5" name="AutoShape 12">
            <a:extLst>
              <a:ext uri="{FF2B5EF4-FFF2-40B4-BE49-F238E27FC236}">
                <a16:creationId xmlns:a16="http://schemas.microsoft.com/office/drawing/2014/main" id="{30A67E86-3F01-131B-0C60-9BA13E07DB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3124200"/>
            <a:ext cx="3812895" cy="504652"/>
          </a:xfrm>
          <a:prstGeom prst="wedgeRectCallout">
            <a:avLst>
              <a:gd name="adj1" fmla="val -22703"/>
              <a:gd name="adj2" fmla="val -6764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 ???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 End member 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Cal-</a:t>
            </a:r>
            <a:r>
              <a:rPr lang="en-US" b="1" i="1" dirty="0" err="1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Rds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::Cal</a:t>
            </a:r>
            <a:endParaRPr lang="en-US" b="1" i="1" baseline="-25000" dirty="0">
              <a:cs typeface="Calibri" pitchFamily="34" charset="0"/>
            </a:endParaRPr>
          </a:p>
        </p:txBody>
      </p:sp>
      <p:sp>
        <p:nvSpPr>
          <p:cNvPr id="6" name="AutoShape 12">
            <a:extLst>
              <a:ext uri="{FF2B5EF4-FFF2-40B4-BE49-F238E27FC236}">
                <a16:creationId xmlns:a16="http://schemas.microsoft.com/office/drawing/2014/main" id="{4FE903B3-7DFB-FFE2-F230-882B6AD426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5791200"/>
            <a:ext cx="1380542" cy="491231"/>
          </a:xfrm>
          <a:prstGeom prst="wedgeRectCallout">
            <a:avLst>
              <a:gd name="adj1" fmla="val -22936"/>
              <a:gd name="adj2" fmla="val 4846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 Run 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 Go</a:t>
            </a:r>
            <a:endParaRPr lang="en-US" b="1" i="1" baseline="-25000" dirty="0"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760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5E3941C-6B6B-3596-1383-ECA66F1ADA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676400"/>
            <a:ext cx="7658996" cy="3759712"/>
          </a:xfrm>
          <a:prstGeom prst="rect">
            <a:avLst/>
          </a:prstGeom>
        </p:spPr>
      </p:pic>
      <p:sp>
        <p:nvSpPr>
          <p:cNvPr id="4" name="AutoShape 12">
            <a:extLst>
              <a:ext uri="{FF2B5EF4-FFF2-40B4-BE49-F238E27FC236}">
                <a16:creationId xmlns:a16="http://schemas.microsoft.com/office/drawing/2014/main" id="{FC09AF29-D23E-BEE6-7F7B-A669395311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9215" y="4614169"/>
            <a:ext cx="3684985" cy="567431"/>
          </a:xfrm>
          <a:prstGeom prst="wedgeRectCallout">
            <a:avLst>
              <a:gd name="adj1" fmla="val -20947"/>
              <a:gd name="adj2" fmla="val -7357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 Equilibrium equation includes log activity of solid solution end member</a:t>
            </a:r>
            <a:endParaRPr lang="en-US" b="1" i="1" baseline="-25000" dirty="0">
              <a:cs typeface="Calibri" pitchFamily="34" charset="0"/>
            </a:endParaRPr>
          </a:p>
        </p:txBody>
      </p:sp>
      <p:sp>
        <p:nvSpPr>
          <p:cNvPr id="6" name="AutoShape 12">
            <a:extLst>
              <a:ext uri="{FF2B5EF4-FFF2-40B4-BE49-F238E27FC236}">
                <a16:creationId xmlns:a16="http://schemas.microsoft.com/office/drawing/2014/main" id="{A4D51F48-ED4F-3F0E-D77D-8D56E359C0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2984368"/>
            <a:ext cx="2133600" cy="575578"/>
          </a:xfrm>
          <a:prstGeom prst="wedgeRectCallout">
            <a:avLst>
              <a:gd name="adj1" fmla="val -57055"/>
              <a:gd name="adj2" fmla="val 1761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 Log K values are the same as pure calcite</a:t>
            </a:r>
            <a:endParaRPr lang="en-US" b="1" i="1" baseline="-25000" dirty="0">
              <a:cs typeface="Calibri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D4C8F13-0AAA-7B5F-F424-F11957DDCBB2}"/>
              </a:ext>
            </a:extLst>
          </p:cNvPr>
          <p:cNvSpPr/>
          <p:nvPr/>
        </p:nvSpPr>
        <p:spPr>
          <a:xfrm>
            <a:off x="2057400" y="2209800"/>
            <a:ext cx="838200" cy="22860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549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3FF34F4-9329-ED61-A52A-206F70EC04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94434" y="1181100"/>
            <a:ext cx="6961186" cy="3429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9AF08AD-C1BA-78A3-AAE1-50D5F15ED5A2}"/>
              </a:ext>
            </a:extLst>
          </p:cNvPr>
          <p:cNvSpPr/>
          <p:nvPr/>
        </p:nvSpPr>
        <p:spPr>
          <a:xfrm>
            <a:off x="1649414" y="2667000"/>
            <a:ext cx="7486650" cy="2057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D999668-6660-6DDC-3BFF-AD8A2CC642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0" y="2893381"/>
            <a:ext cx="6019800" cy="2925509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C439B19-A507-B9FC-5AB7-F47F21157954}"/>
              </a:ext>
            </a:extLst>
          </p:cNvPr>
          <p:cNvCxnSpPr>
            <a:cxnSpLocks/>
          </p:cNvCxnSpPr>
          <p:nvPr/>
        </p:nvCxnSpPr>
        <p:spPr>
          <a:xfrm>
            <a:off x="2971800" y="5257800"/>
            <a:ext cx="320040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1" name="Oval 20">
            <a:extLst>
              <a:ext uri="{FF2B5EF4-FFF2-40B4-BE49-F238E27FC236}">
                <a16:creationId xmlns:a16="http://schemas.microsoft.com/office/drawing/2014/main" id="{45355C75-358A-666D-AB5B-EF7F907D9C2A}"/>
              </a:ext>
            </a:extLst>
          </p:cNvPr>
          <p:cNvSpPr/>
          <p:nvPr/>
        </p:nvSpPr>
        <p:spPr>
          <a:xfrm>
            <a:off x="3505200" y="2081126"/>
            <a:ext cx="838200" cy="22860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AutoShape 12">
            <a:extLst>
              <a:ext uri="{FF2B5EF4-FFF2-40B4-BE49-F238E27FC236}">
                <a16:creationId xmlns:a16="http://schemas.microsoft.com/office/drawing/2014/main" id="{A9131014-A02F-9452-8E27-8B20FC7C2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3246" y="5392259"/>
            <a:ext cx="1224748" cy="569282"/>
          </a:xfrm>
          <a:prstGeom prst="wedgeRectCallout">
            <a:avLst>
              <a:gd name="adj1" fmla="val -47064"/>
              <a:gd name="adj2" fmla="val -7669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Activity coefficient</a:t>
            </a:r>
            <a:endParaRPr lang="en-US" b="1" i="1" baseline="-25000" dirty="0">
              <a:cs typeface="Calibri" pitchFamily="34" charset="0"/>
            </a:endParaRPr>
          </a:p>
        </p:txBody>
      </p:sp>
      <p:sp>
        <p:nvSpPr>
          <p:cNvPr id="23" name="AutoShape 12">
            <a:extLst>
              <a:ext uri="{FF2B5EF4-FFF2-40B4-BE49-F238E27FC236}">
                <a16:creationId xmlns:a16="http://schemas.microsoft.com/office/drawing/2014/main" id="{505C34CB-0304-41DC-CB7D-A11A196269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5557" y="5814794"/>
            <a:ext cx="970078" cy="569282"/>
          </a:xfrm>
          <a:prstGeom prst="wedgeRectCallout">
            <a:avLst>
              <a:gd name="adj1" fmla="val -19610"/>
              <a:gd name="adj2" fmla="val -7357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Log activity</a:t>
            </a:r>
            <a:endParaRPr lang="en-US" b="1" i="1" baseline="-25000" dirty="0">
              <a:cs typeface="Calibri" pitchFamily="34" charset="0"/>
            </a:endParaRPr>
          </a:p>
        </p:txBody>
      </p:sp>
      <p:sp>
        <p:nvSpPr>
          <p:cNvPr id="24" name="AutoShape 3">
            <a:extLst>
              <a:ext uri="{FF2B5EF4-FFF2-40B4-BE49-F238E27FC236}">
                <a16:creationId xmlns:a16="http://schemas.microsoft.com/office/drawing/2014/main" id="{782E23C3-2B38-7E37-C69F-F31FDAAE43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82315"/>
            <a:ext cx="4267200" cy="467197"/>
          </a:xfrm>
          <a:prstGeom prst="wedgeRectCallout">
            <a:avLst>
              <a:gd name="adj1" fmla="val -22833"/>
              <a:gd name="adj2" fmla="val -5001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/>
            <a:r>
              <a:rPr lang="en-US" sz="2000" i="1" dirty="0">
                <a:solidFill>
                  <a:schemeClr val="accent6">
                    <a:lumMod val="75000"/>
                  </a:schemeClr>
                </a:solidFill>
                <a:cs typeface="Calibri" pitchFamily="34" charset="0"/>
              </a:rPr>
              <a:t>Set mole fraction to evaluate activity</a:t>
            </a:r>
            <a:endParaRPr lang="en-US" sz="2000" b="1" i="1" baseline="-25000" dirty="0">
              <a:solidFill>
                <a:schemeClr val="accent6">
                  <a:lumMod val="75000"/>
                </a:schemeClr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163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313BC68-CB29-2558-6614-7FD6C12284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180" y="1981200"/>
            <a:ext cx="7453639" cy="2658351"/>
          </a:xfrm>
          <a:prstGeom prst="rect">
            <a:avLst/>
          </a:prstGeom>
        </p:spPr>
      </p:pic>
      <p:sp>
        <p:nvSpPr>
          <p:cNvPr id="7" name="AutoShape 12">
            <a:extLst>
              <a:ext uri="{FF2B5EF4-FFF2-40B4-BE49-F238E27FC236}">
                <a16:creationId xmlns:a16="http://schemas.microsoft.com/office/drawing/2014/main" id="{246F6404-80C3-0694-AB47-65B346861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3429000"/>
            <a:ext cx="2602707" cy="533400"/>
          </a:xfrm>
          <a:prstGeom prst="wedgeRectCallout">
            <a:avLst>
              <a:gd name="adj1" fmla="val -22741"/>
              <a:gd name="adj2" fmla="val -7137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Change mode to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</a:rPr>
              <a:t>discrete</a:t>
            </a:r>
            <a:endParaRPr lang="en-US" b="1" i="1" baseline="-25000" dirty="0">
              <a:cs typeface="Calibri" pitchFamily="34" charset="0"/>
            </a:endParaRPr>
          </a:p>
        </p:txBody>
      </p:sp>
      <p:sp>
        <p:nvSpPr>
          <p:cNvPr id="8" name="AutoShape 12">
            <a:extLst>
              <a:ext uri="{FF2B5EF4-FFF2-40B4-BE49-F238E27FC236}">
                <a16:creationId xmlns:a16="http://schemas.microsoft.com/office/drawing/2014/main" id="{87655C4A-A028-7E52-3B47-B113334788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4227" y="3970538"/>
            <a:ext cx="3124200" cy="1134351"/>
          </a:xfrm>
          <a:prstGeom prst="wedgeRectCallout">
            <a:avLst>
              <a:gd name="adj1" fmla="val -35452"/>
              <a:gd name="adj2" fmla="val -12293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 err="1">
                <a:solidFill>
                  <a:prstClr val="black"/>
                </a:solidFill>
                <a:cs typeface="Calibri" pitchFamily="34" charset="0"/>
              </a:rPr>
              <a:t>Rxn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 generates discrete tranches from </a:t>
            </a:r>
            <a:r>
              <a:rPr lang="en-US" i="1" dirty="0" err="1">
                <a:solidFill>
                  <a:prstClr val="black"/>
                </a:solidFill>
                <a:cs typeface="Calibri" pitchFamily="34" charset="0"/>
              </a:rPr>
              <a:t>X</a:t>
            </a:r>
            <a:r>
              <a:rPr lang="en-US" i="1" baseline="-25000" dirty="0" err="1">
                <a:solidFill>
                  <a:prstClr val="black"/>
                </a:solidFill>
                <a:cs typeface="Calibri" pitchFamily="34" charset="0"/>
              </a:rPr>
              <a:t>Rds</a:t>
            </a:r>
            <a:r>
              <a:rPr lang="en-US" i="1" baseline="-25000" dirty="0">
                <a:solidFill>
                  <a:prstClr val="black"/>
                </a:solidFill>
                <a:cs typeface="Calibri" pitchFamily="34" charset="0"/>
              </a:rPr>
              <a:t> 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= 0 to 1, incremented by step (default 1/20</a:t>
            </a:r>
            <a:r>
              <a:rPr lang="en-US" i="1" baseline="30000" dirty="0">
                <a:solidFill>
                  <a:prstClr val="black"/>
                </a:solidFill>
                <a:cs typeface="Calibri" pitchFamily="34" charset="0"/>
              </a:rPr>
              <a:t>th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 compositional range)</a:t>
            </a:r>
            <a:endParaRPr lang="en-US" b="1" i="1" baseline="-25000" dirty="0">
              <a:cs typeface="Calibri" pitchFamily="34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E59C27BD-8396-2630-F9DB-9964CDB17C5F}"/>
              </a:ext>
            </a:extLst>
          </p:cNvPr>
          <p:cNvSpPr/>
          <p:nvPr/>
        </p:nvSpPr>
        <p:spPr>
          <a:xfrm>
            <a:off x="819286" y="1981200"/>
            <a:ext cx="1161913" cy="30480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AutoShape 3">
            <a:extLst>
              <a:ext uri="{FF2B5EF4-FFF2-40B4-BE49-F238E27FC236}">
                <a16:creationId xmlns:a16="http://schemas.microsoft.com/office/drawing/2014/main" id="{84F21531-79CB-FBBB-E1ED-46B9D332CD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33400"/>
            <a:ext cx="3886200" cy="635312"/>
          </a:xfrm>
          <a:prstGeom prst="wedgeRectCallout">
            <a:avLst>
              <a:gd name="adj1" fmla="val -22203"/>
              <a:gd name="adj2" fmla="val -462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/>
            <a:r>
              <a:rPr lang="en-US" sz="2000" i="1" dirty="0">
                <a:solidFill>
                  <a:schemeClr val="accent6">
                    <a:lumMod val="75000"/>
                  </a:schemeClr>
                </a:solidFill>
                <a:cs typeface="Calibri" pitchFamily="34" charset="0"/>
              </a:rPr>
              <a:t>Dissolution of discrete-composition solid solution tranche</a:t>
            </a:r>
            <a:endParaRPr lang="en-US" sz="2000" b="1" i="1" baseline="-25000" dirty="0">
              <a:solidFill>
                <a:schemeClr val="accent6">
                  <a:lumMod val="75000"/>
                </a:schemeClr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607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3C31104-1679-075B-3837-10FCEEF9D2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268662"/>
            <a:ext cx="7453313" cy="3645919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2CE57E2D-9D65-D1E9-F595-01E76CEA59E2}"/>
              </a:ext>
            </a:extLst>
          </p:cNvPr>
          <p:cNvSpPr/>
          <p:nvPr/>
        </p:nvSpPr>
        <p:spPr>
          <a:xfrm>
            <a:off x="762000" y="1802495"/>
            <a:ext cx="838200" cy="22860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AutoShape 12">
            <a:extLst>
              <a:ext uri="{FF2B5EF4-FFF2-40B4-BE49-F238E27FC236}">
                <a16:creationId xmlns:a16="http://schemas.microsoft.com/office/drawing/2014/main" id="{562148E1-AB71-A099-0972-A75C88C984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2586969"/>
            <a:ext cx="4933692" cy="504652"/>
          </a:xfrm>
          <a:prstGeom prst="wedgeRectCallout">
            <a:avLst>
              <a:gd name="adj1" fmla="val -20582"/>
              <a:gd name="adj2" fmla="val -6764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  Select tranche: ???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 Mineral 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Cal(.9)-</a:t>
            </a:r>
            <a:r>
              <a:rPr lang="en-US" b="1" i="1" dirty="0" err="1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Rds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(.1)</a:t>
            </a:r>
            <a:endParaRPr lang="en-US" b="1" i="1" baseline="-25000" dirty="0">
              <a:cs typeface="Calibri" pitchFamily="34" charset="0"/>
            </a:endParaRPr>
          </a:p>
        </p:txBody>
      </p:sp>
      <p:sp>
        <p:nvSpPr>
          <p:cNvPr id="6" name="AutoShape 12">
            <a:extLst>
              <a:ext uri="{FF2B5EF4-FFF2-40B4-BE49-F238E27FC236}">
                <a16:creationId xmlns:a16="http://schemas.microsoft.com/office/drawing/2014/main" id="{2EDF09BA-B433-9F52-649A-4821EA13B5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5486400"/>
            <a:ext cx="1524000" cy="491231"/>
          </a:xfrm>
          <a:prstGeom prst="wedgeRectCallout">
            <a:avLst>
              <a:gd name="adj1" fmla="val -22936"/>
              <a:gd name="adj2" fmla="val 4846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 Run 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 Go</a:t>
            </a:r>
            <a:endParaRPr lang="en-US" b="1" i="1" baseline="-25000" dirty="0"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444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CF20754-045D-B763-2668-9B24EE1EE8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999" y="2133600"/>
            <a:ext cx="7620000" cy="3736314"/>
          </a:xfrm>
          <a:prstGeom prst="rect">
            <a:avLst/>
          </a:prstGeom>
        </p:spPr>
      </p:pic>
      <p:sp>
        <p:nvSpPr>
          <p:cNvPr id="4" name="AutoShape 3">
            <a:extLst>
              <a:ext uri="{FF2B5EF4-FFF2-40B4-BE49-F238E27FC236}">
                <a16:creationId xmlns:a16="http://schemas.microsoft.com/office/drawing/2014/main" id="{CBBAD39F-1EFE-5103-23A7-3D322E2A0E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265" y="641648"/>
            <a:ext cx="5486400" cy="515439"/>
          </a:xfrm>
          <a:prstGeom prst="wedgeRectCallout">
            <a:avLst>
              <a:gd name="adj1" fmla="val -36728"/>
              <a:gd name="adj2" fmla="val 2789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Equilibrium equation for discrete solid solution</a:t>
            </a:r>
          </a:p>
        </p:txBody>
      </p:sp>
      <p:sp>
        <p:nvSpPr>
          <p:cNvPr id="5" name="AutoShape 12">
            <a:extLst>
              <a:ext uri="{FF2B5EF4-FFF2-40B4-BE49-F238E27FC236}">
                <a16:creationId xmlns:a16="http://schemas.microsoft.com/office/drawing/2014/main" id="{7A0F5BD0-E625-A41F-BBC2-77A23FF8D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1468" y="1858864"/>
            <a:ext cx="2286000" cy="549471"/>
          </a:xfrm>
          <a:prstGeom prst="wedgeRectCallout">
            <a:avLst>
              <a:gd name="adj1" fmla="val -26327"/>
              <a:gd name="adj2" fmla="val 10602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Specified tranche’s dissolution reaction </a:t>
            </a:r>
            <a:endParaRPr lang="en-US" b="1" i="1" baseline="-25000" dirty="0">
              <a:cs typeface="Calibri" pitchFamily="34" charset="0"/>
            </a:endParaRPr>
          </a:p>
        </p:txBody>
      </p:sp>
      <p:sp>
        <p:nvSpPr>
          <p:cNvPr id="2" name="AutoShape 12">
            <a:extLst>
              <a:ext uri="{FF2B5EF4-FFF2-40B4-BE49-F238E27FC236}">
                <a16:creationId xmlns:a16="http://schemas.microsoft.com/office/drawing/2014/main" id="{29501E20-1DDE-4B2F-132E-4D5E5B79CC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200400"/>
            <a:ext cx="2438400" cy="880378"/>
          </a:xfrm>
          <a:prstGeom prst="wedgeRectCallout">
            <a:avLst>
              <a:gd name="adj1" fmla="val -57055"/>
              <a:gd name="adj2" fmla="val 1761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 Log K values reflect activity coefficients for specified composition</a:t>
            </a:r>
            <a:endParaRPr lang="en-US" b="1" i="1" baseline="-25000" dirty="0"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065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2167</TotalTime>
  <Words>179</Words>
  <Application>Microsoft Office PowerPoint</Application>
  <PresentationFormat>On-screen Show (4:3)</PresentationFormat>
  <Paragraphs>21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Matt Stiegman</cp:lastModifiedBy>
  <cp:revision>102</cp:revision>
  <dcterms:created xsi:type="dcterms:W3CDTF">2013-10-01T15:24:04Z</dcterms:created>
  <dcterms:modified xsi:type="dcterms:W3CDTF">2023-06-15T21:33:51Z</dcterms:modified>
</cp:coreProperties>
</file>