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330" r:id="rId2"/>
    <p:sldId id="324" r:id="rId3"/>
    <p:sldId id="325" r:id="rId4"/>
    <p:sldId id="326" r:id="rId5"/>
    <p:sldId id="328" r:id="rId6"/>
    <p:sldId id="329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5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853"/>
            <a:ext cx="8839200" cy="6830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77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117"/>
          <a:stretch/>
        </p:blipFill>
        <p:spPr bwMode="auto">
          <a:xfrm>
            <a:off x="762000" y="552450"/>
            <a:ext cx="7620000" cy="108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2819400"/>
            <a:ext cx="52959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181600" y="2586990"/>
            <a:ext cx="3358170" cy="918210"/>
          </a:xfrm>
          <a:prstGeom prst="wedgeRectCallout">
            <a:avLst>
              <a:gd name="adj1" fmla="val -34825"/>
              <a:gd name="adj2" fmla="val 775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Disable redox coupling between As(V) and As(III), Fe(III) and Fe(II)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1295400"/>
            <a:ext cx="1958744" cy="838200"/>
          </a:xfrm>
          <a:prstGeom prst="wedgeRectCallout">
            <a:avLst>
              <a:gd name="adj1" fmla="val 28702"/>
              <a:gd name="adj2" fmla="val -89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2362200" y="1752599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347663"/>
            <a:ext cx="7648575" cy="616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867400" y="1295400"/>
            <a:ext cx="3162300" cy="933450"/>
          </a:xfrm>
          <a:prstGeom prst="wedgeRectCallout">
            <a:avLst>
              <a:gd name="adj1" fmla="val -57948"/>
              <a:gd name="adj2" fmla="val 311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Eh controls redox potential of coupled redox pairs. 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810000" y="5724525"/>
            <a:ext cx="2971800" cy="914400"/>
          </a:xfrm>
          <a:prstGeom prst="wedgeRectCallout">
            <a:avLst>
              <a:gd name="adj1" fmla="val -47717"/>
              <a:gd name="adj2" fmla="val -1638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Fe(III) constrained separately from Fe(II); As(V) from As(III).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248400" y="2438400"/>
            <a:ext cx="2743200" cy="1095375"/>
          </a:xfrm>
          <a:prstGeom prst="wedgeRectCallout">
            <a:avLst>
              <a:gd name="adj1" fmla="val -62419"/>
              <a:gd name="adj2" fmla="val 383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will be distributed between inorganic carbon, methane, and acetate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6248400" y="3690937"/>
            <a:ext cx="2743200" cy="728663"/>
          </a:xfrm>
          <a:prstGeom prst="wedgeRectCallout">
            <a:avLst>
              <a:gd name="adj1" fmla="val -62964"/>
              <a:gd name="adj2" fmla="val -45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will be distributed between sulfate and sulfide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6200" y="5705475"/>
            <a:ext cx="3543300" cy="933450"/>
          </a:xfrm>
          <a:prstGeom prst="wedgeRectCallout">
            <a:avLst>
              <a:gd name="adj1" fmla="val 28342"/>
              <a:gd name="adj2" fmla="val -38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Equilibrium not reached between decoupled redox pairs</a:t>
            </a:r>
          </a:p>
        </p:txBody>
      </p:sp>
      <p:sp>
        <p:nvSpPr>
          <p:cNvPr id="10" name="Freeform 9"/>
          <p:cNvSpPr/>
          <p:nvPr/>
        </p:nvSpPr>
        <p:spPr>
          <a:xfrm>
            <a:off x="1962150" y="4162425"/>
            <a:ext cx="1905000" cy="495299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36720">
            <a:solidFill>
              <a:srgbClr val="FF3366"/>
            </a:solidFill>
            <a:prstDash val="solid"/>
          </a:ln>
        </p:spPr>
        <p:txBody>
          <a:bodyPr vert="horz" lIns="99000" tIns="54000" rIns="99000" bIns="54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81200" y="4724400"/>
            <a:ext cx="1905000" cy="495299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36720">
            <a:solidFill>
              <a:srgbClr val="FF3366"/>
            </a:solidFill>
            <a:prstDash val="solid"/>
          </a:ln>
        </p:spPr>
        <p:txBody>
          <a:bodyPr vert="horz" lIns="99000" tIns="54000" rIns="99000" bIns="54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6325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347663"/>
            <a:ext cx="7648575" cy="616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0" y="152400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371600" y="4724400"/>
            <a:ext cx="990600" cy="838200"/>
          </a:xfrm>
          <a:prstGeom prst="wedgeRectCallout">
            <a:avLst>
              <a:gd name="adj1" fmla="val 26535"/>
              <a:gd name="adj2" fmla="val 878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Open text file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514600" y="4724400"/>
            <a:ext cx="1600200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results with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4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352425"/>
            <a:ext cx="763905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419600" y="4038600"/>
            <a:ext cx="3733800" cy="914400"/>
          </a:xfrm>
          <a:prstGeom prst="wedgeRectCallout">
            <a:avLst>
              <a:gd name="adj1" fmla="val -10606"/>
              <a:gd name="adj2" fmla="val 805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System Eh is followed by Nernst Eh calculated for decoupled redox pairs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“View Results” opens text file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733800" y="1304923"/>
            <a:ext cx="3305175" cy="714375"/>
          </a:xfrm>
          <a:prstGeom prst="wedgeRectCallout">
            <a:avLst>
              <a:gd name="adj1" fmla="val -61660"/>
              <a:gd name="adj2" fmla="val -304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System Eh matches the constraint set on the Basis pane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8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1500"/>
            <a:ext cx="75914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6019800" y="1600200"/>
            <a:ext cx="2981324" cy="685800"/>
          </a:xfrm>
          <a:prstGeom prst="wedgeRectCallout">
            <a:avLst>
              <a:gd name="adj1" fmla="val 16871"/>
              <a:gd name="adj2" fmla="val 1484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“Chemical parameters” for the “Variable type”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“Plot Results” opens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681662" y="4191000"/>
            <a:ext cx="1828800" cy="576262"/>
          </a:xfrm>
          <a:prstGeom prst="wedgeRectCallout">
            <a:avLst>
              <a:gd name="adj1" fmla="val 23693"/>
              <a:gd name="adj2" fmla="val 1000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Nernstian Eh values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738312" y="2209800"/>
            <a:ext cx="2667000" cy="1404938"/>
          </a:xfrm>
          <a:prstGeom prst="wedgeRectCallout">
            <a:avLst>
              <a:gd name="adj1" fmla="val 32761"/>
              <a:gd name="adj2" fmla="val 838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Widely varying Eh values indicate system has not reached redox equilibrium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3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166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96</cp:revision>
  <dcterms:created xsi:type="dcterms:W3CDTF">2013-10-01T15:24:04Z</dcterms:created>
  <dcterms:modified xsi:type="dcterms:W3CDTF">2023-09-29T22:10:23Z</dcterms:modified>
</cp:coreProperties>
</file>