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50" r:id="rId2"/>
    <p:sldId id="335" r:id="rId3"/>
    <p:sldId id="347" r:id="rId4"/>
    <p:sldId id="34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887ADC-09BB-4D13-A4EE-B3A2EDCE8E30}" v="17" dt="2023-06-15T21:51:36.64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Stiegman" userId="c17585bb-87e1-48a4-bb24-c1ec8872690d" providerId="ADAL" clId="{CB887ADC-09BB-4D13-A4EE-B3A2EDCE8E30}"/>
    <pc:docChg chg="undo custSel addSld delSld modSld sldOrd">
      <pc:chgData name="Matt Stiegman" userId="c17585bb-87e1-48a4-bb24-c1ec8872690d" providerId="ADAL" clId="{CB887ADC-09BB-4D13-A4EE-B3A2EDCE8E30}" dt="2023-06-15T21:56:22.426" v="1718" actId="1076"/>
      <pc:docMkLst>
        <pc:docMk/>
      </pc:docMkLst>
      <pc:sldChg chg="addSp delSp modSp add del mod">
        <pc:chgData name="Matt Stiegman" userId="c17585bb-87e1-48a4-bb24-c1ec8872690d" providerId="ADAL" clId="{CB887ADC-09BB-4D13-A4EE-B3A2EDCE8E30}" dt="2023-06-15T20:07:56.151" v="1240" actId="1076"/>
        <pc:sldMkLst>
          <pc:docMk/>
          <pc:sldMk cId="3181559607" sldId="335"/>
        </pc:sldMkLst>
        <pc:spChg chg="add mod">
          <ac:chgData name="Matt Stiegman" userId="c17585bb-87e1-48a4-bb24-c1ec8872690d" providerId="ADAL" clId="{CB887ADC-09BB-4D13-A4EE-B3A2EDCE8E30}" dt="2023-06-15T14:41:21.967" v="354" actId="1076"/>
          <ac:spMkLst>
            <pc:docMk/>
            <pc:sldMk cId="3181559607" sldId="335"/>
            <ac:spMk id="2" creationId="{2D67E8F7-2CB1-7D75-8E83-266B89473A39}"/>
          </ac:spMkLst>
        </pc:spChg>
        <pc:spChg chg="add mod">
          <ac:chgData name="Matt Stiegman" userId="c17585bb-87e1-48a4-bb24-c1ec8872690d" providerId="ADAL" clId="{CB887ADC-09BB-4D13-A4EE-B3A2EDCE8E30}" dt="2023-06-15T20:07:56.151" v="1240" actId="1076"/>
          <ac:spMkLst>
            <pc:docMk/>
            <pc:sldMk cId="3181559607" sldId="335"/>
            <ac:spMk id="2" creationId="{527FB83C-5F99-BEA2-31DC-4B2DCF92EB80}"/>
          </ac:spMkLst>
        </pc:spChg>
        <pc:spChg chg="mod">
          <ac:chgData name="Matt Stiegman" userId="c17585bb-87e1-48a4-bb24-c1ec8872690d" providerId="ADAL" clId="{CB887ADC-09BB-4D13-A4EE-B3A2EDCE8E30}" dt="2023-06-15T16:14:13.844" v="914" actId="14100"/>
          <ac:spMkLst>
            <pc:docMk/>
            <pc:sldMk cId="3181559607" sldId="335"/>
            <ac:spMk id="5" creationId="{45E54B6E-719B-43AE-8003-4D3609E28261}"/>
          </ac:spMkLst>
        </pc:spChg>
        <pc:spChg chg="del">
          <ac:chgData name="Matt Stiegman" userId="c17585bb-87e1-48a4-bb24-c1ec8872690d" providerId="ADAL" clId="{CB887ADC-09BB-4D13-A4EE-B3A2EDCE8E30}" dt="2023-06-15T14:41:09.264" v="351" actId="478"/>
          <ac:spMkLst>
            <pc:docMk/>
            <pc:sldMk cId="3181559607" sldId="335"/>
            <ac:spMk id="8" creationId="{B4ED4180-4FF7-0B2A-895F-2EACEA252DD1}"/>
          </ac:spMkLst>
        </pc:spChg>
        <pc:spChg chg="mod">
          <ac:chgData name="Matt Stiegman" userId="c17585bb-87e1-48a4-bb24-c1ec8872690d" providerId="ADAL" clId="{CB887ADC-09BB-4D13-A4EE-B3A2EDCE8E30}" dt="2023-06-15T16:16:01.630" v="1008" actId="20577"/>
          <ac:spMkLst>
            <pc:docMk/>
            <pc:sldMk cId="3181559607" sldId="335"/>
            <ac:spMk id="10" creationId="{D0C953F7-1F78-9D93-A889-C240F6EB4F76}"/>
          </ac:spMkLst>
        </pc:spChg>
        <pc:spChg chg="del mod">
          <ac:chgData name="Matt Stiegman" userId="c17585bb-87e1-48a4-bb24-c1ec8872690d" providerId="ADAL" clId="{CB887ADC-09BB-4D13-A4EE-B3A2EDCE8E30}" dt="2023-06-15T20:07:50.062" v="1238" actId="478"/>
          <ac:spMkLst>
            <pc:docMk/>
            <pc:sldMk cId="3181559607" sldId="335"/>
            <ac:spMk id="12" creationId="{BB21E97A-1018-56D8-17F6-622774CAC841}"/>
          </ac:spMkLst>
        </pc:spChg>
        <pc:picChg chg="mod">
          <ac:chgData name="Matt Stiegman" userId="c17585bb-87e1-48a4-bb24-c1ec8872690d" providerId="ADAL" clId="{CB887ADC-09BB-4D13-A4EE-B3A2EDCE8E30}" dt="2023-06-15T20:01:33.865" v="1228" actId="14826"/>
          <ac:picMkLst>
            <pc:docMk/>
            <pc:sldMk cId="3181559607" sldId="335"/>
            <ac:picMk id="3" creationId="{64724EA2-C8E2-4151-E005-85619C500FA0}"/>
          </ac:picMkLst>
        </pc:picChg>
        <pc:picChg chg="mod">
          <ac:chgData name="Matt Stiegman" userId="c17585bb-87e1-48a4-bb24-c1ec8872690d" providerId="ADAL" clId="{CB887ADC-09BB-4D13-A4EE-B3A2EDCE8E30}" dt="2023-06-15T20:07:15.392" v="1229" actId="14826"/>
          <ac:picMkLst>
            <pc:docMk/>
            <pc:sldMk cId="3181559607" sldId="335"/>
            <ac:picMk id="7" creationId="{7A8F61C2-C48F-96B0-09C9-99799BD35EFB}"/>
          </ac:picMkLst>
        </pc:picChg>
      </pc:sldChg>
      <pc:sldChg chg="addSp delSp modSp mod">
        <pc:chgData name="Matt Stiegman" userId="c17585bb-87e1-48a4-bb24-c1ec8872690d" providerId="ADAL" clId="{CB887ADC-09BB-4D13-A4EE-B3A2EDCE8E30}" dt="2023-06-15T21:50:48.794" v="1631" actId="1076"/>
        <pc:sldMkLst>
          <pc:docMk/>
          <pc:sldMk cId="136045579" sldId="347"/>
        </pc:sldMkLst>
        <pc:spChg chg="add del mod">
          <ac:chgData name="Matt Stiegman" userId="c17585bb-87e1-48a4-bb24-c1ec8872690d" providerId="ADAL" clId="{CB887ADC-09BB-4D13-A4EE-B3A2EDCE8E30}" dt="2023-06-15T16:15:28.503" v="918" actId="478"/>
          <ac:spMkLst>
            <pc:docMk/>
            <pc:sldMk cId="136045579" sldId="347"/>
            <ac:spMk id="2" creationId="{BDD75308-E53C-D6F7-CFDA-4522C5526A07}"/>
          </ac:spMkLst>
        </pc:spChg>
        <pc:spChg chg="add mod">
          <ac:chgData name="Matt Stiegman" userId="c17585bb-87e1-48a4-bb24-c1ec8872690d" providerId="ADAL" clId="{CB887ADC-09BB-4D13-A4EE-B3A2EDCE8E30}" dt="2023-06-15T21:50:48.794" v="1631" actId="1076"/>
          <ac:spMkLst>
            <pc:docMk/>
            <pc:sldMk cId="136045579" sldId="347"/>
            <ac:spMk id="2" creationId="{DCAA7F0A-0574-0136-0029-F7825B1D7AE7}"/>
          </ac:spMkLst>
        </pc:spChg>
        <pc:spChg chg="add mod">
          <ac:chgData name="Matt Stiegman" userId="c17585bb-87e1-48a4-bb24-c1ec8872690d" providerId="ADAL" clId="{CB887ADC-09BB-4D13-A4EE-B3A2EDCE8E30}" dt="2023-06-15T16:17:11.851" v="1077" actId="1076"/>
          <ac:spMkLst>
            <pc:docMk/>
            <pc:sldMk cId="136045579" sldId="347"/>
            <ac:spMk id="3" creationId="{0E326F24-96D1-48EA-08E3-5526F1A4E6AC}"/>
          </ac:spMkLst>
        </pc:spChg>
        <pc:spChg chg="mod">
          <ac:chgData name="Matt Stiegman" userId="c17585bb-87e1-48a4-bb24-c1ec8872690d" providerId="ADAL" clId="{CB887ADC-09BB-4D13-A4EE-B3A2EDCE8E30}" dt="2023-06-15T14:37:39.002" v="92" actId="1076"/>
          <ac:spMkLst>
            <pc:docMk/>
            <pc:sldMk cId="136045579" sldId="347"/>
            <ac:spMk id="4" creationId="{340535CE-683E-3CB6-F05A-97096CA2FD72}"/>
          </ac:spMkLst>
        </pc:spChg>
        <pc:spChg chg="mod">
          <ac:chgData name="Matt Stiegman" userId="c17585bb-87e1-48a4-bb24-c1ec8872690d" providerId="ADAL" clId="{CB887ADC-09BB-4D13-A4EE-B3A2EDCE8E30}" dt="2023-06-15T21:50:46.225" v="1630" actId="1076"/>
          <ac:spMkLst>
            <pc:docMk/>
            <pc:sldMk cId="136045579" sldId="347"/>
            <ac:spMk id="5" creationId="{627F7B2C-E93F-7B78-78E6-87E1182A8860}"/>
          </ac:spMkLst>
        </pc:spChg>
        <pc:spChg chg="del mod">
          <ac:chgData name="Matt Stiegman" userId="c17585bb-87e1-48a4-bb24-c1ec8872690d" providerId="ADAL" clId="{CB887ADC-09BB-4D13-A4EE-B3A2EDCE8E30}" dt="2023-06-15T21:50:39.829" v="1627" actId="478"/>
          <ac:spMkLst>
            <pc:docMk/>
            <pc:sldMk cId="136045579" sldId="347"/>
            <ac:spMk id="6" creationId="{7E915206-FD4C-7FC1-D040-C60E9EC61B0D}"/>
          </ac:spMkLst>
        </pc:spChg>
        <pc:spChg chg="del mod">
          <ac:chgData name="Matt Stiegman" userId="c17585bb-87e1-48a4-bb24-c1ec8872690d" providerId="ADAL" clId="{CB887ADC-09BB-4D13-A4EE-B3A2EDCE8E30}" dt="2023-06-15T16:17:47.736" v="1081" actId="478"/>
          <ac:spMkLst>
            <pc:docMk/>
            <pc:sldMk cId="136045579" sldId="347"/>
            <ac:spMk id="7" creationId="{31FAE912-2FD1-A4DD-9E44-1F664F4252CE}"/>
          </ac:spMkLst>
        </pc:spChg>
        <pc:spChg chg="del">
          <ac:chgData name="Matt Stiegman" userId="c17585bb-87e1-48a4-bb24-c1ec8872690d" providerId="ADAL" clId="{CB887ADC-09BB-4D13-A4EE-B3A2EDCE8E30}" dt="2023-06-15T14:37:51.740" v="93" actId="478"/>
          <ac:spMkLst>
            <pc:docMk/>
            <pc:sldMk cId="136045579" sldId="347"/>
            <ac:spMk id="8" creationId="{1BB497A9-6140-C66D-1399-4BE456CDB155}"/>
          </ac:spMkLst>
        </pc:spChg>
        <pc:picChg chg="del">
          <ac:chgData name="Matt Stiegman" userId="c17585bb-87e1-48a4-bb24-c1ec8872690d" providerId="ADAL" clId="{CB887ADC-09BB-4D13-A4EE-B3A2EDCE8E30}" dt="2023-06-15T14:36:59.468" v="86" actId="478"/>
          <ac:picMkLst>
            <pc:docMk/>
            <pc:sldMk cId="136045579" sldId="347"/>
            <ac:picMk id="3" creationId="{3BD8E4F7-09FF-95F5-A565-4FDF92190195}"/>
          </ac:picMkLst>
        </pc:picChg>
        <pc:picChg chg="add mod ord">
          <ac:chgData name="Matt Stiegman" userId="c17585bb-87e1-48a4-bb24-c1ec8872690d" providerId="ADAL" clId="{CB887ADC-09BB-4D13-A4EE-B3A2EDCE8E30}" dt="2023-06-15T14:37:33.074" v="91" actId="1076"/>
          <ac:picMkLst>
            <pc:docMk/>
            <pc:sldMk cId="136045579" sldId="347"/>
            <ac:picMk id="9" creationId="{4F6F1EA3-0515-ECBB-DAF7-2BCAF38FC0F6}"/>
          </ac:picMkLst>
        </pc:picChg>
      </pc:sldChg>
      <pc:sldChg chg="addSp delSp modSp mod">
        <pc:chgData name="Matt Stiegman" userId="c17585bb-87e1-48a4-bb24-c1ec8872690d" providerId="ADAL" clId="{CB887ADC-09BB-4D13-A4EE-B3A2EDCE8E30}" dt="2023-06-15T21:53:15.857" v="1717" actId="1076"/>
        <pc:sldMkLst>
          <pc:docMk/>
          <pc:sldMk cId="121530635" sldId="348"/>
        </pc:sldMkLst>
        <pc:spChg chg="add mod">
          <ac:chgData name="Matt Stiegman" userId="c17585bb-87e1-48a4-bb24-c1ec8872690d" providerId="ADAL" clId="{CB887ADC-09BB-4D13-A4EE-B3A2EDCE8E30}" dt="2023-06-15T20:13:59.449" v="1404" actId="1076"/>
          <ac:spMkLst>
            <pc:docMk/>
            <pc:sldMk cId="121530635" sldId="348"/>
            <ac:spMk id="2" creationId="{425C490A-2BCF-980D-50AA-E938337C392B}"/>
          </ac:spMkLst>
        </pc:spChg>
        <pc:spChg chg="add del mod">
          <ac:chgData name="Matt Stiegman" userId="c17585bb-87e1-48a4-bb24-c1ec8872690d" providerId="ADAL" clId="{CB887ADC-09BB-4D13-A4EE-B3A2EDCE8E30}" dt="2023-06-15T16:21:34.306" v="1187" actId="478"/>
          <ac:spMkLst>
            <pc:docMk/>
            <pc:sldMk cId="121530635" sldId="348"/>
            <ac:spMk id="3" creationId="{809F3CA5-003A-C207-BD3D-87B30E25A447}"/>
          </ac:spMkLst>
        </pc:spChg>
        <pc:spChg chg="del mod">
          <ac:chgData name="Matt Stiegman" userId="c17585bb-87e1-48a4-bb24-c1ec8872690d" providerId="ADAL" clId="{CB887ADC-09BB-4D13-A4EE-B3A2EDCE8E30}" dt="2023-06-15T14:50:23.932" v="708" actId="478"/>
          <ac:spMkLst>
            <pc:docMk/>
            <pc:sldMk cId="121530635" sldId="348"/>
            <ac:spMk id="4" creationId="{C57C9693-8234-7462-BAB3-7C086F03ECF2}"/>
          </ac:spMkLst>
        </pc:spChg>
        <pc:spChg chg="add del mod">
          <ac:chgData name="Matt Stiegman" userId="c17585bb-87e1-48a4-bb24-c1ec8872690d" providerId="ADAL" clId="{CB887ADC-09BB-4D13-A4EE-B3A2EDCE8E30}" dt="2023-06-15T21:49:49.352" v="1539" actId="478"/>
          <ac:spMkLst>
            <pc:docMk/>
            <pc:sldMk cId="121530635" sldId="348"/>
            <ac:spMk id="5" creationId="{8E4C7F53-7715-9282-A066-1E36E722E471}"/>
          </ac:spMkLst>
        </pc:spChg>
        <pc:spChg chg="del mod">
          <ac:chgData name="Matt Stiegman" userId="c17585bb-87e1-48a4-bb24-c1ec8872690d" providerId="ADAL" clId="{CB887ADC-09BB-4D13-A4EE-B3A2EDCE8E30}" dt="2023-06-15T16:22:06.417" v="1211" actId="478"/>
          <ac:spMkLst>
            <pc:docMk/>
            <pc:sldMk cId="121530635" sldId="348"/>
            <ac:spMk id="5" creationId="{97F85192-8358-AD11-6CE1-648D7B411FEA}"/>
          </ac:spMkLst>
        </pc:spChg>
        <pc:spChg chg="add mod">
          <ac:chgData name="Matt Stiegman" userId="c17585bb-87e1-48a4-bb24-c1ec8872690d" providerId="ADAL" clId="{CB887ADC-09BB-4D13-A4EE-B3A2EDCE8E30}" dt="2023-06-15T21:53:15.857" v="1717" actId="1076"/>
          <ac:spMkLst>
            <pc:docMk/>
            <pc:sldMk cId="121530635" sldId="348"/>
            <ac:spMk id="6" creationId="{13D85CA8-6E3E-3700-680D-FAFD1EB07CCC}"/>
          </ac:spMkLst>
        </pc:spChg>
        <pc:spChg chg="del">
          <ac:chgData name="Matt Stiegman" userId="c17585bb-87e1-48a4-bb24-c1ec8872690d" providerId="ADAL" clId="{CB887ADC-09BB-4D13-A4EE-B3A2EDCE8E30}" dt="2023-06-15T14:50:22.673" v="707" actId="478"/>
          <ac:spMkLst>
            <pc:docMk/>
            <pc:sldMk cId="121530635" sldId="348"/>
            <ac:spMk id="6" creationId="{25762F68-A0A4-864E-728E-A3E216639941}"/>
          </ac:spMkLst>
        </pc:spChg>
        <pc:spChg chg="add mod">
          <ac:chgData name="Matt Stiegman" userId="c17585bb-87e1-48a4-bb24-c1ec8872690d" providerId="ADAL" clId="{CB887ADC-09BB-4D13-A4EE-B3A2EDCE8E30}" dt="2023-06-15T20:11:23.504" v="1247" actId="1076"/>
          <ac:spMkLst>
            <pc:docMk/>
            <pc:sldMk cId="121530635" sldId="348"/>
            <ac:spMk id="9" creationId="{DCDA8F0E-0638-3CC9-5BB7-C08C1F40EA94}"/>
          </ac:spMkLst>
        </pc:spChg>
        <pc:picChg chg="del">
          <ac:chgData name="Matt Stiegman" userId="c17585bb-87e1-48a4-bb24-c1ec8872690d" providerId="ADAL" clId="{CB887ADC-09BB-4D13-A4EE-B3A2EDCE8E30}" dt="2023-06-15T14:43:48.676" v="460" actId="478"/>
          <ac:picMkLst>
            <pc:docMk/>
            <pc:sldMk cId="121530635" sldId="348"/>
            <ac:picMk id="3" creationId="{938DB8A2-0F78-B72D-D9E1-39FDB0FF9161}"/>
          </ac:picMkLst>
        </pc:picChg>
        <pc:picChg chg="add mod ord">
          <ac:chgData name="Matt Stiegman" userId="c17585bb-87e1-48a4-bb24-c1ec8872690d" providerId="ADAL" clId="{CB887ADC-09BB-4D13-A4EE-B3A2EDCE8E30}" dt="2023-06-15T20:11:28.421" v="1249" actId="14100"/>
          <ac:picMkLst>
            <pc:docMk/>
            <pc:sldMk cId="121530635" sldId="348"/>
            <ac:picMk id="4" creationId="{402D1348-05A4-02A9-CD69-F9E0E50E2568}"/>
          </ac:picMkLst>
        </pc:picChg>
        <pc:picChg chg="add del mod">
          <ac:chgData name="Matt Stiegman" userId="c17585bb-87e1-48a4-bb24-c1ec8872690d" providerId="ADAL" clId="{CB887ADC-09BB-4D13-A4EE-B3A2EDCE8E30}" dt="2023-06-15T20:11:07.180" v="1241" actId="478"/>
          <ac:picMkLst>
            <pc:docMk/>
            <pc:sldMk cId="121530635" sldId="348"/>
            <ac:picMk id="7" creationId="{2E4C3DBB-D208-B718-58C6-E150AD17DF2E}"/>
          </ac:picMkLst>
        </pc:picChg>
        <pc:picChg chg="del">
          <ac:chgData name="Matt Stiegman" userId="c17585bb-87e1-48a4-bb24-c1ec8872690d" providerId="ADAL" clId="{CB887ADC-09BB-4D13-A4EE-B3A2EDCE8E30}" dt="2023-06-15T14:43:49.902" v="461" actId="478"/>
          <ac:picMkLst>
            <pc:docMk/>
            <pc:sldMk cId="121530635" sldId="348"/>
            <ac:picMk id="8" creationId="{8A99C6CB-6597-4564-410E-E19F8FBA2930}"/>
          </ac:picMkLst>
        </pc:picChg>
      </pc:sldChg>
      <pc:sldChg chg="addSp modSp new del mod">
        <pc:chgData name="Matt Stiegman" userId="c17585bb-87e1-48a4-bb24-c1ec8872690d" providerId="ADAL" clId="{CB887ADC-09BB-4D13-A4EE-B3A2EDCE8E30}" dt="2023-06-15T21:49:36.464" v="1537" actId="47"/>
        <pc:sldMkLst>
          <pc:docMk/>
          <pc:sldMk cId="1296228991" sldId="349"/>
        </pc:sldMkLst>
        <pc:spChg chg="add mod">
          <ac:chgData name="Matt Stiegman" userId="c17585bb-87e1-48a4-bb24-c1ec8872690d" providerId="ADAL" clId="{CB887ADC-09BB-4D13-A4EE-B3A2EDCE8E30}" dt="2023-06-15T21:48:18.914" v="1535" actId="14100"/>
          <ac:spMkLst>
            <pc:docMk/>
            <pc:sldMk cId="1296228991" sldId="349"/>
            <ac:spMk id="4" creationId="{6403572C-EF07-B4F0-B5F0-4B48A9FE5DA6}"/>
          </ac:spMkLst>
        </pc:spChg>
        <pc:spChg chg="add mod">
          <ac:chgData name="Matt Stiegman" userId="c17585bb-87e1-48a4-bb24-c1ec8872690d" providerId="ADAL" clId="{CB887ADC-09BB-4D13-A4EE-B3A2EDCE8E30}" dt="2023-06-15T16:18:45.505" v="1108" actId="14100"/>
          <ac:spMkLst>
            <pc:docMk/>
            <pc:sldMk cId="1296228991" sldId="349"/>
            <ac:spMk id="5" creationId="{8803FCC3-0E15-AA0F-B49B-CB8928D33125}"/>
          </ac:spMkLst>
        </pc:spChg>
        <pc:spChg chg="add mod">
          <ac:chgData name="Matt Stiegman" userId="c17585bb-87e1-48a4-bb24-c1ec8872690d" providerId="ADAL" clId="{CB887ADC-09BB-4D13-A4EE-B3A2EDCE8E30}" dt="2023-06-15T16:19:05.305" v="1117" actId="14100"/>
          <ac:spMkLst>
            <pc:docMk/>
            <pc:sldMk cId="1296228991" sldId="349"/>
            <ac:spMk id="6" creationId="{C73D20D6-D183-E533-3D54-45766A3B4315}"/>
          </ac:spMkLst>
        </pc:spChg>
        <pc:spChg chg="add mod">
          <ac:chgData name="Matt Stiegman" userId="c17585bb-87e1-48a4-bb24-c1ec8872690d" providerId="ADAL" clId="{CB887ADC-09BB-4D13-A4EE-B3A2EDCE8E30}" dt="2023-06-15T14:50:17.395" v="706" actId="1076"/>
          <ac:spMkLst>
            <pc:docMk/>
            <pc:sldMk cId="1296228991" sldId="349"/>
            <ac:spMk id="7" creationId="{A82EB602-F5E1-ECE9-23BF-C97532909D72}"/>
          </ac:spMkLst>
        </pc:spChg>
        <pc:picChg chg="add mod">
          <ac:chgData name="Matt Stiegman" userId="c17585bb-87e1-48a4-bb24-c1ec8872690d" providerId="ADAL" clId="{CB887ADC-09BB-4D13-A4EE-B3A2EDCE8E30}" dt="2023-06-15T14:47:21.812" v="525" actId="1076"/>
          <ac:picMkLst>
            <pc:docMk/>
            <pc:sldMk cId="1296228991" sldId="349"/>
            <ac:picMk id="3" creationId="{9733DC0F-2762-2217-8417-AEFB0987C1EA}"/>
          </ac:picMkLst>
        </pc:picChg>
      </pc:sldChg>
      <pc:sldChg chg="addSp modSp new mod ord">
        <pc:chgData name="Matt Stiegman" userId="c17585bb-87e1-48a4-bb24-c1ec8872690d" providerId="ADAL" clId="{CB887ADC-09BB-4D13-A4EE-B3A2EDCE8E30}" dt="2023-06-15T21:56:22.426" v="1718" actId="1076"/>
        <pc:sldMkLst>
          <pc:docMk/>
          <pc:sldMk cId="2042649205" sldId="350"/>
        </pc:sldMkLst>
        <pc:spChg chg="add mod">
          <ac:chgData name="Matt Stiegman" userId="c17585bb-87e1-48a4-bb24-c1ec8872690d" providerId="ADAL" clId="{CB887ADC-09BB-4D13-A4EE-B3A2EDCE8E30}" dt="2023-06-15T21:44:09.071" v="1508" actId="1076"/>
          <ac:spMkLst>
            <pc:docMk/>
            <pc:sldMk cId="2042649205" sldId="350"/>
            <ac:spMk id="3" creationId="{F871444A-3A4A-2F3E-0D60-4AEB0BA4803E}"/>
          </ac:spMkLst>
        </pc:spChg>
        <pc:picChg chg="add mod">
          <ac:chgData name="Matt Stiegman" userId="c17585bb-87e1-48a4-bb24-c1ec8872690d" providerId="ADAL" clId="{CB887ADC-09BB-4D13-A4EE-B3A2EDCE8E30}" dt="2023-06-15T21:56:22.426" v="1718" actId="1076"/>
          <ac:picMkLst>
            <pc:docMk/>
            <pc:sldMk cId="2042649205" sldId="350"/>
            <ac:picMk id="2" creationId="{FE191503-7EA3-A2EB-1952-BBEAB059F5D1}"/>
          </ac:picMkLst>
        </pc:picChg>
      </pc:sldChg>
      <pc:sldChg chg="new del ord">
        <pc:chgData name="Matt Stiegman" userId="c17585bb-87e1-48a4-bb24-c1ec8872690d" providerId="ADAL" clId="{CB887ADC-09BB-4D13-A4EE-B3A2EDCE8E30}" dt="2023-06-15T20:01:26.749" v="1227" actId="47"/>
        <pc:sldMkLst>
          <pc:docMk/>
          <pc:sldMk cId="3298171550" sldId="350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89018B-6B2B-4AD9-8133-AE4374F4F8F8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72C003-8488-47B9-A14D-06155C0E8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241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27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957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32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245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02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65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818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6824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51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526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8F706-B075-4D5E-9E40-256A74D2294F}" type="datetimeFigureOut">
              <a:rPr lang="en-US" smtClean="0"/>
              <a:t>6/15/2023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FCEBF8-ED54-4C1E-AFD9-E9F911A5F6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58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E191503-7EA3-A2EB-1952-BBEAB059F5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228600"/>
            <a:ext cx="7620000" cy="64008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71444A-3A4A-2F3E-0D60-4AEB0BA4803E}"/>
              </a:ext>
            </a:extLst>
          </p:cNvPr>
          <p:cNvSpPr txBox="1"/>
          <p:nvPr/>
        </p:nvSpPr>
        <p:spPr>
          <a:xfrm>
            <a:off x="2609850" y="3070344"/>
            <a:ext cx="39243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Solid Solutions</a:t>
            </a:r>
          </a:p>
        </p:txBody>
      </p:sp>
    </p:spTree>
    <p:extLst>
      <p:ext uri="{BB962C8B-B14F-4D97-AF65-F5344CB8AC3E}">
        <p14:creationId xmlns:p14="http://schemas.microsoft.com/office/powerpoint/2010/main" val="2042649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7A8F61C2-C48F-96B0-09C9-99799BD35E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6915" y="2977518"/>
            <a:ext cx="7715035" cy="273444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4724EA2-C8E2-4151-E005-85619C500F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61149" y="662285"/>
            <a:ext cx="7821701" cy="814388"/>
          </a:xfrm>
          <a:prstGeom prst="rect">
            <a:avLst/>
          </a:prstGeom>
        </p:spPr>
      </p:pic>
      <p:sp>
        <p:nvSpPr>
          <p:cNvPr id="4" name="AutoShape 3">
            <a:extLst>
              <a:ext uri="{FF2B5EF4-FFF2-40B4-BE49-F238E27FC236}">
                <a16:creationId xmlns:a16="http://schemas.microsoft.com/office/drawing/2014/main" id="{00883D63-9F80-2ABF-8828-32E9E49E43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632133"/>
            <a:ext cx="2819400" cy="467197"/>
          </a:xfrm>
          <a:prstGeom prst="wedgeRectCallout">
            <a:avLst>
              <a:gd name="adj1" fmla="val -22203"/>
              <a:gd name="adj2" fmla="val -72817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/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cs typeface="Calibri" pitchFamily="34" charset="0"/>
              </a:rPr>
              <a:t>Config </a:t>
            </a:r>
            <a:r>
              <a:rPr lang="en-US" sz="2000" i="1" dirty="0">
                <a:solidFill>
                  <a:schemeClr val="accent6">
                    <a:lumMod val="75000"/>
                  </a:schemeClr>
                </a:solidFill>
                <a:cs typeface="Calibri" pitchFamily="34" charset="0"/>
                <a:sym typeface="Wingdings" panose="05000000000000000000" pitchFamily="2" charset="2"/>
              </a:rPr>
              <a:t> </a:t>
            </a:r>
            <a:r>
              <a:rPr lang="en-US" sz="2000" b="1" i="1" dirty="0">
                <a:solidFill>
                  <a:schemeClr val="accent6">
                    <a:lumMod val="75000"/>
                  </a:schemeClr>
                </a:solidFill>
                <a:cs typeface="Calibri" pitchFamily="34" charset="0"/>
                <a:sym typeface="Wingdings" panose="05000000000000000000" pitchFamily="2" charset="2"/>
              </a:rPr>
              <a:t>Solid Solutions</a:t>
            </a:r>
            <a:endParaRPr lang="en-US" sz="2000" b="1" i="1" baseline="-25000" dirty="0">
              <a:solidFill>
                <a:schemeClr val="accent6">
                  <a:lumMod val="75000"/>
                </a:schemeClr>
              </a:solidFill>
              <a:cs typeface="Calibri" pitchFamily="34" charset="0"/>
            </a:endParaRPr>
          </a:p>
        </p:txBody>
      </p:sp>
      <p:sp>
        <p:nvSpPr>
          <p:cNvPr id="6" name="Arrow: Bent 5">
            <a:extLst>
              <a:ext uri="{FF2B5EF4-FFF2-40B4-BE49-F238E27FC236}">
                <a16:creationId xmlns:a16="http://schemas.microsoft.com/office/drawing/2014/main" id="{E47EC752-DD18-BCD8-078B-34994DF1FC4D}"/>
              </a:ext>
            </a:extLst>
          </p:cNvPr>
          <p:cNvSpPr/>
          <p:nvPr/>
        </p:nvSpPr>
        <p:spPr>
          <a:xfrm rot="5400000">
            <a:off x="3815467" y="1853263"/>
            <a:ext cx="1513063" cy="1199233"/>
          </a:xfrm>
          <a:prstGeom prst="bentArrow">
            <a:avLst>
              <a:gd name="adj1" fmla="val 30182"/>
              <a:gd name="adj2" fmla="val 29812"/>
              <a:gd name="adj3" fmla="val 25000"/>
              <a:gd name="adj4" fmla="val 43750"/>
            </a:avLst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AutoShape 12">
            <a:extLst>
              <a:ext uri="{FF2B5EF4-FFF2-40B4-BE49-F238E27FC236}">
                <a16:creationId xmlns:a16="http://schemas.microsoft.com/office/drawing/2014/main" id="{C105B1FD-0BCE-0D8C-5D41-5DBAA7091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0800" y="3276600"/>
            <a:ext cx="3962400" cy="699298"/>
          </a:xfrm>
          <a:prstGeom prst="wedgeRectCallout">
            <a:avLst>
              <a:gd name="adj1" fmla="val -54208"/>
              <a:gd name="adj2" fmla="val 2612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Choose a name for the solid solution, define end members, and give them tags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CC5A635-D2E2-C558-5BDB-DB5DC6F65F19}"/>
              </a:ext>
            </a:extLst>
          </p:cNvPr>
          <p:cNvSpPr/>
          <p:nvPr/>
        </p:nvSpPr>
        <p:spPr>
          <a:xfrm>
            <a:off x="806915" y="2971800"/>
            <a:ext cx="1176014" cy="324143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AutoShape 12">
            <a:extLst>
              <a:ext uri="{FF2B5EF4-FFF2-40B4-BE49-F238E27FC236}">
                <a16:creationId xmlns:a16="http://schemas.microsoft.com/office/drawing/2014/main" id="{527FB83C-5F99-BEA2-31DC-4B2DCF92E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00300" y="4648200"/>
            <a:ext cx="3962400" cy="709105"/>
          </a:xfrm>
          <a:prstGeom prst="wedgeRectCallout">
            <a:avLst>
              <a:gd name="adj1" fmla="val -22111"/>
              <a:gd name="adj2" fmla="val -66167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Set activity model to continuous and  type to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Guggenheim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with “a0” at -3.2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559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4F6F1EA3-0515-ECBB-DAF7-2BCAF38FC0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" y="1707356"/>
            <a:ext cx="7785210" cy="3443287"/>
          </a:xfrm>
          <a:prstGeom prst="rect">
            <a:avLst/>
          </a:prstGeom>
        </p:spPr>
      </p:pic>
      <p:sp>
        <p:nvSpPr>
          <p:cNvPr id="4" name="Oval 3">
            <a:extLst>
              <a:ext uri="{FF2B5EF4-FFF2-40B4-BE49-F238E27FC236}">
                <a16:creationId xmlns:a16="http://schemas.microsoft.com/office/drawing/2014/main" id="{340535CE-683E-3CB6-F05A-97096CA2FD72}"/>
              </a:ext>
            </a:extLst>
          </p:cNvPr>
          <p:cNvSpPr/>
          <p:nvPr/>
        </p:nvSpPr>
        <p:spPr>
          <a:xfrm>
            <a:off x="624396" y="2286000"/>
            <a:ext cx="838200" cy="228600"/>
          </a:xfrm>
          <a:prstGeom prst="ellipse">
            <a:avLst/>
          </a:prstGeom>
          <a:noFill/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AutoShape 12">
            <a:extLst>
              <a:ext uri="{FF2B5EF4-FFF2-40B4-BE49-F238E27FC236}">
                <a16:creationId xmlns:a16="http://schemas.microsoft.com/office/drawing/2014/main" id="{627F7B2C-E93F-7B78-78E6-87E1182A88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67400" y="2895600"/>
            <a:ext cx="2971800" cy="1066800"/>
          </a:xfrm>
          <a:prstGeom prst="wedgeRectCallout">
            <a:avLst>
              <a:gd name="adj1" fmla="val -56661"/>
              <a:gd name="adj2" fmla="val -21894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Swap both end members into the basis and set free masses (constrains mole fraction)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3" name="AutoShape 3">
            <a:extLst>
              <a:ext uri="{FF2B5EF4-FFF2-40B4-BE49-F238E27FC236}">
                <a16:creationId xmlns:a16="http://schemas.microsoft.com/office/drawing/2014/main" id="{0E326F24-96D1-48EA-08E3-5526F1A4E6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347135"/>
            <a:ext cx="3685713" cy="675320"/>
          </a:xfrm>
          <a:prstGeom prst="wedgeRectCallout">
            <a:avLst>
              <a:gd name="adj1" fmla="val -36728"/>
              <a:gd name="adj2" fmla="val 278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cs typeface="Calibri" pitchFamily="34" charset="0"/>
              </a:rPr>
              <a:t>Defining a fluid in equilibrium with a solid solution</a:t>
            </a:r>
          </a:p>
        </p:txBody>
      </p:sp>
      <p:sp>
        <p:nvSpPr>
          <p:cNvPr id="2" name="AutoShape 12">
            <a:extLst>
              <a:ext uri="{FF2B5EF4-FFF2-40B4-BE49-F238E27FC236}">
                <a16:creationId xmlns:a16="http://schemas.microsoft.com/office/drawing/2014/main" id="{DCAA7F0A-0574-0136-0029-F7825B1D7A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10400" y="5638800"/>
            <a:ext cx="1457187" cy="504652"/>
          </a:xfrm>
          <a:prstGeom prst="wedgeRectCallout">
            <a:avLst>
              <a:gd name="adj1" fmla="val -38431"/>
              <a:gd name="adj2" fmla="val 2400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Run 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  <a:sym typeface="Wingdings" panose="05000000000000000000" pitchFamily="2" charset="2"/>
              </a:rPr>
              <a:t> Go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45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02D1348-05A4-02A9-CD69-F9E0E50E25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400" y="1042117"/>
            <a:ext cx="6629400" cy="5439321"/>
          </a:xfrm>
          <a:prstGeom prst="rect">
            <a:avLst/>
          </a:prstGeom>
        </p:spPr>
      </p:pic>
      <p:sp>
        <p:nvSpPr>
          <p:cNvPr id="9" name="AutoShape 12">
            <a:extLst>
              <a:ext uri="{FF2B5EF4-FFF2-40B4-BE49-F238E27FC236}">
                <a16:creationId xmlns:a16="http://schemas.microsoft.com/office/drawing/2014/main" id="{DCDA8F0E-0638-3CC9-5BB7-C08C1F40EA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190" y="304800"/>
            <a:ext cx="6032610" cy="534405"/>
          </a:xfrm>
          <a:prstGeom prst="wedgeRectCallout">
            <a:avLst>
              <a:gd name="adj1" fmla="val -20158"/>
              <a:gd name="adj2" fmla="val 49990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Includes solid solutions and end members in the system with saturation states, compositions, and activities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2" name="AutoShape 12">
            <a:extLst>
              <a:ext uri="{FF2B5EF4-FFF2-40B4-BE49-F238E27FC236}">
                <a16:creationId xmlns:a16="http://schemas.microsoft.com/office/drawing/2014/main" id="{425C490A-2BCF-980D-50AA-E938337C39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5105400"/>
            <a:ext cx="3114583" cy="912181"/>
          </a:xfrm>
          <a:prstGeom prst="wedgeRectCallout">
            <a:avLst>
              <a:gd name="adj1" fmla="val -67805"/>
              <a:gd name="adj2" fmla="val 1850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Solid Solution and fluid are in equilibrium, so the solution’s </a:t>
            </a:r>
            <a:r>
              <a:rPr lang="en-US" b="1" i="1" dirty="0">
                <a:solidFill>
                  <a:prstClr val="black"/>
                </a:solidFill>
                <a:cs typeface="Calibri" pitchFamily="34" charset="0"/>
              </a:rPr>
              <a:t>saturation index</a:t>
            </a:r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 is zero</a:t>
            </a:r>
            <a:endParaRPr lang="en-US" b="1" i="1" baseline="-25000" dirty="0">
              <a:cs typeface="Calibri" pitchFamily="34" charset="0"/>
            </a:endParaRPr>
          </a:p>
        </p:txBody>
      </p:sp>
      <p:sp>
        <p:nvSpPr>
          <p:cNvPr id="6" name="AutoShape 12">
            <a:extLst>
              <a:ext uri="{FF2B5EF4-FFF2-40B4-BE49-F238E27FC236}">
                <a16:creationId xmlns:a16="http://schemas.microsoft.com/office/drawing/2014/main" id="{13D85CA8-6E3E-3700-680D-FAFD1EB07C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0" y="6214235"/>
            <a:ext cx="3200400" cy="534405"/>
          </a:xfrm>
          <a:prstGeom prst="wedgeRectCallout">
            <a:avLst>
              <a:gd name="adj1" fmla="val -21514"/>
              <a:gd name="adj2" fmla="val -74601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solidFill>
                  <a:prstClr val="black"/>
                </a:solidFill>
                <a:cs typeface="Calibri" pitchFamily="34" charset="0"/>
              </a:rPr>
              <a:t>End member activity coefficients and log activities</a:t>
            </a:r>
            <a:endParaRPr lang="en-US" b="1" i="1" baseline="-25000" dirty="0"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30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2048</TotalTime>
  <Words>105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Matt Stiegman</cp:lastModifiedBy>
  <cp:revision>104</cp:revision>
  <dcterms:created xsi:type="dcterms:W3CDTF">2013-10-01T15:24:04Z</dcterms:created>
  <dcterms:modified xsi:type="dcterms:W3CDTF">2023-06-15T21:56:31Z</dcterms:modified>
</cp:coreProperties>
</file>