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4" r:id="rId2"/>
    <p:sldId id="295" r:id="rId3"/>
    <p:sldId id="298" r:id="rId4"/>
    <p:sldId id="301" r:id="rId5"/>
    <p:sldId id="297" r:id="rId6"/>
    <p:sldId id="302" r:id="rId7"/>
    <p:sldId id="30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191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12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813" y="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416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98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011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148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944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589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636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91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994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316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58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72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04201ED-6939-421F-8328-1265454E84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1036" y="614106"/>
            <a:ext cx="7781924" cy="56393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3600" y="3072770"/>
            <a:ext cx="4876800" cy="1332864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Import and export EQ3/6 datasets</a:t>
            </a:r>
          </a:p>
        </p:txBody>
      </p:sp>
    </p:spTree>
    <p:extLst>
      <p:ext uri="{BB962C8B-B14F-4D97-AF65-F5344CB8AC3E}">
        <p14:creationId xmlns:p14="http://schemas.microsoft.com/office/powerpoint/2010/main" val="3719968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34F0519-9F06-4164-9CCB-BF73A21E2D0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" t="83" r="24891" b="65352"/>
          <a:stretch/>
        </p:blipFill>
        <p:spPr>
          <a:xfrm>
            <a:off x="2019994" y="1229400"/>
            <a:ext cx="5834048" cy="1949225"/>
          </a:xfrm>
          <a:prstGeom prst="rect">
            <a:avLst/>
          </a:prstGeom>
        </p:spPr>
      </p:pic>
      <p:sp>
        <p:nvSpPr>
          <p:cNvPr id="4" name="AutoShape 3">
            <a:extLst>
              <a:ext uri="{FF2B5EF4-FFF2-40B4-BE49-F238E27FC236}">
                <a16:creationId xmlns:a16="http://schemas.microsoft.com/office/drawing/2014/main" id="{D23260DA-E334-4863-B43F-467450064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26570"/>
            <a:ext cx="5197929" cy="620487"/>
          </a:xfrm>
          <a:prstGeom prst="wedgeRectCallout">
            <a:avLst>
              <a:gd name="adj1" fmla="val -21297"/>
              <a:gd name="adj2" fmla="val 45155"/>
            </a:avLst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Drag and drop an EQ3/6 dataset into </a:t>
            </a:r>
            <a:r>
              <a:rPr lang="en-US" sz="2000" b="1" kern="0" dirty="0" err="1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TEdit</a:t>
            </a:r>
            <a:endParaRPr kumimoji="0" lang="en-US" sz="2000" i="0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cs typeface="Calibri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5E4EE4-067A-98DB-F572-0516515315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7718" y="1567192"/>
            <a:ext cx="1118907" cy="1224675"/>
          </a:xfrm>
          <a:prstGeom prst="rect">
            <a:avLst/>
          </a:prstGeom>
        </p:spPr>
      </p:pic>
      <p:sp>
        <p:nvSpPr>
          <p:cNvPr id="10" name="Arrow: Right 9">
            <a:extLst>
              <a:ext uri="{FF2B5EF4-FFF2-40B4-BE49-F238E27FC236}">
                <a16:creationId xmlns:a16="http://schemas.microsoft.com/office/drawing/2014/main" id="{84C0C2DA-2B6D-1CBC-CE12-E4757961C0BF}"/>
              </a:ext>
            </a:extLst>
          </p:cNvPr>
          <p:cNvSpPr/>
          <p:nvPr/>
        </p:nvSpPr>
        <p:spPr>
          <a:xfrm>
            <a:off x="1638300" y="2062838"/>
            <a:ext cx="702129" cy="2830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6D1E7EB-0613-FB33-CAB4-11C9EDD3C0D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" t="-396" r="-70" b="56384"/>
          <a:stretch/>
        </p:blipFill>
        <p:spPr>
          <a:xfrm>
            <a:off x="681036" y="3918012"/>
            <a:ext cx="7781925" cy="2482880"/>
          </a:xfrm>
          <a:prstGeom prst="rect">
            <a:avLst/>
          </a:prstGeom>
        </p:spPr>
      </p:pic>
      <p:sp>
        <p:nvSpPr>
          <p:cNvPr id="2" name="AutoShape 3">
            <a:extLst>
              <a:ext uri="{FF2B5EF4-FFF2-40B4-BE49-F238E27FC236}">
                <a16:creationId xmlns:a16="http://schemas.microsoft.com/office/drawing/2014/main" id="{4A1A48A9-E36D-3B1C-CCCC-04E195968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158" y="3243938"/>
            <a:ext cx="5257800" cy="571499"/>
          </a:xfrm>
          <a:prstGeom prst="wedgeRectCallout">
            <a:avLst>
              <a:gd name="adj1" fmla="val -21297"/>
              <a:gd name="adj2" fmla="val 45155"/>
            </a:avLst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Or, in </a:t>
            </a:r>
            <a:r>
              <a:rPr lang="en-US" sz="2000" b="1" kern="0" dirty="0" err="1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TEdit</a:t>
            </a: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go to File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→</a:t>
            </a: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Import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→</a:t>
            </a: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EQ3/6…</a:t>
            </a:r>
            <a:endParaRPr kumimoji="0" lang="en-US" sz="2000" i="0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96E918C-4687-56EE-FED7-05A0454874E5}"/>
              </a:ext>
            </a:extLst>
          </p:cNvPr>
          <p:cNvSpPr/>
          <p:nvPr/>
        </p:nvSpPr>
        <p:spPr>
          <a:xfrm>
            <a:off x="669535" y="4196438"/>
            <a:ext cx="364671" cy="228600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utoShape 6">
            <a:extLst>
              <a:ext uri="{FF2B5EF4-FFF2-40B4-BE49-F238E27FC236}">
                <a16:creationId xmlns:a16="http://schemas.microsoft.com/office/drawing/2014/main" id="{3FABA571-777A-CCA8-8C34-339E89F376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1807" y="5897454"/>
            <a:ext cx="4538797" cy="757873"/>
          </a:xfrm>
          <a:prstGeom prst="wedgeRectCallout">
            <a:avLst>
              <a:gd name="adj1" fmla="val 45294"/>
              <a:gd name="adj2" fmla="val -37245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dirty="0"/>
              <a:t>New GWB dataset (.</a:t>
            </a:r>
            <a:r>
              <a:rPr lang="en-US" dirty="0" err="1"/>
              <a:t>tdat</a:t>
            </a:r>
            <a:r>
              <a:rPr lang="en-US" dirty="0"/>
              <a:t>) saves automatically to the same </a:t>
            </a:r>
            <a:r>
              <a:rPr lang="en-US"/>
              <a:t>location as </a:t>
            </a:r>
            <a:r>
              <a:rPr lang="en-US" dirty="0"/>
              <a:t>your EQ3/6 dataset</a:t>
            </a:r>
          </a:p>
        </p:txBody>
      </p:sp>
    </p:spTree>
    <p:extLst>
      <p:ext uri="{BB962C8B-B14F-4D97-AF65-F5344CB8AC3E}">
        <p14:creationId xmlns:p14="http://schemas.microsoft.com/office/powerpoint/2010/main" val="1155606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32DBA5E-3AE4-7500-355E-CD74FFFEEB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1036" y="614106"/>
            <a:ext cx="7781924" cy="5639311"/>
          </a:xfrm>
          <a:prstGeom prst="rect">
            <a:avLst/>
          </a:prstGeom>
        </p:spPr>
      </p:pic>
      <p:sp>
        <p:nvSpPr>
          <p:cNvPr id="4" name="AutoShape 3">
            <a:extLst>
              <a:ext uri="{FF2B5EF4-FFF2-40B4-BE49-F238E27FC236}">
                <a16:creationId xmlns:a16="http://schemas.microsoft.com/office/drawing/2014/main" id="{D23260DA-E334-4863-B43F-467450064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1" y="326571"/>
            <a:ext cx="4111192" cy="479616"/>
          </a:xfrm>
          <a:prstGeom prst="wedgeRectCallout">
            <a:avLst>
              <a:gd name="adj1" fmla="val -21297"/>
              <a:gd name="adj2" fmla="val 45155"/>
            </a:avLst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View new GWB dataset in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TEdit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16" name="AutoShape 6">
            <a:extLst>
              <a:ext uri="{FF2B5EF4-FFF2-40B4-BE49-F238E27FC236}">
                <a16:creationId xmlns:a16="http://schemas.microsoft.com/office/drawing/2014/main" id="{7A0CE275-9D4F-A0CA-BACD-4022762AD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140" y="3695319"/>
            <a:ext cx="2996761" cy="941609"/>
          </a:xfrm>
          <a:prstGeom prst="wedgeRectCallout">
            <a:avLst>
              <a:gd name="adj1" fmla="val 32552"/>
              <a:gd name="adj2" fmla="val -67822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Text block from the top  of the original dataset is preserved in the “Preamble”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17" name="AutoShape 6">
            <a:extLst>
              <a:ext uri="{FF2B5EF4-FFF2-40B4-BE49-F238E27FC236}">
                <a16:creationId xmlns:a16="http://schemas.microsoft.com/office/drawing/2014/main" id="{F9543485-FD4D-2480-09A7-6CA7413866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891" y="5265569"/>
            <a:ext cx="2369394" cy="940448"/>
          </a:xfrm>
          <a:prstGeom prst="wedgeRectCallout">
            <a:avLst>
              <a:gd name="adj1" fmla="val 28094"/>
              <a:gd name="adj2" fmla="val -65697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Reference block preserved in the “Bibliography” section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D2C0D35-6445-CE67-FDF7-9894961CDA08}"/>
              </a:ext>
            </a:extLst>
          </p:cNvPr>
          <p:cNvSpPr/>
          <p:nvPr/>
        </p:nvSpPr>
        <p:spPr>
          <a:xfrm>
            <a:off x="2510542" y="3284265"/>
            <a:ext cx="633046" cy="238069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99DD136-A806-963F-7E63-4BFE374B98AF}"/>
              </a:ext>
            </a:extLst>
          </p:cNvPr>
          <p:cNvSpPr/>
          <p:nvPr/>
        </p:nvSpPr>
        <p:spPr>
          <a:xfrm>
            <a:off x="2468160" y="4821791"/>
            <a:ext cx="843160" cy="258810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66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2C2D3ED-716C-858A-A73B-0283E05F11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840" y="976928"/>
            <a:ext cx="8420320" cy="4904143"/>
          </a:xfrm>
          <a:prstGeom prst="rect">
            <a:avLst/>
          </a:prstGeom>
        </p:spPr>
      </p:pic>
      <p:sp>
        <p:nvSpPr>
          <p:cNvPr id="16" name="AutoShape 6">
            <a:extLst>
              <a:ext uri="{FF2B5EF4-FFF2-40B4-BE49-F238E27FC236}">
                <a16:creationId xmlns:a16="http://schemas.microsoft.com/office/drawing/2014/main" id="{7A0CE275-9D4F-A0CA-BACD-4022762AD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447" y="2862499"/>
            <a:ext cx="3429689" cy="816743"/>
          </a:xfrm>
          <a:prstGeom prst="wedgeRectCallout">
            <a:avLst>
              <a:gd name="adj1" fmla="val -28074"/>
              <a:gd name="adj2" fmla="val -79986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Double-click to go to entry. Correct errors in dataset before use.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8" name="AutoShape 3">
            <a:extLst>
              <a:ext uri="{FF2B5EF4-FFF2-40B4-BE49-F238E27FC236}">
                <a16:creationId xmlns:a16="http://schemas.microsoft.com/office/drawing/2014/main" id="{C3709380-03A1-26C8-686A-BC33A81DD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1" y="326570"/>
            <a:ext cx="4614382" cy="706864"/>
          </a:xfrm>
          <a:prstGeom prst="wedgeRectCallout">
            <a:avLst>
              <a:gd name="adj1" fmla="val -21297"/>
              <a:gd name="adj2" fmla="val 45155"/>
            </a:avLst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Troubleshoot 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dialog shows any errors found in the new dataset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059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E5E817B-0C4F-421D-A772-86ABD77F82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6418" y="740814"/>
            <a:ext cx="7524488" cy="5455648"/>
          </a:xfrm>
          <a:prstGeom prst="rect">
            <a:avLst/>
          </a:prstGeom>
        </p:spPr>
      </p:pic>
      <p:sp>
        <p:nvSpPr>
          <p:cNvPr id="3" name="AutoShape 3">
            <a:extLst>
              <a:ext uri="{FF2B5EF4-FFF2-40B4-BE49-F238E27FC236}">
                <a16:creationId xmlns:a16="http://schemas.microsoft.com/office/drawing/2014/main" id="{3209B5E9-9AA2-A02F-72AB-E6D282612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16426"/>
            <a:ext cx="3694573" cy="730631"/>
          </a:xfrm>
          <a:prstGeom prst="wedgeRectCallout">
            <a:avLst>
              <a:gd name="adj1" fmla="val -21297"/>
              <a:gd name="adj2" fmla="val 45155"/>
            </a:avLst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Export GWB datasets to use with the EQ3/6 software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02A8A16-DEE4-DE0A-8C79-2269227C6B2C}"/>
              </a:ext>
            </a:extLst>
          </p:cNvPr>
          <p:cNvSpPr/>
          <p:nvPr/>
        </p:nvSpPr>
        <p:spPr>
          <a:xfrm>
            <a:off x="719616" y="1000970"/>
            <a:ext cx="443673" cy="238069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7A76492A-77B9-2C1F-00BF-B0C6A213E4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1882" y="2186169"/>
            <a:ext cx="3429689" cy="540800"/>
          </a:xfrm>
          <a:prstGeom prst="wedgeRectCallout">
            <a:avLst>
              <a:gd name="adj1" fmla="val -28863"/>
              <a:gd name="adj2" fmla="val -93993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Go to File → Export → EQ3/6…</a:t>
            </a:r>
            <a:endParaRPr kumimoji="0" lang="en-US" sz="180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906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04FFF2F-CE83-2FB2-B89D-334EF15B54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854" y="1039071"/>
            <a:ext cx="6591472" cy="4931358"/>
          </a:xfrm>
          <a:prstGeom prst="rect">
            <a:avLst/>
          </a:prstGeom>
        </p:spPr>
      </p:pic>
      <p:sp>
        <p:nvSpPr>
          <p:cNvPr id="6" name="AutoShape 6">
            <a:extLst>
              <a:ext uri="{FF2B5EF4-FFF2-40B4-BE49-F238E27FC236}">
                <a16:creationId xmlns:a16="http://schemas.microsoft.com/office/drawing/2014/main" id="{7A76492A-77B9-2C1F-00BF-B0C6A213E4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7442" y="1823654"/>
            <a:ext cx="3429689" cy="816743"/>
          </a:xfrm>
          <a:prstGeom prst="wedgeRectCallout">
            <a:avLst>
              <a:gd name="adj1" fmla="val -28074"/>
              <a:gd name="adj2" fmla="val -79986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Browse to the directory where you wish to save your dataset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12" name="AutoShape 6">
            <a:extLst>
              <a:ext uri="{FF2B5EF4-FFF2-40B4-BE49-F238E27FC236}">
                <a16:creationId xmlns:a16="http://schemas.microsoft.com/office/drawing/2014/main" id="{38B81B87-8639-5BD9-FFDB-453D24A37D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5203" y="4643505"/>
            <a:ext cx="2389944" cy="816743"/>
          </a:xfrm>
          <a:prstGeom prst="wedgeRectCallout">
            <a:avLst>
              <a:gd name="adj1" fmla="val -56471"/>
              <a:gd name="adj2" fmla="val -15064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Supply the new dataset with a file name 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302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2024D6E5-4DC0-DB4F-AF26-0B4BD30841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0975" y="1032948"/>
            <a:ext cx="5932869" cy="5170850"/>
          </a:xfrm>
          <a:prstGeom prst="rect">
            <a:avLst/>
          </a:prstGeom>
        </p:spPr>
      </p:pic>
      <p:sp>
        <p:nvSpPr>
          <p:cNvPr id="3" name="AutoShape 3">
            <a:extLst>
              <a:ext uri="{FF2B5EF4-FFF2-40B4-BE49-F238E27FC236}">
                <a16:creationId xmlns:a16="http://schemas.microsoft.com/office/drawing/2014/main" id="{3209B5E9-9AA2-A02F-72AB-E6D282612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16427"/>
            <a:ext cx="4235638" cy="665510"/>
          </a:xfrm>
          <a:prstGeom prst="wedgeRectCallout">
            <a:avLst>
              <a:gd name="adj1" fmla="val -21297"/>
              <a:gd name="adj2" fmla="val 45155"/>
            </a:avLst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View EQ3/6 dataset in a text editor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7A76492A-77B9-2C1F-00BF-B0C6A213E4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4165" y="2364719"/>
            <a:ext cx="3023891" cy="892493"/>
          </a:xfrm>
          <a:prstGeom prst="wedgeRectCallout">
            <a:avLst>
              <a:gd name="adj1" fmla="val -28074"/>
              <a:gd name="adj2" fmla="val -69680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Original GWB dataset, time and date of the conversion, and username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251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366</TotalTime>
  <Words>151</Words>
  <Application>Microsoft Office PowerPoint</Application>
  <PresentationFormat>On-screen Show (4:3)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Jia Wang</dc:creator>
  <cp:lastModifiedBy>Jia Wang</cp:lastModifiedBy>
  <cp:revision>17</cp:revision>
  <dcterms:created xsi:type="dcterms:W3CDTF">2020-11-10T18:00:28Z</dcterms:created>
  <dcterms:modified xsi:type="dcterms:W3CDTF">2022-11-17T00:44:12Z</dcterms:modified>
</cp:coreProperties>
</file>