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4" r:id="rId2"/>
    <p:sldId id="295" r:id="rId3"/>
    <p:sldId id="298" r:id="rId4"/>
    <p:sldId id="301" r:id="rId5"/>
    <p:sldId id="29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191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741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41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98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1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14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44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89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3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9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94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31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5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7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04201ED-6939-421F-8328-1265454E84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1036" y="617147"/>
            <a:ext cx="7781925" cy="56332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3072770"/>
            <a:ext cx="4876800" cy="1332864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Import </a:t>
            </a:r>
            <a:r>
              <a:rPr lang="en-US" sz="4000" b="1" dirty="0" err="1">
                <a:solidFill>
                  <a:srgbClr val="F79646">
                    <a:lumMod val="75000"/>
                  </a:srgbClr>
                </a:solidFill>
              </a:rPr>
              <a:t>PhreeqC</a:t>
            </a:r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 datasets</a:t>
            </a:r>
          </a:p>
        </p:txBody>
      </p:sp>
    </p:spTree>
    <p:extLst>
      <p:ext uri="{BB962C8B-B14F-4D97-AF65-F5344CB8AC3E}">
        <p14:creationId xmlns:p14="http://schemas.microsoft.com/office/powerpoint/2010/main" val="371996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34F0519-9F06-4164-9CCB-BF73A21E2D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" t="83" r="24891" b="65352"/>
          <a:stretch/>
        </p:blipFill>
        <p:spPr>
          <a:xfrm>
            <a:off x="2019994" y="1229400"/>
            <a:ext cx="5834048" cy="1949225"/>
          </a:xfrm>
          <a:prstGeom prst="rect">
            <a:avLst/>
          </a:prstGeom>
        </p:spPr>
      </p:pic>
      <p:sp>
        <p:nvSpPr>
          <p:cNvPr id="4" name="AutoShape 3">
            <a:extLst>
              <a:ext uri="{FF2B5EF4-FFF2-40B4-BE49-F238E27FC236}">
                <a16:creationId xmlns:a16="http://schemas.microsoft.com/office/drawing/2014/main" id="{D23260DA-E334-4863-B43F-467450064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26570"/>
            <a:ext cx="5197929" cy="620487"/>
          </a:xfrm>
          <a:prstGeom prst="wedgeRectCallout">
            <a:avLst>
              <a:gd name="adj1" fmla="val -21297"/>
              <a:gd name="adj2" fmla="val 45155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Drag and drop a </a:t>
            </a:r>
            <a:r>
              <a:rPr lang="en-US" sz="2000" kern="0" dirty="0" err="1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PhreeqC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dataset into </a:t>
            </a:r>
            <a:r>
              <a:rPr lang="en-US" sz="2000" b="1" kern="0" dirty="0" err="1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TEdit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5E4EE4-067A-98DB-F572-0516515315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318" y="1673658"/>
            <a:ext cx="1224675" cy="1224675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84C0C2DA-2B6D-1CBC-CE12-E4757961C0BF}"/>
              </a:ext>
            </a:extLst>
          </p:cNvPr>
          <p:cNvSpPr/>
          <p:nvPr/>
        </p:nvSpPr>
        <p:spPr>
          <a:xfrm>
            <a:off x="1638300" y="2062838"/>
            <a:ext cx="702129" cy="2830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6D1E7EB-0613-FB33-CAB4-11C9EDD3C0D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972"/>
          <a:stretch/>
        </p:blipFill>
        <p:spPr>
          <a:xfrm>
            <a:off x="681036" y="3934245"/>
            <a:ext cx="7781925" cy="2482880"/>
          </a:xfrm>
          <a:prstGeom prst="rect">
            <a:avLst/>
          </a:prstGeom>
        </p:spPr>
      </p:pic>
      <p:sp>
        <p:nvSpPr>
          <p:cNvPr id="2" name="AutoShape 3">
            <a:extLst>
              <a:ext uri="{FF2B5EF4-FFF2-40B4-BE49-F238E27FC236}">
                <a16:creationId xmlns:a16="http://schemas.microsoft.com/office/drawing/2014/main" id="{4A1A48A9-E36D-3B1C-CCCC-04E195968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158" y="3243938"/>
            <a:ext cx="5257800" cy="571499"/>
          </a:xfrm>
          <a:prstGeom prst="wedgeRectCallout">
            <a:avLst>
              <a:gd name="adj1" fmla="val -21297"/>
              <a:gd name="adj2" fmla="val 45155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Or, in </a:t>
            </a:r>
            <a:r>
              <a:rPr lang="en-US" sz="2000" b="1" kern="0" dirty="0" err="1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TEdit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go to File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→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Import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→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</a:t>
            </a:r>
            <a:r>
              <a:rPr lang="en-US" sz="2000" kern="0" dirty="0" err="1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PhreeqC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…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96E918C-4687-56EE-FED7-05A0454874E5}"/>
              </a:ext>
            </a:extLst>
          </p:cNvPr>
          <p:cNvSpPr/>
          <p:nvPr/>
        </p:nvSpPr>
        <p:spPr>
          <a:xfrm>
            <a:off x="680357" y="4196438"/>
            <a:ext cx="364671" cy="228600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06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2DBA5E-3AE4-7500-355E-CD74FFFEEB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1036" y="614106"/>
            <a:ext cx="7781924" cy="5639312"/>
          </a:xfrm>
          <a:prstGeom prst="rect">
            <a:avLst/>
          </a:prstGeom>
        </p:spPr>
      </p:pic>
      <p:sp>
        <p:nvSpPr>
          <p:cNvPr id="4" name="AutoShape 3">
            <a:extLst>
              <a:ext uri="{FF2B5EF4-FFF2-40B4-BE49-F238E27FC236}">
                <a16:creationId xmlns:a16="http://schemas.microsoft.com/office/drawing/2014/main" id="{D23260DA-E334-4863-B43F-467450064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26570"/>
            <a:ext cx="4176121" cy="783773"/>
          </a:xfrm>
          <a:prstGeom prst="wedgeRectCallout">
            <a:avLst>
              <a:gd name="adj1" fmla="val -21297"/>
              <a:gd name="adj2" fmla="val 45155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Correct fictive elements if any are found in the </a:t>
            </a:r>
            <a:r>
              <a:rPr lang="en-US" sz="2000" kern="0" dirty="0" err="1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PhreeqC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dataset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C0FB237-9BFB-DC17-6A24-CC78679800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1" b="-10033"/>
          <a:stretch/>
        </p:blipFill>
        <p:spPr>
          <a:xfrm>
            <a:off x="1828728" y="1883188"/>
            <a:ext cx="5486544" cy="3401826"/>
          </a:xfrm>
          <a:prstGeom prst="rect">
            <a:avLst/>
          </a:prstGeom>
        </p:spPr>
      </p:pic>
      <p:sp>
        <p:nvSpPr>
          <p:cNvPr id="15" name="AutoShape 6">
            <a:extLst>
              <a:ext uri="{FF2B5EF4-FFF2-40B4-BE49-F238E27FC236}">
                <a16:creationId xmlns:a16="http://schemas.microsoft.com/office/drawing/2014/main" id="{E033A2B3-EC58-5570-B8A7-2D397B1B0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7943" y="2148613"/>
            <a:ext cx="3933672" cy="1004120"/>
          </a:xfrm>
          <a:prstGeom prst="wedgeRectCallout">
            <a:avLst>
              <a:gd name="adj1" fmla="val -60105"/>
              <a:gd name="adj2" fmla="val 53020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Use an existing element, create a fictive element, or supply the elemental composition of a compound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16" name="AutoShape 6">
            <a:extLst>
              <a:ext uri="{FF2B5EF4-FFF2-40B4-BE49-F238E27FC236}">
                <a16:creationId xmlns:a16="http://schemas.microsoft.com/office/drawing/2014/main" id="{7A0CE275-9D4F-A0CA-BACD-4022762AD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901" y="4766627"/>
            <a:ext cx="3149914" cy="757873"/>
          </a:xfrm>
          <a:prstGeom prst="wedgeRectCallout">
            <a:avLst>
              <a:gd name="adj1" fmla="val -18948"/>
              <a:gd name="adj2" fmla="val -80081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If you import file “phreeqc.dat”, “Sg” is really H</a:t>
            </a:r>
            <a:r>
              <a:rPr lang="en-US" i="1" kern="0" baseline="-25000" dirty="0">
                <a:solidFill>
                  <a:prstClr val="black"/>
                </a:solidFill>
                <a:cs typeface="Calibri" pitchFamily="34" charset="0"/>
              </a:rPr>
              <a:t>2</a:t>
            </a: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S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17" name="AutoShape 6">
            <a:extLst>
              <a:ext uri="{FF2B5EF4-FFF2-40B4-BE49-F238E27FC236}">
                <a16:creationId xmlns:a16="http://schemas.microsoft.com/office/drawing/2014/main" id="{F9543485-FD4D-2480-09A7-6CA741386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3731" y="4962572"/>
            <a:ext cx="2420570" cy="540158"/>
          </a:xfrm>
          <a:prstGeom prst="wedgeRectCallout">
            <a:avLst>
              <a:gd name="adj1" fmla="val -18948"/>
              <a:gd name="adj2" fmla="val -80081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Click “OK” to proceed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666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2DBA5E-3AE4-7500-355E-CD74FFFEEB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1036" y="614106"/>
            <a:ext cx="7781924" cy="563931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11FEAF8-AD65-61D8-76E9-6896B08FD23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99" b="-679"/>
          <a:stretch/>
        </p:blipFill>
        <p:spPr>
          <a:xfrm>
            <a:off x="2149929" y="1300843"/>
            <a:ext cx="4610101" cy="4354286"/>
          </a:xfrm>
          <a:prstGeom prst="rect">
            <a:avLst/>
          </a:prstGeom>
        </p:spPr>
      </p:pic>
      <p:sp>
        <p:nvSpPr>
          <p:cNvPr id="15" name="AutoShape 6">
            <a:extLst>
              <a:ext uri="{FF2B5EF4-FFF2-40B4-BE49-F238E27FC236}">
                <a16:creationId xmlns:a16="http://schemas.microsoft.com/office/drawing/2014/main" id="{E033A2B3-EC58-5570-B8A7-2D397B1B0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729" y="1125356"/>
            <a:ext cx="2235514" cy="632688"/>
          </a:xfrm>
          <a:prstGeom prst="wedgeRectCallout">
            <a:avLst>
              <a:gd name="adj1" fmla="val -30110"/>
              <a:gd name="adj2" fmla="val 66464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Choose where to save the dataset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16" name="AutoShape 6">
            <a:extLst>
              <a:ext uri="{FF2B5EF4-FFF2-40B4-BE49-F238E27FC236}">
                <a16:creationId xmlns:a16="http://schemas.microsoft.com/office/drawing/2014/main" id="{7A0CE275-9D4F-A0CA-BACD-4022762AD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587" y="3922985"/>
            <a:ext cx="3530914" cy="757873"/>
          </a:xfrm>
          <a:prstGeom prst="wedgeRectCallout">
            <a:avLst>
              <a:gd name="adj1" fmla="val -56406"/>
              <a:gd name="adj2" fmla="val -28372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Specify an appropriate temperature range for the dataset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3AD6C602-A1DC-F799-F8B3-0B710A79D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2471" y="2937827"/>
            <a:ext cx="2779800" cy="632688"/>
          </a:xfrm>
          <a:prstGeom prst="wedgeRectCallout">
            <a:avLst>
              <a:gd name="adj1" fmla="val -31814"/>
              <a:gd name="adj2" fmla="val -84945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Check box to create associated surface datasets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6CBD8B09-7E67-93EA-BE59-8210A12BD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2745" y="5588500"/>
            <a:ext cx="2420570" cy="540158"/>
          </a:xfrm>
          <a:prstGeom prst="wedgeRectCallout">
            <a:avLst>
              <a:gd name="adj1" fmla="val -18948"/>
              <a:gd name="adj2" fmla="val -80081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Click OK to finish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059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E5E817B-0C4F-421D-A772-86ABD77F82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4423" y="740814"/>
            <a:ext cx="7528478" cy="5455648"/>
          </a:xfrm>
          <a:prstGeom prst="rect">
            <a:avLst/>
          </a:prstGeom>
        </p:spPr>
      </p:pic>
      <p:sp>
        <p:nvSpPr>
          <p:cNvPr id="3" name="AutoShape 3">
            <a:extLst>
              <a:ext uri="{FF2B5EF4-FFF2-40B4-BE49-F238E27FC236}">
                <a16:creationId xmlns:a16="http://schemas.microsoft.com/office/drawing/2014/main" id="{3209B5E9-9AA2-A02F-72AB-E6D282612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26570"/>
            <a:ext cx="4512129" cy="620487"/>
          </a:xfrm>
          <a:prstGeom prst="wedgeRectCallout">
            <a:avLst>
              <a:gd name="adj1" fmla="val -21297"/>
              <a:gd name="adj2" fmla="val 45155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View your new GWB dataset(s) in </a:t>
            </a:r>
            <a:r>
              <a:rPr lang="en-US" sz="2000" b="1" kern="0" dirty="0" err="1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TEdit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906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</TotalTime>
  <Words>108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Wang</dc:creator>
  <cp:lastModifiedBy>Jia Wang</cp:lastModifiedBy>
  <cp:revision>17</cp:revision>
  <dcterms:created xsi:type="dcterms:W3CDTF">2020-11-10T18:00:28Z</dcterms:created>
  <dcterms:modified xsi:type="dcterms:W3CDTF">2022-11-16T23:53:58Z</dcterms:modified>
</cp:coreProperties>
</file>