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02" r:id="rId4"/>
    <p:sldId id="303" r:id="rId5"/>
    <p:sldId id="304" r:id="rId6"/>
    <p:sldId id="30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54" autoAdjust="0"/>
    <p:restoredTop sz="94660"/>
  </p:normalViewPr>
  <p:slideViewPr>
    <p:cSldViewPr snapToGrid="0">
      <p:cViewPr varScale="1">
        <p:scale>
          <a:sx n="94" d="100"/>
          <a:sy n="94" d="100"/>
        </p:scale>
        <p:origin x="65" y="7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63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7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99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3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2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84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9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9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8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7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3F9F-F85A-4F9A-A87D-5E6B872C03B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311FA-C7EE-40E4-A2A9-F4F6AC912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9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ED069F4-78E0-4BB0-B276-4BAC892D7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69983"/>
            <a:ext cx="7810500" cy="570850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3AEF6C-64F4-4291-B8AD-2C3D098A7214}"/>
              </a:ext>
            </a:extLst>
          </p:cNvPr>
          <p:cNvSpPr txBox="1"/>
          <p:nvPr/>
        </p:nvSpPr>
        <p:spPr>
          <a:xfrm>
            <a:off x="2124075" y="2762567"/>
            <a:ext cx="531495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Making and breaking redox couples</a:t>
            </a:r>
          </a:p>
        </p:txBody>
      </p:sp>
    </p:spTree>
    <p:extLst>
      <p:ext uri="{BB962C8B-B14F-4D97-AF65-F5344CB8AC3E}">
        <p14:creationId xmlns:p14="http://schemas.microsoft.com/office/powerpoint/2010/main" val="682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E5907B-63D5-4994-8D44-77BD89DE0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50" y="569984"/>
            <a:ext cx="7810500" cy="5708508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D0533897-9846-49D1-8BCC-F7486671E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61" y="170167"/>
            <a:ext cx="3109039" cy="982358"/>
          </a:xfrm>
          <a:prstGeom prst="wedgeRectCallout">
            <a:avLst>
              <a:gd name="adj1" fmla="val -39504"/>
              <a:gd name="adj2" fmla="val -4536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You can change a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cs typeface="Calibri" pitchFamily="34" charset="0"/>
              </a:rPr>
              <a:t> basis species into a redox couple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50CA2244-6896-4BBE-A50A-8768E951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736" y="3124200"/>
            <a:ext cx="2471707" cy="1019175"/>
          </a:xfrm>
          <a:prstGeom prst="wedgeRectCallout">
            <a:avLst>
              <a:gd name="adj1" fmla="val -63913"/>
              <a:gd name="adj2" fmla="val -3366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Right-click on the desired basis species and select </a:t>
            </a:r>
            <a:r>
              <a:rPr lang="en-US" b="1" i="1" kern="0" dirty="0">
                <a:solidFill>
                  <a:prstClr val="black"/>
                </a:solidFill>
                <a:cs typeface="Calibri" pitchFamily="34" charset="0"/>
              </a:rPr>
              <a:t>Make Couple</a:t>
            </a:r>
          </a:p>
        </p:txBody>
      </p:sp>
    </p:spTree>
    <p:extLst>
      <p:ext uri="{BB962C8B-B14F-4D97-AF65-F5344CB8AC3E}">
        <p14:creationId xmlns:p14="http://schemas.microsoft.com/office/powerpoint/2010/main" val="85038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C5BCC-80FD-48DB-A15F-D5F76F9DE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749" y="579508"/>
            <a:ext cx="7810500" cy="5708508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50CA2244-6896-4BBE-A50A-8768E951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436" y="3550902"/>
            <a:ext cx="1419164" cy="752317"/>
          </a:xfrm>
          <a:prstGeom prst="wedgeRectCallout">
            <a:avLst>
              <a:gd name="adj1" fmla="val 17013"/>
              <a:gd name="adj2" fmla="val -68245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Add species in reaction</a:t>
            </a: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21E74DE4-55F5-4C61-8722-2D7A195BF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61" y="1723462"/>
            <a:ext cx="2276414" cy="752317"/>
          </a:xfrm>
          <a:prstGeom prst="wedgeRectCallout">
            <a:avLst>
              <a:gd name="adj1" fmla="val -63527"/>
              <a:gd name="adj2" fmla="val 11519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Information from previously filled entry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B0BABA-358E-4CF6-B330-11F6B4248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192" y="3194957"/>
            <a:ext cx="3630257" cy="3421517"/>
          </a:xfrm>
          <a:prstGeom prst="rect">
            <a:avLst/>
          </a:prstGeom>
        </p:spPr>
      </p:pic>
      <p:sp>
        <p:nvSpPr>
          <p:cNvPr id="8" name="AutoShape 3">
            <a:extLst>
              <a:ext uri="{FF2B5EF4-FFF2-40B4-BE49-F238E27FC236}">
                <a16:creationId xmlns:a16="http://schemas.microsoft.com/office/drawing/2014/main" id="{D0533897-9846-49D1-8BCC-F7486671E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61" y="170167"/>
            <a:ext cx="3251913" cy="982358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Fill in the template for the new redox coupling reaction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349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824CB5-F289-4683-8041-DD89DB6BA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341" y="581025"/>
            <a:ext cx="7793316" cy="5695950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50CA2244-6896-4BBE-A50A-8768E951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632" y="5235389"/>
            <a:ext cx="1888737" cy="894629"/>
          </a:xfrm>
          <a:prstGeom prst="wedgeRectCallout">
            <a:avLst>
              <a:gd name="adj1" fmla="val 63486"/>
              <a:gd name="adj2" fmla="val -29658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Supply Log Ks or polynomial coefficients</a:t>
            </a: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21E74DE4-55F5-4C61-8722-2D7A195BF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052" y="2741997"/>
            <a:ext cx="2276414" cy="752317"/>
          </a:xfrm>
          <a:prstGeom prst="wedgeRectCallout">
            <a:avLst>
              <a:gd name="adj1" fmla="val -60060"/>
              <a:gd name="adj2" fmla="val 36840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Supply stoichiometric coefficients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449FD3B0-EA7D-4452-A4DF-4BEADBFA7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3686" y="3852104"/>
            <a:ext cx="2928878" cy="995080"/>
          </a:xfrm>
          <a:prstGeom prst="wedgeRectCallout">
            <a:avLst>
              <a:gd name="adj1" fmla="val -57440"/>
              <a:gd name="adj2" fmla="val -16881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Negative coefficients indicate species is on the left-hand side of the equation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8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824CB5-F289-4683-8041-DD89DB6BA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341" y="581025"/>
            <a:ext cx="7793316" cy="5695950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50CA2244-6896-4BBE-A50A-8768E951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54" y="3409229"/>
            <a:ext cx="2136389" cy="894629"/>
          </a:xfrm>
          <a:prstGeom prst="wedgeRectCallout">
            <a:avLst>
              <a:gd name="adj1" fmla="val -22106"/>
              <a:gd name="adj2" fmla="val 93846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Right-click and select </a:t>
            </a:r>
            <a:r>
              <a:rPr kumimoji="0" lang="en-US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Break Couple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A2FF54-05C4-4E04-B73A-7EF90C6EEA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8"/>
          <a:stretch/>
        </p:blipFill>
        <p:spPr>
          <a:xfrm>
            <a:off x="3316238" y="2525910"/>
            <a:ext cx="3673574" cy="1551032"/>
          </a:xfrm>
          <a:prstGeom prst="rect">
            <a:avLst/>
          </a:prstGeom>
        </p:spPr>
      </p:pic>
      <p:sp>
        <p:nvSpPr>
          <p:cNvPr id="5" name="AutoShape 6">
            <a:extLst>
              <a:ext uri="{FF2B5EF4-FFF2-40B4-BE49-F238E27FC236}">
                <a16:creationId xmlns:a16="http://schemas.microsoft.com/office/drawing/2014/main" id="{449FD3B0-EA7D-4452-A4DF-4BEADBFA7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5552" y="4286385"/>
            <a:ext cx="2847973" cy="1204811"/>
          </a:xfrm>
          <a:prstGeom prst="wedgeRectCallout">
            <a:avLst>
              <a:gd name="adj1" fmla="val -36330"/>
              <a:gd name="adj2" fmla="val -80740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Select</a:t>
            </a:r>
            <a:r>
              <a:rPr lang="en-US" b="1" i="1" kern="0" dirty="0">
                <a:solidFill>
                  <a:prstClr val="black"/>
                </a:solidFill>
                <a:cs typeface="Calibri" pitchFamily="34" charset="0"/>
              </a:rPr>
              <a:t> Yes</a:t>
            </a:r>
            <a:r>
              <a:rPr lang="en-US" i="1" kern="0" dirty="0">
                <a:solidFill>
                  <a:prstClr val="black"/>
                </a:solidFill>
                <a:cs typeface="Calibri" pitchFamily="34" charset="0"/>
              </a:rPr>
              <a:t> to break the coupling reaction and move the redox species to the basis species section</a:t>
            </a:r>
            <a:endParaRPr kumimoji="0" lang="en-US" sz="1800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itchFamily="34" charset="0"/>
            </a:endParaRPr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0EFCD6B1-7B6F-439A-B979-2965CF02C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61" y="170167"/>
            <a:ext cx="5023564" cy="982358"/>
          </a:xfrm>
          <a:prstGeom prst="wedgeRectCallout">
            <a:avLst>
              <a:gd name="adj1" fmla="val -32773"/>
              <a:gd name="adj2" fmla="val 5160"/>
            </a:avLst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also change a redox species to a basis species, if the coupling reaction is not useful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B421AF-79D4-46A2-A474-2B2E58D6D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341" y="581025"/>
            <a:ext cx="7793316" cy="5695950"/>
          </a:xfrm>
          <a:prstGeom prst="rect">
            <a:avLst/>
          </a:prstGeom>
        </p:spPr>
      </p:pic>
      <p:sp>
        <p:nvSpPr>
          <p:cNvPr id="7" name="AutoShape 6">
            <a:extLst>
              <a:ext uri="{FF2B5EF4-FFF2-40B4-BE49-F238E27FC236}">
                <a16:creationId xmlns:a16="http://schemas.microsoft.com/office/drawing/2014/main" id="{50CA2244-6896-4BBE-A50A-8768E9513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914" y="2246540"/>
            <a:ext cx="1650614" cy="762000"/>
          </a:xfrm>
          <a:prstGeom prst="wedgeRectCallout">
            <a:avLst>
              <a:gd name="adj1" fmla="val -32721"/>
              <a:gd name="adj2" fmla="val -62663"/>
            </a:avLst>
          </a:prstGeom>
          <a:solidFill>
            <a:srgbClr val="9BBB59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itchFamily="34" charset="0"/>
              </a:rPr>
              <a:t>Acetate- is now a basis species</a:t>
            </a:r>
          </a:p>
        </p:txBody>
      </p:sp>
    </p:spTree>
    <p:extLst>
      <p:ext uri="{BB962C8B-B14F-4D97-AF65-F5344CB8AC3E}">
        <p14:creationId xmlns:p14="http://schemas.microsoft.com/office/powerpoint/2010/main" val="405955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1663</TotalTime>
  <Words>112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Wang</dc:creator>
  <cp:lastModifiedBy>Jia Wang</cp:lastModifiedBy>
  <cp:revision>17</cp:revision>
  <dcterms:created xsi:type="dcterms:W3CDTF">2020-11-04T21:33:45Z</dcterms:created>
  <dcterms:modified xsi:type="dcterms:W3CDTF">2022-03-10T23:16:17Z</dcterms:modified>
</cp:coreProperties>
</file>