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4" r:id="rId2"/>
    <p:sldId id="298" r:id="rId3"/>
    <p:sldId id="301" r:id="rId4"/>
    <p:sldId id="302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191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2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741" y="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416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98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011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148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944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589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636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91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994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316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58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55BF2-1385-40B5-801C-545B0283067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7A4AF-AE5E-444A-AD16-E5BA7186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72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1BA58C4-9B25-C83C-EC34-60B7F229891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3" r="-25"/>
          <a:stretch/>
        </p:blipFill>
        <p:spPr>
          <a:xfrm>
            <a:off x="669471" y="608490"/>
            <a:ext cx="7821385" cy="56671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3600" y="3072770"/>
            <a:ext cx="4876800" cy="1332864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Add solid solutions to thermos datasets</a:t>
            </a:r>
          </a:p>
        </p:txBody>
      </p:sp>
    </p:spTree>
    <p:extLst>
      <p:ext uri="{BB962C8B-B14F-4D97-AF65-F5344CB8AC3E}">
        <p14:creationId xmlns:p14="http://schemas.microsoft.com/office/powerpoint/2010/main" val="3719968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32DBA5E-3AE4-7500-355E-CD74FFFEEB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6667" y="614106"/>
            <a:ext cx="7750661" cy="5639312"/>
          </a:xfrm>
          <a:prstGeom prst="rect">
            <a:avLst/>
          </a:prstGeom>
        </p:spPr>
      </p:pic>
      <p:sp>
        <p:nvSpPr>
          <p:cNvPr id="4" name="AutoShape 3">
            <a:extLst>
              <a:ext uri="{FF2B5EF4-FFF2-40B4-BE49-F238E27FC236}">
                <a16:creationId xmlns:a16="http://schemas.microsoft.com/office/drawing/2014/main" id="{D23260DA-E334-4863-B43F-467450064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26570"/>
            <a:ext cx="4022271" cy="783773"/>
          </a:xfrm>
          <a:prstGeom prst="wedgeRectCallout">
            <a:avLst>
              <a:gd name="adj1" fmla="val -21297"/>
              <a:gd name="adj2" fmla="val 45155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Open </a:t>
            </a:r>
            <a:r>
              <a:rPr lang="en-US" sz="2000" kern="0" dirty="0" err="1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thermo</a:t>
            </a: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dataset in </a:t>
            </a:r>
            <a:r>
              <a:rPr lang="en-US" sz="2000" b="1" kern="0" dirty="0" err="1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TEdit</a:t>
            </a: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to add and edit solid solution</a:t>
            </a:r>
            <a:endParaRPr kumimoji="0" lang="en-US" sz="2000" i="0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2" name="AutoShape 3">
            <a:extLst>
              <a:ext uri="{FF2B5EF4-FFF2-40B4-BE49-F238E27FC236}">
                <a16:creationId xmlns:a16="http://schemas.microsoft.com/office/drawing/2014/main" id="{0CAA22E8-DB61-6E81-D51F-758A9750B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3101" y="2819401"/>
            <a:ext cx="1268185" cy="783773"/>
          </a:xfrm>
          <a:prstGeom prst="wedgeRectCallout">
            <a:avLst>
              <a:gd name="adj1" fmla="val -72400"/>
              <a:gd name="adj2" fmla="val -48595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Right-click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→</a:t>
            </a: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</a:t>
            </a:r>
            <a:r>
              <a:rPr lang="en-US" sz="2000" b="1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Add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61C5AEEB-5AD3-4FBC-7BE2-F6B8140EFB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8543" y="1943100"/>
            <a:ext cx="1997528" cy="783773"/>
          </a:xfrm>
          <a:prstGeom prst="wedgeRectCallout">
            <a:avLst>
              <a:gd name="adj1" fmla="val -64812"/>
              <a:gd name="adj2" fmla="val 50016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Add new </a:t>
            </a:r>
            <a:r>
              <a:rPr lang="en-US" sz="2000" b="1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Solid solution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666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32DBA5E-3AE4-7500-355E-CD74FFFEEB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7364" y="662920"/>
            <a:ext cx="7781924" cy="4561970"/>
          </a:xfrm>
          <a:prstGeom prst="rect">
            <a:avLst/>
          </a:prstGeom>
        </p:spPr>
      </p:pic>
      <p:sp>
        <p:nvSpPr>
          <p:cNvPr id="15" name="AutoShape 6">
            <a:extLst>
              <a:ext uri="{FF2B5EF4-FFF2-40B4-BE49-F238E27FC236}">
                <a16:creationId xmlns:a16="http://schemas.microsoft.com/office/drawing/2014/main" id="{E033A2B3-EC58-5570-B8A7-2D397B1B0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9629" y="1027385"/>
            <a:ext cx="1691228" cy="632688"/>
          </a:xfrm>
          <a:prstGeom prst="wedgeRectCallout">
            <a:avLst>
              <a:gd name="adj1" fmla="val -30110"/>
              <a:gd name="adj2" fmla="val 66464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Supply solid solution name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5" name="AutoShape 6">
            <a:extLst>
              <a:ext uri="{FF2B5EF4-FFF2-40B4-BE49-F238E27FC236}">
                <a16:creationId xmlns:a16="http://schemas.microsoft.com/office/drawing/2014/main" id="{3AD6C602-A1DC-F799-F8B3-0B710A79D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8142" y="3727041"/>
            <a:ext cx="2115771" cy="632688"/>
          </a:xfrm>
          <a:prstGeom prst="wedgeRectCallout">
            <a:avLst>
              <a:gd name="adj1" fmla="val -31814"/>
              <a:gd name="adj2" fmla="val -84945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Add the appropriate end members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7" name="AutoShape 6">
            <a:extLst>
              <a:ext uri="{FF2B5EF4-FFF2-40B4-BE49-F238E27FC236}">
                <a16:creationId xmlns:a16="http://schemas.microsoft.com/office/drawing/2014/main" id="{3AC7B821-F0DA-3204-FC93-6D469F3BE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643" y="1533571"/>
            <a:ext cx="1691228" cy="632688"/>
          </a:xfrm>
          <a:prstGeom prst="wedgeRectCallout">
            <a:avLst>
              <a:gd name="adj1" fmla="val 62255"/>
              <a:gd name="adj2" fmla="val 26031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Select activity model type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8" name="AutoShape 6">
            <a:extLst>
              <a:ext uri="{FF2B5EF4-FFF2-40B4-BE49-F238E27FC236}">
                <a16:creationId xmlns:a16="http://schemas.microsoft.com/office/drawing/2014/main" id="{2251CFC5-FE11-12AA-E864-0009C459B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3840" y="1506356"/>
            <a:ext cx="2611071" cy="632688"/>
          </a:xfrm>
          <a:prstGeom prst="wedgeRectCallout">
            <a:avLst>
              <a:gd name="adj1" fmla="val -59009"/>
              <a:gd name="adj2" fmla="val 29472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itchFamily="34" charset="0"/>
              </a:rPr>
              <a:t>Site number for </a:t>
            </a:r>
            <a:r>
              <a:rPr lang="en-US" i="1" kern="0" dirty="0" err="1">
                <a:solidFill>
                  <a:prstClr val="black"/>
                </a:solidFill>
                <a:cs typeface="Calibri" pitchFamily="34" charset="0"/>
              </a:rPr>
              <a:t>site_mixing</a:t>
            </a: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 solutions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9" name="AutoShape 6">
            <a:extLst>
              <a:ext uri="{FF2B5EF4-FFF2-40B4-BE49-F238E27FC236}">
                <a16:creationId xmlns:a16="http://schemas.microsoft.com/office/drawing/2014/main" id="{5394E509-FF7E-6715-94C1-F4E6C9154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5527" y="3590970"/>
            <a:ext cx="2240960" cy="632688"/>
          </a:xfrm>
          <a:prstGeom prst="wedgeRectCallout">
            <a:avLst>
              <a:gd name="adj1" fmla="val -35245"/>
              <a:gd name="adj2" fmla="val -98709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itchFamily="34" charset="0"/>
              </a:rPr>
              <a:t>Supply a</a:t>
            </a: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 tag for </a:t>
            </a:r>
            <a:r>
              <a:rPr lang="en-US" i="1" kern="0">
                <a:solidFill>
                  <a:prstClr val="black"/>
                </a:solidFill>
                <a:cs typeface="Calibri" pitchFamily="34" charset="0"/>
              </a:rPr>
              <a:t>each end member </a:t>
            </a: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mineral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059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32DBA5E-3AE4-7500-355E-CD74FFFEEB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7364" y="662920"/>
            <a:ext cx="7781924" cy="4561970"/>
          </a:xfrm>
          <a:prstGeom prst="rect">
            <a:avLst/>
          </a:prstGeom>
        </p:spPr>
      </p:pic>
      <p:sp>
        <p:nvSpPr>
          <p:cNvPr id="2" name="AutoShape 3">
            <a:extLst>
              <a:ext uri="{FF2B5EF4-FFF2-40B4-BE49-F238E27FC236}">
                <a16:creationId xmlns:a16="http://schemas.microsoft.com/office/drawing/2014/main" id="{D031D16A-A9A6-36F1-5371-D64560DCC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043" y="1299234"/>
            <a:ext cx="3559500" cy="783773"/>
          </a:xfrm>
          <a:prstGeom prst="wedgeRectCallout">
            <a:avLst>
              <a:gd name="adj1" fmla="val -35870"/>
              <a:gd name="adj2" fmla="val -82529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Save your changes by going to </a:t>
            </a:r>
            <a:r>
              <a:rPr lang="en-US" sz="2000" b="1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File</a:t>
            </a: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→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Save As…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or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File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 →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Save</a:t>
            </a:r>
          </a:p>
        </p:txBody>
      </p:sp>
    </p:spTree>
    <p:extLst>
      <p:ext uri="{BB962C8B-B14F-4D97-AF65-F5344CB8AC3E}">
        <p14:creationId xmlns:p14="http://schemas.microsoft.com/office/powerpoint/2010/main" val="3680826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337</TotalTime>
  <Words>67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Jia Wang</dc:creator>
  <cp:lastModifiedBy>Jia Wang</cp:lastModifiedBy>
  <cp:revision>19</cp:revision>
  <dcterms:created xsi:type="dcterms:W3CDTF">2020-11-10T18:00:28Z</dcterms:created>
  <dcterms:modified xsi:type="dcterms:W3CDTF">2022-11-17T00:28:17Z</dcterms:modified>
</cp:coreProperties>
</file>