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94" r:id="rId3"/>
    <p:sldId id="346" r:id="rId4"/>
    <p:sldId id="345" r:id="rId5"/>
    <p:sldId id="341" r:id="rId6"/>
    <p:sldId id="348" r:id="rId7"/>
    <p:sldId id="34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2" autoAdjust="0"/>
    <p:restoredTop sz="94660"/>
  </p:normalViewPr>
  <p:slideViewPr>
    <p:cSldViewPr snapToGrid="0">
      <p:cViewPr>
        <p:scale>
          <a:sx n="100" d="100"/>
          <a:sy n="100" d="100"/>
        </p:scale>
        <p:origin x="144" y="1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4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6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7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22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58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54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4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81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35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83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43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59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3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7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9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5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4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3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6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3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7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4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F5CC99-8166-4642-B9FF-114D3C2957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037" y="590310"/>
            <a:ext cx="7781925" cy="56773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marL="0" marR="0" lvl="0" indent="0" algn="ctr" defTabSz="10077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Summary panes </a:t>
            </a:r>
          </a:p>
          <a:p>
            <a:pPr marL="0" marR="0" lvl="0" indent="0" algn="ctr" defTabSz="10077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and Filtering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F927DE-D8A5-4F74-B88E-B2BA8CB471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6" b="18276"/>
          <a:stretch/>
        </p:blipFill>
        <p:spPr>
          <a:xfrm>
            <a:off x="676275" y="1524001"/>
            <a:ext cx="7791450" cy="4648200"/>
          </a:xfrm>
          <a:prstGeom prst="rect">
            <a:avLst/>
          </a:prstGeom>
        </p:spPr>
      </p:pic>
      <p:sp>
        <p:nvSpPr>
          <p:cNvPr id="6" name="AutoShape 6">
            <a:extLst>
              <a:ext uri="{FF2B5EF4-FFF2-40B4-BE49-F238E27FC236}">
                <a16:creationId xmlns:a16="http://schemas.microsoft.com/office/drawing/2014/main" id="{61288FD1-0C51-4184-8DD6-3E66B034F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425" y="1578921"/>
            <a:ext cx="2819400" cy="847601"/>
          </a:xfrm>
          <a:prstGeom prst="wedgeRectCallout">
            <a:avLst>
              <a:gd name="adj1" fmla="val 23995"/>
              <a:gd name="adj2" fmla="val 8696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Choose view: species, their properties, reactions, …</a:t>
            </a: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D8893BFF-2AD4-4FAB-92F8-C3FC3ADCD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578920"/>
            <a:ext cx="1447800" cy="847601"/>
          </a:xfrm>
          <a:prstGeom prst="wedgeRectCallout">
            <a:avLst>
              <a:gd name="adj1" fmla="val -20488"/>
              <a:gd name="adj2" fmla="val 8425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Limit entries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by element</a:t>
            </a:r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37A651E4-FF18-4FC0-8FA4-7A046A474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6975" y="1578920"/>
            <a:ext cx="1800225" cy="923802"/>
          </a:xfrm>
          <a:prstGeom prst="wedgeRectCallout">
            <a:avLst>
              <a:gd name="adj1" fmla="val -22476"/>
              <a:gd name="adj2" fmla="val 787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Show entries matching the text entered</a:t>
            </a:r>
          </a:p>
        </p:txBody>
      </p:sp>
      <p:sp>
        <p:nvSpPr>
          <p:cNvPr id="2" name="AutoShape 3">
            <a:extLst>
              <a:ext uri="{FF2B5EF4-FFF2-40B4-BE49-F238E27FC236}">
                <a16:creationId xmlns:a16="http://schemas.microsoft.com/office/drawing/2014/main" id="{0C70A781-9BF1-4A20-AF1C-E83A888F4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2" y="190864"/>
            <a:ext cx="3467098" cy="1104536"/>
          </a:xfrm>
          <a:prstGeom prst="wedgeRectCallout">
            <a:avLst>
              <a:gd name="adj1" fmla="val -22764"/>
              <a:gd name="adj2" fmla="val 4063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Click on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a section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header to view a summary of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its contents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2B4A759-9028-4F39-B89B-D365D6CFF2BE}"/>
              </a:ext>
            </a:extLst>
          </p:cNvPr>
          <p:cNvSpPr/>
          <p:nvPr/>
        </p:nvSpPr>
        <p:spPr>
          <a:xfrm>
            <a:off x="619125" y="2502722"/>
            <a:ext cx="1200150" cy="155492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E5146D05-9465-4E37-BD61-9B34B5DB3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5410564"/>
            <a:ext cx="4791075" cy="1104536"/>
          </a:xfrm>
          <a:prstGeom prst="wedgeRectCallout">
            <a:avLst>
              <a:gd name="adj1" fmla="val 21184"/>
              <a:gd name="adj2" fmla="val -792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Double-click to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Open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an entry, or right-click to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Add, Delete, Extract, Cut, Copy,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or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Paste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8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E062867-7D28-40E1-AC45-8D7CEBC6B5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0" t="-153" r="23390" b="153"/>
          <a:stretch/>
        </p:blipFill>
        <p:spPr>
          <a:xfrm>
            <a:off x="447675" y="609398"/>
            <a:ext cx="5600699" cy="6239077"/>
          </a:xfrm>
          <a:prstGeom prst="rect">
            <a:avLst/>
          </a:prstGeom>
        </p:spPr>
      </p:pic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775604" y="2452007"/>
            <a:ext cx="3008793" cy="647700"/>
          </a:xfrm>
          <a:prstGeom prst="wedgeRectCallout">
            <a:avLst>
              <a:gd name="adj1" fmla="val -61802"/>
              <a:gd name="adj2" fmla="val 358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To show only entries containing carbon, select </a:t>
            </a:r>
            <a:r>
              <a:rPr kumimoji="0" 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C</a:t>
            </a:r>
            <a:r>
              <a:rPr kumimoji="0" 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then click </a:t>
            </a:r>
            <a:r>
              <a:rPr kumimoji="0" 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Apply </a:t>
            </a:r>
            <a:r>
              <a:rPr kumimoji="0" 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under </a:t>
            </a:r>
            <a:r>
              <a:rPr kumimoji="0" 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Filter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9013898-D2C8-49A8-891E-274A28A5300D}"/>
              </a:ext>
            </a:extLst>
          </p:cNvPr>
          <p:cNvSpPr/>
          <p:nvPr/>
        </p:nvSpPr>
        <p:spPr>
          <a:xfrm>
            <a:off x="4391932" y="6195786"/>
            <a:ext cx="927100" cy="2730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4FA5E13-8FAE-4281-ABA3-4EB38BDD57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1" r="72711"/>
          <a:stretch/>
        </p:blipFill>
        <p:spPr>
          <a:xfrm>
            <a:off x="6696076" y="609398"/>
            <a:ext cx="2000250" cy="6239077"/>
          </a:xfrm>
          <a:prstGeom prst="rect">
            <a:avLst/>
          </a:prstGeom>
        </p:spPr>
      </p:pic>
      <p:sp>
        <p:nvSpPr>
          <p:cNvPr id="26" name="AutoShape 6">
            <a:extLst>
              <a:ext uri="{FF2B5EF4-FFF2-40B4-BE49-F238E27FC236}">
                <a16:creationId xmlns:a16="http://schemas.microsoft.com/office/drawing/2014/main" id="{992E50E6-14CB-4555-B8BA-17BC4F06F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901" y="2381250"/>
            <a:ext cx="2228849" cy="647700"/>
          </a:xfrm>
          <a:prstGeom prst="wedgeRectCallout">
            <a:avLst>
              <a:gd name="adj1" fmla="val -29798"/>
              <a:gd name="adj2" fmla="val 6695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Or, right-click on </a:t>
            </a:r>
            <a:r>
              <a:rPr kumimoji="0" 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C </a:t>
            </a:r>
            <a:r>
              <a:rPr lang="en-US" sz="135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kumimoji="0" 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n the tree, then select </a:t>
            </a:r>
            <a:r>
              <a:rPr kumimoji="0" 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Apply Filter</a:t>
            </a: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64FB0414-3547-48EB-997A-CB4BE6415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75" y="209530"/>
            <a:ext cx="5080650" cy="1085870"/>
          </a:xfrm>
          <a:prstGeom prst="wedgeRectCallout">
            <a:avLst>
              <a:gd name="adj1" fmla="val -15911"/>
              <a:gd name="adj2" fmla="val 4326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can f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ilter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by element or species.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Control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from section header or from the tree structure</a:t>
            </a:r>
          </a:p>
        </p:txBody>
      </p:sp>
    </p:spTree>
    <p:extLst>
      <p:ext uri="{BB962C8B-B14F-4D97-AF65-F5344CB8AC3E}">
        <p14:creationId xmlns:p14="http://schemas.microsoft.com/office/powerpoint/2010/main" val="137895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5DA56D7-0AF7-4793-BD5B-B57752F36B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134" y="585041"/>
            <a:ext cx="7772400" cy="5640292"/>
          </a:xfrm>
          <a:prstGeom prst="rect">
            <a:avLst/>
          </a:prstGeom>
        </p:spPr>
      </p:pic>
      <p:sp>
        <p:nvSpPr>
          <p:cNvPr id="5" name="AutoShape 6">
            <a:extLst>
              <a:ext uri="{FF2B5EF4-FFF2-40B4-BE49-F238E27FC236}">
                <a16:creationId xmlns:a16="http://schemas.microsoft.com/office/drawing/2014/main" id="{992E50E6-14CB-4555-B8BA-17BC4F06F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587" y="4703989"/>
            <a:ext cx="1638299" cy="676275"/>
          </a:xfrm>
          <a:prstGeom prst="wedgeRectCallout">
            <a:avLst>
              <a:gd name="adj1" fmla="val -67853"/>
              <a:gd name="adj2" fmla="val -459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5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Clear Filter from any right-click menu</a:t>
            </a:r>
            <a:endParaRPr kumimoji="0" lang="en-US" sz="135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992E50E6-14CB-4555-B8BA-17BC4F06F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165" y="1382486"/>
            <a:ext cx="2200275" cy="640116"/>
          </a:xfrm>
          <a:prstGeom prst="wedgeRectCallout">
            <a:avLst>
              <a:gd name="adj1" fmla="val -67295"/>
              <a:gd name="adj2" fmla="val 3286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Tree structure only showing species with carbon</a:t>
            </a:r>
            <a:endParaRPr kumimoji="0" lang="en-US" sz="135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60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9D6376-ABB0-4526-A05A-8030131F6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4149" y="581025"/>
            <a:ext cx="7722944" cy="5591175"/>
          </a:xfrm>
          <a:prstGeom prst="rect">
            <a:avLst/>
          </a:prstGeom>
        </p:spPr>
      </p:pic>
      <p:sp>
        <p:nvSpPr>
          <p:cNvPr id="5" name="AutoShape 6">
            <a:extLst>
              <a:ext uri="{FF2B5EF4-FFF2-40B4-BE49-F238E27FC236}">
                <a16:creationId xmlns:a16="http://schemas.microsoft.com/office/drawing/2014/main" id="{992E50E6-14CB-4555-B8BA-17BC4F06F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194" y="2870313"/>
            <a:ext cx="1244618" cy="436562"/>
          </a:xfrm>
          <a:prstGeom prst="wedgeRectCallout">
            <a:avLst>
              <a:gd name="adj1" fmla="val -67918"/>
              <a:gd name="adj2" fmla="val 292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5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Edit </a:t>
            </a:r>
            <a:r>
              <a:rPr lang="en-US" sz="135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Find… </a:t>
            </a:r>
            <a:endParaRPr kumimoji="0" lang="en-US" sz="135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004E8C25-665B-4B4F-AF52-34839E005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675" y="276225"/>
            <a:ext cx="2908950" cy="609600"/>
          </a:xfrm>
          <a:prstGeom prst="wedgeRectCallout">
            <a:avLst>
              <a:gd name="adj1" fmla="val -15911"/>
              <a:gd name="adj2" fmla="val 4326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Search entries in dataset.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FA1F7B3-8486-49E0-BB85-ECE2DC8E9BD7}"/>
              </a:ext>
            </a:extLst>
          </p:cNvPr>
          <p:cNvSpPr/>
          <p:nvPr/>
        </p:nvSpPr>
        <p:spPr>
          <a:xfrm>
            <a:off x="930274" y="3038700"/>
            <a:ext cx="1527175" cy="2730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1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FF94B0-4D79-497B-96F4-4A33ACD60A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37342" y="342900"/>
            <a:ext cx="6269315" cy="6172200"/>
          </a:xfrm>
          <a:prstGeom prst="rect">
            <a:avLst/>
          </a:prstGeom>
        </p:spPr>
      </p:pic>
      <p:sp>
        <p:nvSpPr>
          <p:cNvPr id="5" name="AutoShape 6">
            <a:extLst>
              <a:ext uri="{FF2B5EF4-FFF2-40B4-BE49-F238E27FC236}">
                <a16:creationId xmlns:a16="http://schemas.microsoft.com/office/drawing/2014/main" id="{992E50E6-14CB-4555-B8BA-17BC4F06F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900" y="3904320"/>
            <a:ext cx="1221848" cy="676275"/>
          </a:xfrm>
          <a:prstGeom prst="wedgeRectCallout">
            <a:avLst>
              <a:gd name="adj1" fmla="val 23149"/>
              <a:gd name="adj2" fmla="val 683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5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Select sections to search</a:t>
            </a:r>
            <a:endParaRPr kumimoji="0" lang="en-US" sz="135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992E50E6-14CB-4555-B8BA-17BC4F06F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5153" y="416022"/>
            <a:ext cx="1242124" cy="469495"/>
          </a:xfrm>
          <a:prstGeom prst="wedgeRectCallout">
            <a:avLst>
              <a:gd name="adj1" fmla="val -31944"/>
              <a:gd name="adj2" fmla="val 762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5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Search entries</a:t>
            </a:r>
            <a:endParaRPr kumimoji="0" lang="en-US" sz="135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847EAB2C-39B9-4D2A-9F1B-4A04C3F63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930" y="3904320"/>
            <a:ext cx="1221848" cy="676275"/>
          </a:xfrm>
          <a:prstGeom prst="wedgeRectCallout">
            <a:avLst>
              <a:gd name="adj1" fmla="val 23149"/>
              <a:gd name="adj2" fmla="val 683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Select fields to sear</a:t>
            </a:r>
            <a:r>
              <a:rPr lang="en-US" sz="1350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ch</a:t>
            </a:r>
            <a:endParaRPr kumimoji="0" lang="en-US" sz="135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9524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135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Wang</dc:creator>
  <cp:lastModifiedBy>Jia Wang</cp:lastModifiedBy>
  <cp:revision>19</cp:revision>
  <dcterms:created xsi:type="dcterms:W3CDTF">2020-11-10T16:28:56Z</dcterms:created>
  <dcterms:modified xsi:type="dcterms:W3CDTF">2022-03-10T22:25:18Z</dcterms:modified>
</cp:coreProperties>
</file>