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4" r:id="rId2"/>
    <p:sldId id="324" r:id="rId3"/>
    <p:sldId id="327" r:id="rId4"/>
    <p:sldId id="32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8" y="6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7E52AE-A4C4-4701-B266-AC1B205B4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564" y="438150"/>
            <a:ext cx="7942870" cy="5991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Swapping reactions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3A1584-0173-49BD-BC91-CBD7FB328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563" y="433387"/>
            <a:ext cx="7942870" cy="59912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99667" y="1477102"/>
            <a:ext cx="1211008" cy="22239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544784" y="2743200"/>
            <a:ext cx="1152523" cy="933450"/>
          </a:xfrm>
          <a:prstGeom prst="wedgeRectCallout">
            <a:avLst>
              <a:gd name="adj1" fmla="val -62429"/>
              <a:gd name="adj2" fmla="val 5204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on the swap button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185125" y="2438399"/>
            <a:ext cx="2986089" cy="990600"/>
          </a:xfrm>
          <a:prstGeom prst="wedgeRectCallout">
            <a:avLst>
              <a:gd name="adj1" fmla="val -34203"/>
              <a:gd name="adj2" fmla="val 961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Rebalance the mineral calcite in terms of carbonate ion, using swapping in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TEdit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F1BCF9BB-9CB5-4618-8420-190291113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060031"/>
            <a:ext cx="1619250" cy="990600"/>
          </a:xfrm>
          <a:prstGeom prst="wedgeRectCallout">
            <a:avLst>
              <a:gd name="adj1" fmla="val -58126"/>
              <a:gd name="adj2" fmla="val -4517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Aqueous species…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select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--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23405" y="228600"/>
            <a:ext cx="3838995" cy="933450"/>
          </a:xfrm>
          <a:prstGeom prst="wedgeRectCallout">
            <a:avLst>
              <a:gd name="adj1" fmla="val -43421"/>
              <a:gd name="adj2" fmla="val 4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Use swaps to rebalance reactions and recalculate log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</a:p>
        </p:txBody>
      </p:sp>
    </p:spTree>
    <p:extLst>
      <p:ext uri="{BB962C8B-B14F-4D97-AF65-F5344CB8AC3E}">
        <p14:creationId xmlns:p14="http://schemas.microsoft.com/office/powerpoint/2010/main" val="386608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87914DB1-4150-4E62-AC6A-68AA00EA82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7" b="3837"/>
          <a:stretch/>
        </p:blipFill>
        <p:spPr>
          <a:xfrm>
            <a:off x="595310" y="433387"/>
            <a:ext cx="7953375" cy="6196012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913415" y="3226593"/>
            <a:ext cx="685799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2DDB8E81-108F-4ADB-A267-8B66419C2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2090" y="2585156"/>
            <a:ext cx="1752600" cy="762000"/>
          </a:xfrm>
          <a:prstGeom prst="wedgeRectCallout">
            <a:avLst>
              <a:gd name="adj1" fmla="val -52427"/>
              <a:gd name="adj2" fmla="val 1044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reaction before swap</a:t>
            </a: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CECD7037-FCE4-4742-951E-30F7CDFE6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455194"/>
            <a:ext cx="1828800" cy="762000"/>
          </a:xfrm>
          <a:prstGeom prst="wedgeRectCallout">
            <a:avLst>
              <a:gd name="adj1" fmla="val -106987"/>
              <a:gd name="adj2" fmla="val 319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Reaction that’s being swapped in</a:t>
            </a: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CA37D938-E44E-4CF2-AE30-EEB248EA0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803" y="4280296"/>
            <a:ext cx="1438277" cy="762000"/>
          </a:xfrm>
          <a:prstGeom prst="wedgeRectCallout">
            <a:avLst>
              <a:gd name="adj1" fmla="val -70422"/>
              <a:gd name="adj2" fmla="val -360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Resulting reaction</a:t>
            </a:r>
          </a:p>
        </p:txBody>
      </p:sp>
      <p:sp>
        <p:nvSpPr>
          <p:cNvPr id="17" name="AutoShape 12">
            <a:extLst>
              <a:ext uri="{FF2B5EF4-FFF2-40B4-BE49-F238E27FC236}">
                <a16:creationId xmlns:a16="http://schemas.microsoft.com/office/drawing/2014/main" id="{B2D09262-1ACA-40B8-8744-291775C3E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75" y="3836194"/>
            <a:ext cx="2112168" cy="1028700"/>
          </a:xfrm>
          <a:prstGeom prst="wedgeRectCallout">
            <a:avLst>
              <a:gd name="adj1" fmla="val 58986"/>
              <a:gd name="adj2" fmla="val 3236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Log Ks are automatically recast for the new reaction</a:t>
            </a:r>
          </a:p>
        </p:txBody>
      </p:sp>
      <p:sp>
        <p:nvSpPr>
          <p:cNvPr id="19" name="AutoShape 12">
            <a:extLst>
              <a:ext uri="{FF2B5EF4-FFF2-40B4-BE49-F238E27FC236}">
                <a16:creationId xmlns:a16="http://schemas.microsoft.com/office/drawing/2014/main" id="{AFA504BA-BE9C-41D3-9B31-52FDCAA7A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497250"/>
            <a:ext cx="1808419" cy="762000"/>
          </a:xfrm>
          <a:prstGeom prst="wedgeRectCallout">
            <a:avLst>
              <a:gd name="adj1" fmla="val 72551"/>
              <a:gd name="adj2" fmla="val 500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apply to save new reaction</a:t>
            </a:r>
          </a:p>
        </p:txBody>
      </p:sp>
    </p:spTree>
    <p:extLst>
      <p:ext uri="{BB962C8B-B14F-4D97-AF65-F5344CB8AC3E}">
        <p14:creationId xmlns:p14="http://schemas.microsoft.com/office/powerpoint/2010/main" val="6483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074CFE-1200-4A40-8E73-6AAC71B3E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075" y="433729"/>
            <a:ext cx="7943850" cy="5990541"/>
          </a:xfrm>
          <a:prstGeom prst="rect">
            <a:avLst/>
          </a:prstGeom>
        </p:spPr>
      </p:pic>
      <p:sp>
        <p:nvSpPr>
          <p:cNvPr id="14" name="AutoShape 12">
            <a:extLst>
              <a:ext uri="{FF2B5EF4-FFF2-40B4-BE49-F238E27FC236}">
                <a16:creationId xmlns:a16="http://schemas.microsoft.com/office/drawing/2014/main" id="{CA37D938-E44E-4CF2-AE30-EEB248EA0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343400"/>
            <a:ext cx="1295400" cy="762000"/>
          </a:xfrm>
          <a:prstGeom prst="wedgeRectCallout">
            <a:avLst>
              <a:gd name="adj1" fmla="val -63424"/>
              <a:gd name="adj2" fmla="val 182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Final reaction</a:t>
            </a:r>
          </a:p>
        </p:txBody>
      </p:sp>
      <p:sp>
        <p:nvSpPr>
          <p:cNvPr id="17" name="AutoShape 12">
            <a:extLst>
              <a:ext uri="{FF2B5EF4-FFF2-40B4-BE49-F238E27FC236}">
                <a16:creationId xmlns:a16="http://schemas.microsoft.com/office/drawing/2014/main" id="{B2D09262-1ACA-40B8-8744-291775C3E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800600"/>
            <a:ext cx="1578769" cy="457200"/>
          </a:xfrm>
          <a:prstGeom prst="wedgeRectCallout">
            <a:avLst>
              <a:gd name="adj1" fmla="val 59589"/>
              <a:gd name="adj2" fmla="val 3861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Final log Ks</a:t>
            </a:r>
          </a:p>
        </p:txBody>
      </p:sp>
    </p:spTree>
    <p:extLst>
      <p:ext uri="{BB962C8B-B14F-4D97-AF65-F5344CB8AC3E}">
        <p14:creationId xmlns:p14="http://schemas.microsoft.com/office/powerpoint/2010/main" val="271095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6420</TotalTime>
  <Words>70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88</cp:revision>
  <dcterms:created xsi:type="dcterms:W3CDTF">2013-10-01T15:24:04Z</dcterms:created>
  <dcterms:modified xsi:type="dcterms:W3CDTF">2022-03-10T23:13:03Z</dcterms:modified>
</cp:coreProperties>
</file>