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4" r:id="rId2"/>
    <p:sldId id="295" r:id="rId3"/>
    <p:sldId id="296" r:id="rId4"/>
    <p:sldId id="29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191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2" autoAdjust="0"/>
    <p:restoredTop sz="94660"/>
  </p:normalViewPr>
  <p:slideViewPr>
    <p:cSldViewPr snapToGrid="0">
      <p:cViewPr>
        <p:scale>
          <a:sx n="100" d="100"/>
          <a:sy n="100" d="100"/>
        </p:scale>
        <p:origin x="1097" y="3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416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698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011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148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944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589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636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591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994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316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258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55BF2-1385-40B5-801C-545B02830678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72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04201ED-6939-421F-8328-1265454E84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3940" y="608668"/>
            <a:ext cx="7756117" cy="56501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33600" y="3072770"/>
            <a:ext cx="4876800" cy="1332864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Updating datasets to the newest format</a:t>
            </a:r>
          </a:p>
        </p:txBody>
      </p:sp>
    </p:spTree>
    <p:extLst>
      <p:ext uri="{BB962C8B-B14F-4D97-AF65-F5344CB8AC3E}">
        <p14:creationId xmlns:p14="http://schemas.microsoft.com/office/powerpoint/2010/main" val="3719968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34F0519-9F06-4164-9CCB-BF73A21E2D0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" t="-40" r="-289" b="16282"/>
          <a:stretch/>
        </p:blipFill>
        <p:spPr>
          <a:xfrm>
            <a:off x="642937" y="1300162"/>
            <a:ext cx="7798934" cy="4748213"/>
          </a:xfrm>
          <a:prstGeom prst="rect">
            <a:avLst/>
          </a:prstGeom>
        </p:spPr>
      </p:pic>
      <p:sp>
        <p:nvSpPr>
          <p:cNvPr id="4" name="AutoShape 3">
            <a:extLst>
              <a:ext uri="{FF2B5EF4-FFF2-40B4-BE49-F238E27FC236}">
                <a16:creationId xmlns:a16="http://schemas.microsoft.com/office/drawing/2014/main" id="{D23260DA-E334-4863-B43F-467450064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1" y="190864"/>
            <a:ext cx="3288890" cy="1028336"/>
          </a:xfrm>
          <a:prstGeom prst="wedgeRectCallout">
            <a:avLst>
              <a:gd name="adj1" fmla="val -21297"/>
              <a:gd name="adj2" fmla="val 45155"/>
            </a:avLst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Update to the latest format to enable all new features 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cs typeface="Calibri" pitchFamily="34" charset="0"/>
            </a:endParaRPr>
          </a:p>
        </p:txBody>
      </p:sp>
      <p:sp>
        <p:nvSpPr>
          <p:cNvPr id="8" name="AutoShape 6">
            <a:extLst>
              <a:ext uri="{FF2B5EF4-FFF2-40B4-BE49-F238E27FC236}">
                <a16:creationId xmlns:a16="http://schemas.microsoft.com/office/drawing/2014/main" id="{E9B2CA0E-AC61-4C04-B206-0B757D5DB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083934"/>
            <a:ext cx="1924050" cy="506866"/>
          </a:xfrm>
          <a:prstGeom prst="wedgeRectCallout">
            <a:avLst>
              <a:gd name="adj1" fmla="val -13669"/>
              <a:gd name="adj2" fmla="val -114844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itchFamily="34" charset="0"/>
              </a:rPr>
              <a:t>File </a:t>
            </a:r>
            <a:r>
              <a:rPr kumimoji="0" lang="en-US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itchFamily="34" charset="0"/>
                <a:sym typeface="Wingdings" panose="05000000000000000000" pitchFamily="2" charset="2"/>
              </a:rPr>
              <a:t> Save </a:t>
            </a:r>
            <a:r>
              <a:rPr lang="en-US" i="1" kern="0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As</a:t>
            </a:r>
            <a:r>
              <a:rPr kumimoji="0" lang="en-US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itchFamily="34" charset="0"/>
                <a:sym typeface="Wingdings" panose="05000000000000000000" pitchFamily="2" charset="2"/>
              </a:rPr>
              <a:t>…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FBCBCE8-43B5-4811-A06E-CA35F1655F41}"/>
              </a:ext>
            </a:extLst>
          </p:cNvPr>
          <p:cNvSpPr/>
          <p:nvPr/>
        </p:nvSpPr>
        <p:spPr>
          <a:xfrm>
            <a:off x="3391791" y="2513238"/>
            <a:ext cx="1114425" cy="295275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606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A3FF0C08-B013-798B-B2BB-A28055C6953C}"/>
              </a:ext>
            </a:extLst>
          </p:cNvPr>
          <p:cNvGrpSpPr/>
          <p:nvPr/>
        </p:nvGrpSpPr>
        <p:grpSpPr>
          <a:xfrm>
            <a:off x="1235529" y="1023256"/>
            <a:ext cx="6672942" cy="5445879"/>
            <a:chOff x="1235529" y="1355270"/>
            <a:chExt cx="6672942" cy="5445879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9709943-B1FE-23EA-B5FE-67E27746CAF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82" t="801" r="1" b="8701"/>
            <a:stretch/>
          </p:blipFill>
          <p:spPr>
            <a:xfrm>
              <a:off x="1235529" y="1355270"/>
              <a:ext cx="6672942" cy="4970279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3C826054-84F3-3240-6CBF-8D37E79FC87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8175" t="74499" r="905" b="1"/>
            <a:stretch/>
          </p:blipFill>
          <p:spPr>
            <a:xfrm>
              <a:off x="2454729" y="5404757"/>
              <a:ext cx="5388428" cy="1396392"/>
            </a:xfrm>
            <a:prstGeom prst="rect">
              <a:avLst/>
            </a:prstGeom>
          </p:spPr>
        </p:pic>
      </p:grpSp>
      <p:sp>
        <p:nvSpPr>
          <p:cNvPr id="4" name="AutoShape 6">
            <a:extLst>
              <a:ext uri="{FF2B5EF4-FFF2-40B4-BE49-F238E27FC236}">
                <a16:creationId xmlns:a16="http://schemas.microsoft.com/office/drawing/2014/main" id="{E9B2CA0E-AC61-4C04-B206-0B757D5DB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1528" y="3629069"/>
            <a:ext cx="3933672" cy="1004120"/>
          </a:xfrm>
          <a:prstGeom prst="wedgeRectCallout">
            <a:avLst>
              <a:gd name="adj1" fmla="val -20947"/>
              <a:gd name="adj2" fmla="val 98552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Change very old “.</a:t>
            </a:r>
            <a:r>
              <a:rPr lang="en-US" i="1" kern="0" dirty="0" err="1">
                <a:solidFill>
                  <a:prstClr val="black"/>
                </a:solidFill>
                <a:cs typeface="Calibri" pitchFamily="34" charset="0"/>
              </a:rPr>
              <a:t>dat</a:t>
            </a: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” files to “.</a:t>
            </a:r>
            <a:r>
              <a:rPr lang="en-US" i="1" kern="0" dirty="0" err="1">
                <a:solidFill>
                  <a:prstClr val="black"/>
                </a:solidFill>
                <a:cs typeface="Calibri" pitchFamily="34" charset="0"/>
              </a:rPr>
              <a:t>tdat</a:t>
            </a: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” (thermo data) or “.</a:t>
            </a:r>
            <a:r>
              <a:rPr lang="en-US" i="1" kern="0" dirty="0" err="1">
                <a:solidFill>
                  <a:prstClr val="black"/>
                </a:solidFill>
                <a:cs typeface="Calibri" pitchFamily="34" charset="0"/>
              </a:rPr>
              <a:t>sdat</a:t>
            </a: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” (surface data)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itchFamily="34" charset="0"/>
            </a:endParaRPr>
          </a:p>
        </p:txBody>
      </p:sp>
      <p:sp>
        <p:nvSpPr>
          <p:cNvPr id="8" name="AutoShape 6">
            <a:extLst>
              <a:ext uri="{FF2B5EF4-FFF2-40B4-BE49-F238E27FC236}">
                <a16:creationId xmlns:a16="http://schemas.microsoft.com/office/drawing/2014/main" id="{E9B2CA0E-AC61-4C04-B206-0B757D5DB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8086" y="4014200"/>
            <a:ext cx="1765654" cy="919008"/>
          </a:xfrm>
          <a:prstGeom prst="wedgeRectCallout">
            <a:avLst>
              <a:gd name="adj1" fmla="val -32176"/>
              <a:gd name="adj2" fmla="val 97960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Choose latest format from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“Save as type:”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787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E5E817B-0C4F-421D-A772-86ABD77F82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2937" y="744621"/>
            <a:ext cx="7791450" cy="5448034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5FBCBCE8-43B5-4811-A06E-CA35F1655F41}"/>
              </a:ext>
            </a:extLst>
          </p:cNvPr>
          <p:cNvSpPr/>
          <p:nvPr/>
        </p:nvSpPr>
        <p:spPr>
          <a:xfrm>
            <a:off x="3408118" y="1952803"/>
            <a:ext cx="1114425" cy="295275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utoShape 6">
            <a:extLst>
              <a:ext uri="{FF2B5EF4-FFF2-40B4-BE49-F238E27FC236}">
                <a16:creationId xmlns:a16="http://schemas.microsoft.com/office/drawing/2014/main" id="{BAE7C6D3-273F-437B-B92C-19AF0916EB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6530" y="990603"/>
            <a:ext cx="1924050" cy="756928"/>
          </a:xfrm>
          <a:prstGeom prst="wedgeRectCallout">
            <a:avLst>
              <a:gd name="adj1" fmla="val -37687"/>
              <a:gd name="adj2" fmla="val 102415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itchFamily="34" charset="0"/>
              </a:rPr>
              <a:t>Updated to the newest format</a:t>
            </a:r>
          </a:p>
        </p:txBody>
      </p:sp>
    </p:spTree>
    <p:extLst>
      <p:ext uri="{BB962C8B-B14F-4D97-AF65-F5344CB8AC3E}">
        <p14:creationId xmlns:p14="http://schemas.microsoft.com/office/powerpoint/2010/main" val="4290906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</TotalTime>
  <Words>58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Jia Wang</dc:creator>
  <cp:lastModifiedBy>Jia Wang</cp:lastModifiedBy>
  <cp:revision>10</cp:revision>
  <dcterms:created xsi:type="dcterms:W3CDTF">2020-11-10T18:00:28Z</dcterms:created>
  <dcterms:modified xsi:type="dcterms:W3CDTF">2022-11-21T22:11:26Z</dcterms:modified>
</cp:coreProperties>
</file>