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0" r:id="rId3"/>
    <p:sldId id="272" r:id="rId4"/>
    <p:sldId id="26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600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B820-792B-40A6-95B4-44F2B8C0588A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A2AB-FAAA-461B-9207-EEF009A0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26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B820-792B-40A6-95B4-44F2B8C0588A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A2AB-FAAA-461B-9207-EEF009A0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69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B820-792B-40A6-95B4-44F2B8C0588A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A2AB-FAAA-461B-9207-EEF009A0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59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B820-792B-40A6-95B4-44F2B8C0588A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A2AB-FAAA-461B-9207-EEF009A0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35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B820-792B-40A6-95B4-44F2B8C0588A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A2AB-FAAA-461B-9207-EEF009A0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684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B820-792B-40A6-95B4-44F2B8C0588A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A2AB-FAAA-461B-9207-EEF009A0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3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B820-792B-40A6-95B4-44F2B8C0588A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A2AB-FAAA-461B-9207-EEF009A0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472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B820-792B-40A6-95B4-44F2B8C0588A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A2AB-FAAA-461B-9207-EEF009A0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61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B820-792B-40A6-95B4-44F2B8C0588A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A2AB-FAAA-461B-9207-EEF009A0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937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B820-792B-40A6-95B4-44F2B8C0588A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A2AB-FAAA-461B-9207-EEF009A0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75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B820-792B-40A6-95B4-44F2B8C0588A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A2AB-FAAA-461B-9207-EEF009A0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85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B820-792B-40A6-95B4-44F2B8C0588A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CA2AB-FAAA-461B-9207-EEF009A0A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15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56D35EE-DA50-4888-A452-F415F71587C2}"/>
              </a:ext>
            </a:extLst>
          </p:cNvPr>
          <p:cNvGrpSpPr/>
          <p:nvPr/>
        </p:nvGrpSpPr>
        <p:grpSpPr>
          <a:xfrm>
            <a:off x="838200" y="152400"/>
            <a:ext cx="6757194" cy="6249987"/>
            <a:chOff x="796132" y="369888"/>
            <a:chExt cx="6757194" cy="6249987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E106829-818E-485F-8DD5-A8BE471685DF}"/>
                </a:ext>
              </a:extLst>
            </p:cNvPr>
            <p:cNvGrpSpPr/>
            <p:nvPr/>
          </p:nvGrpSpPr>
          <p:grpSpPr>
            <a:xfrm>
              <a:off x="796132" y="369888"/>
              <a:ext cx="6757194" cy="6249987"/>
              <a:chOff x="796132" y="369888"/>
              <a:chExt cx="6757194" cy="6249987"/>
            </a:xfrm>
          </p:grpSpPr>
          <p:sp>
            <p:nvSpPr>
              <p:cNvPr id="19" name="Freeform 198">
                <a:extLst>
                  <a:ext uri="{FF2B5EF4-FFF2-40B4-BE49-F238E27FC236}">
                    <a16:creationId xmlns:a16="http://schemas.microsoft.com/office/drawing/2014/main" id="{21D5F428-5900-4EE7-B14A-3F746CE1E4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9276" y="482600"/>
                <a:ext cx="257175" cy="5499100"/>
              </a:xfrm>
              <a:custGeom>
                <a:avLst/>
                <a:gdLst>
                  <a:gd name="T0" fmla="*/ 0 w 162"/>
                  <a:gd name="T1" fmla="*/ 0 h 3464"/>
                  <a:gd name="T2" fmla="*/ 85 w 162"/>
                  <a:gd name="T3" fmla="*/ 0 h 3464"/>
                  <a:gd name="T4" fmla="*/ 162 w 162"/>
                  <a:gd name="T5" fmla="*/ 429 h 3464"/>
                  <a:gd name="T6" fmla="*/ 162 w 162"/>
                  <a:gd name="T7" fmla="*/ 3464 h 3464"/>
                  <a:gd name="T8" fmla="*/ 0 w 162"/>
                  <a:gd name="T9" fmla="*/ 3464 h 3464"/>
                  <a:gd name="T10" fmla="*/ 0 w 162"/>
                  <a:gd name="T11" fmla="*/ 0 h 3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2" h="3464">
                    <a:moveTo>
                      <a:pt x="0" y="0"/>
                    </a:moveTo>
                    <a:lnTo>
                      <a:pt x="85" y="0"/>
                    </a:lnTo>
                    <a:lnTo>
                      <a:pt x="162" y="429"/>
                    </a:lnTo>
                    <a:lnTo>
                      <a:pt x="162" y="3464"/>
                    </a:lnTo>
                    <a:lnTo>
                      <a:pt x="0" y="34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FF3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199">
                <a:extLst>
                  <a:ext uri="{FF2B5EF4-FFF2-40B4-BE49-F238E27FC236}">
                    <a16:creationId xmlns:a16="http://schemas.microsoft.com/office/drawing/2014/main" id="{728087DA-38B8-47E7-838F-E6DEF1515F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9276" y="482600"/>
                <a:ext cx="257175" cy="5499100"/>
              </a:xfrm>
              <a:custGeom>
                <a:avLst/>
                <a:gdLst>
                  <a:gd name="T0" fmla="*/ 0 w 162"/>
                  <a:gd name="T1" fmla="*/ 0 h 3464"/>
                  <a:gd name="T2" fmla="*/ 85 w 162"/>
                  <a:gd name="T3" fmla="*/ 0 h 3464"/>
                  <a:gd name="T4" fmla="*/ 162 w 162"/>
                  <a:gd name="T5" fmla="*/ 429 h 3464"/>
                  <a:gd name="T6" fmla="*/ 162 w 162"/>
                  <a:gd name="T7" fmla="*/ 3464 h 3464"/>
                  <a:gd name="T8" fmla="*/ 0 w 162"/>
                  <a:gd name="T9" fmla="*/ 3464 h 3464"/>
                  <a:gd name="T10" fmla="*/ 0 w 162"/>
                  <a:gd name="T11" fmla="*/ 0 h 3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2" h="3464">
                    <a:moveTo>
                      <a:pt x="0" y="0"/>
                    </a:moveTo>
                    <a:lnTo>
                      <a:pt x="85" y="0"/>
                    </a:lnTo>
                    <a:lnTo>
                      <a:pt x="162" y="429"/>
                    </a:lnTo>
                    <a:lnTo>
                      <a:pt x="162" y="3464"/>
                    </a:lnTo>
                    <a:lnTo>
                      <a:pt x="0" y="3464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8" cap="rnd">
                <a:solidFill>
                  <a:srgbClr val="EFF3F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200">
                <a:extLst>
                  <a:ext uri="{FF2B5EF4-FFF2-40B4-BE49-F238E27FC236}">
                    <a16:creationId xmlns:a16="http://schemas.microsoft.com/office/drawing/2014/main" id="{1D3F110E-D938-49AC-8DF6-98C70DA28A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9513" y="2735263"/>
                <a:ext cx="404813" cy="3246438"/>
              </a:xfrm>
              <a:custGeom>
                <a:avLst/>
                <a:gdLst>
                  <a:gd name="T0" fmla="*/ 0 w 255"/>
                  <a:gd name="T1" fmla="*/ 0 h 2045"/>
                  <a:gd name="T2" fmla="*/ 255 w 255"/>
                  <a:gd name="T3" fmla="*/ 711 h 2045"/>
                  <a:gd name="T4" fmla="*/ 255 w 255"/>
                  <a:gd name="T5" fmla="*/ 2045 h 2045"/>
                  <a:gd name="T6" fmla="*/ 0 w 255"/>
                  <a:gd name="T7" fmla="*/ 2045 h 2045"/>
                  <a:gd name="T8" fmla="*/ 0 w 255"/>
                  <a:gd name="T9" fmla="*/ 0 h 20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5" h="2045">
                    <a:moveTo>
                      <a:pt x="0" y="0"/>
                    </a:moveTo>
                    <a:lnTo>
                      <a:pt x="255" y="711"/>
                    </a:lnTo>
                    <a:lnTo>
                      <a:pt x="255" y="2045"/>
                    </a:lnTo>
                    <a:lnTo>
                      <a:pt x="0" y="204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FF3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201">
                <a:extLst>
                  <a:ext uri="{FF2B5EF4-FFF2-40B4-BE49-F238E27FC236}">
                    <a16:creationId xmlns:a16="http://schemas.microsoft.com/office/drawing/2014/main" id="{704C29B1-53BD-4629-9D93-A033845E5F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9513" y="2735263"/>
                <a:ext cx="404813" cy="3246438"/>
              </a:xfrm>
              <a:custGeom>
                <a:avLst/>
                <a:gdLst>
                  <a:gd name="T0" fmla="*/ 0 w 255"/>
                  <a:gd name="T1" fmla="*/ 0 h 2045"/>
                  <a:gd name="T2" fmla="*/ 255 w 255"/>
                  <a:gd name="T3" fmla="*/ 711 h 2045"/>
                  <a:gd name="T4" fmla="*/ 255 w 255"/>
                  <a:gd name="T5" fmla="*/ 2045 h 2045"/>
                  <a:gd name="T6" fmla="*/ 0 w 255"/>
                  <a:gd name="T7" fmla="*/ 2045 h 2045"/>
                  <a:gd name="T8" fmla="*/ 0 w 255"/>
                  <a:gd name="T9" fmla="*/ 0 h 20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5" h="2045">
                    <a:moveTo>
                      <a:pt x="0" y="0"/>
                    </a:moveTo>
                    <a:lnTo>
                      <a:pt x="255" y="711"/>
                    </a:lnTo>
                    <a:lnTo>
                      <a:pt x="255" y="2045"/>
                    </a:lnTo>
                    <a:lnTo>
                      <a:pt x="0" y="204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8" cap="rnd">
                <a:solidFill>
                  <a:srgbClr val="EFF3F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202">
                <a:extLst>
                  <a:ext uri="{FF2B5EF4-FFF2-40B4-BE49-F238E27FC236}">
                    <a16:creationId xmlns:a16="http://schemas.microsoft.com/office/drawing/2014/main" id="{665A10CA-2DA4-4834-8AB2-6EE00C48D3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4326" y="3863975"/>
                <a:ext cx="403225" cy="2117725"/>
              </a:xfrm>
              <a:custGeom>
                <a:avLst/>
                <a:gdLst>
                  <a:gd name="T0" fmla="*/ 0 w 254"/>
                  <a:gd name="T1" fmla="*/ 0 h 1334"/>
                  <a:gd name="T2" fmla="*/ 254 w 254"/>
                  <a:gd name="T3" fmla="*/ 355 h 1334"/>
                  <a:gd name="T4" fmla="*/ 254 w 254"/>
                  <a:gd name="T5" fmla="*/ 1334 h 1334"/>
                  <a:gd name="T6" fmla="*/ 0 w 254"/>
                  <a:gd name="T7" fmla="*/ 1334 h 1334"/>
                  <a:gd name="T8" fmla="*/ 0 w 254"/>
                  <a:gd name="T9" fmla="*/ 0 h 1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4" h="1334">
                    <a:moveTo>
                      <a:pt x="0" y="0"/>
                    </a:moveTo>
                    <a:lnTo>
                      <a:pt x="254" y="355"/>
                    </a:lnTo>
                    <a:lnTo>
                      <a:pt x="254" y="1334"/>
                    </a:lnTo>
                    <a:lnTo>
                      <a:pt x="0" y="133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FF3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203">
                <a:extLst>
                  <a:ext uri="{FF2B5EF4-FFF2-40B4-BE49-F238E27FC236}">
                    <a16:creationId xmlns:a16="http://schemas.microsoft.com/office/drawing/2014/main" id="{5C4DFEDC-3FC4-433A-8186-E7AF2EF1D8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4326" y="3863975"/>
                <a:ext cx="403225" cy="2117725"/>
              </a:xfrm>
              <a:custGeom>
                <a:avLst/>
                <a:gdLst>
                  <a:gd name="T0" fmla="*/ 0 w 254"/>
                  <a:gd name="T1" fmla="*/ 0 h 1334"/>
                  <a:gd name="T2" fmla="*/ 254 w 254"/>
                  <a:gd name="T3" fmla="*/ 355 h 1334"/>
                  <a:gd name="T4" fmla="*/ 254 w 254"/>
                  <a:gd name="T5" fmla="*/ 1334 h 1334"/>
                  <a:gd name="T6" fmla="*/ 0 w 254"/>
                  <a:gd name="T7" fmla="*/ 1334 h 1334"/>
                  <a:gd name="T8" fmla="*/ 0 w 254"/>
                  <a:gd name="T9" fmla="*/ 0 h 1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4" h="1334">
                    <a:moveTo>
                      <a:pt x="0" y="0"/>
                    </a:moveTo>
                    <a:lnTo>
                      <a:pt x="254" y="355"/>
                    </a:lnTo>
                    <a:lnTo>
                      <a:pt x="254" y="1334"/>
                    </a:lnTo>
                    <a:lnTo>
                      <a:pt x="0" y="1334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8" cap="rnd">
                <a:solidFill>
                  <a:srgbClr val="EFF3F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Rectangle 204">
                <a:extLst>
                  <a:ext uri="{FF2B5EF4-FFF2-40B4-BE49-F238E27FC236}">
                    <a16:creationId xmlns:a16="http://schemas.microsoft.com/office/drawing/2014/main" id="{382BC0E1-483B-4C71-B82B-06F057BDBC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57551" y="4427538"/>
                <a:ext cx="1693863" cy="1554163"/>
              </a:xfrm>
              <a:prstGeom prst="rect">
                <a:avLst/>
              </a:prstGeom>
              <a:solidFill>
                <a:srgbClr val="EFF3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Rectangle 205">
                <a:extLst>
                  <a:ext uri="{FF2B5EF4-FFF2-40B4-BE49-F238E27FC236}">
                    <a16:creationId xmlns:a16="http://schemas.microsoft.com/office/drawing/2014/main" id="{4BEA603E-755E-479D-9F2A-88B750F3C1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57551" y="4427538"/>
                <a:ext cx="1693863" cy="1554163"/>
              </a:xfrm>
              <a:prstGeom prst="rect">
                <a:avLst/>
              </a:prstGeom>
              <a:noFill/>
              <a:ln w="1588" cap="rnd">
                <a:solidFill>
                  <a:srgbClr val="EFF3F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06">
                <a:extLst>
                  <a:ext uri="{FF2B5EF4-FFF2-40B4-BE49-F238E27FC236}">
                    <a16:creationId xmlns:a16="http://schemas.microsoft.com/office/drawing/2014/main" id="{170B0D39-5012-42DD-B781-334E3F0FC9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1413" y="1108075"/>
                <a:ext cx="2373313" cy="4873625"/>
              </a:xfrm>
              <a:custGeom>
                <a:avLst/>
                <a:gdLst>
                  <a:gd name="T0" fmla="*/ 0 w 1495"/>
                  <a:gd name="T1" fmla="*/ 2091 h 3070"/>
                  <a:gd name="T2" fmla="*/ 1495 w 1495"/>
                  <a:gd name="T3" fmla="*/ 0 h 3070"/>
                  <a:gd name="T4" fmla="*/ 1495 w 1495"/>
                  <a:gd name="T5" fmla="*/ 3070 h 3070"/>
                  <a:gd name="T6" fmla="*/ 0 w 1495"/>
                  <a:gd name="T7" fmla="*/ 3070 h 3070"/>
                  <a:gd name="T8" fmla="*/ 0 w 1495"/>
                  <a:gd name="T9" fmla="*/ 2091 h 30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95" h="3070">
                    <a:moveTo>
                      <a:pt x="0" y="2091"/>
                    </a:moveTo>
                    <a:lnTo>
                      <a:pt x="1495" y="0"/>
                    </a:lnTo>
                    <a:lnTo>
                      <a:pt x="1495" y="3070"/>
                    </a:lnTo>
                    <a:lnTo>
                      <a:pt x="0" y="3070"/>
                    </a:lnTo>
                    <a:lnTo>
                      <a:pt x="0" y="2091"/>
                    </a:lnTo>
                    <a:close/>
                  </a:path>
                </a:pathLst>
              </a:custGeom>
              <a:solidFill>
                <a:srgbClr val="EFF3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207">
                <a:extLst>
                  <a:ext uri="{FF2B5EF4-FFF2-40B4-BE49-F238E27FC236}">
                    <a16:creationId xmlns:a16="http://schemas.microsoft.com/office/drawing/2014/main" id="{24D056D2-DF77-4D11-AAE7-35A86B9C32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1413" y="1108075"/>
                <a:ext cx="2373313" cy="4873625"/>
              </a:xfrm>
              <a:custGeom>
                <a:avLst/>
                <a:gdLst>
                  <a:gd name="T0" fmla="*/ 0 w 1495"/>
                  <a:gd name="T1" fmla="*/ 2091 h 3070"/>
                  <a:gd name="T2" fmla="*/ 1495 w 1495"/>
                  <a:gd name="T3" fmla="*/ 0 h 3070"/>
                  <a:gd name="T4" fmla="*/ 1495 w 1495"/>
                  <a:gd name="T5" fmla="*/ 3070 h 3070"/>
                  <a:gd name="T6" fmla="*/ 0 w 1495"/>
                  <a:gd name="T7" fmla="*/ 3070 h 3070"/>
                  <a:gd name="T8" fmla="*/ 0 w 1495"/>
                  <a:gd name="T9" fmla="*/ 2091 h 30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95" h="3070">
                    <a:moveTo>
                      <a:pt x="0" y="2091"/>
                    </a:moveTo>
                    <a:lnTo>
                      <a:pt x="1495" y="0"/>
                    </a:lnTo>
                    <a:lnTo>
                      <a:pt x="1495" y="3070"/>
                    </a:lnTo>
                    <a:lnTo>
                      <a:pt x="0" y="3070"/>
                    </a:lnTo>
                    <a:lnTo>
                      <a:pt x="0" y="2091"/>
                    </a:lnTo>
                    <a:close/>
                  </a:path>
                </a:pathLst>
              </a:custGeom>
              <a:noFill/>
              <a:ln w="1588" cap="rnd">
                <a:solidFill>
                  <a:srgbClr val="EFF3F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208">
                <a:extLst>
                  <a:ext uri="{FF2B5EF4-FFF2-40B4-BE49-F238E27FC236}">
                    <a16:creationId xmlns:a16="http://schemas.microsoft.com/office/drawing/2014/main" id="{8A48E8CC-4C26-4DA7-A89C-67A40D284E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6451" y="1163638"/>
                <a:ext cx="373063" cy="4818063"/>
              </a:xfrm>
              <a:custGeom>
                <a:avLst/>
                <a:gdLst>
                  <a:gd name="T0" fmla="*/ 0 w 235"/>
                  <a:gd name="T1" fmla="*/ 0 h 3035"/>
                  <a:gd name="T2" fmla="*/ 235 w 235"/>
                  <a:gd name="T3" fmla="*/ 990 h 3035"/>
                  <a:gd name="T4" fmla="*/ 235 w 235"/>
                  <a:gd name="T5" fmla="*/ 3035 h 3035"/>
                  <a:gd name="T6" fmla="*/ 0 w 235"/>
                  <a:gd name="T7" fmla="*/ 3035 h 3035"/>
                  <a:gd name="T8" fmla="*/ 0 w 235"/>
                  <a:gd name="T9" fmla="*/ 0 h 30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3035">
                    <a:moveTo>
                      <a:pt x="0" y="0"/>
                    </a:moveTo>
                    <a:lnTo>
                      <a:pt x="235" y="990"/>
                    </a:lnTo>
                    <a:lnTo>
                      <a:pt x="235" y="3035"/>
                    </a:lnTo>
                    <a:lnTo>
                      <a:pt x="0" y="30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FF3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209">
                <a:extLst>
                  <a:ext uri="{FF2B5EF4-FFF2-40B4-BE49-F238E27FC236}">
                    <a16:creationId xmlns:a16="http://schemas.microsoft.com/office/drawing/2014/main" id="{FE07CCE7-A87D-4BD1-8B4B-278010EA13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6451" y="1163638"/>
                <a:ext cx="373063" cy="4818063"/>
              </a:xfrm>
              <a:custGeom>
                <a:avLst/>
                <a:gdLst>
                  <a:gd name="T0" fmla="*/ 0 w 235"/>
                  <a:gd name="T1" fmla="*/ 0 h 3035"/>
                  <a:gd name="T2" fmla="*/ 235 w 235"/>
                  <a:gd name="T3" fmla="*/ 990 h 3035"/>
                  <a:gd name="T4" fmla="*/ 235 w 235"/>
                  <a:gd name="T5" fmla="*/ 3035 h 3035"/>
                  <a:gd name="T6" fmla="*/ 0 w 235"/>
                  <a:gd name="T7" fmla="*/ 3035 h 3035"/>
                  <a:gd name="T8" fmla="*/ 0 w 235"/>
                  <a:gd name="T9" fmla="*/ 0 h 30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3035">
                    <a:moveTo>
                      <a:pt x="0" y="0"/>
                    </a:moveTo>
                    <a:lnTo>
                      <a:pt x="235" y="990"/>
                    </a:lnTo>
                    <a:lnTo>
                      <a:pt x="235" y="3035"/>
                    </a:lnTo>
                    <a:lnTo>
                      <a:pt x="0" y="303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8" cap="rnd">
                <a:solidFill>
                  <a:srgbClr val="EFF3F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210">
                <a:extLst>
                  <a:ext uri="{FF2B5EF4-FFF2-40B4-BE49-F238E27FC236}">
                    <a16:creationId xmlns:a16="http://schemas.microsoft.com/office/drawing/2014/main" id="{D676A106-0F63-4689-A593-ABB9E49982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4213" y="482600"/>
                <a:ext cx="5370513" cy="3944938"/>
              </a:xfrm>
              <a:custGeom>
                <a:avLst/>
                <a:gdLst>
                  <a:gd name="T0" fmla="*/ 0 w 3383"/>
                  <a:gd name="T1" fmla="*/ 0 h 2485"/>
                  <a:gd name="T2" fmla="*/ 3383 w 3383"/>
                  <a:gd name="T3" fmla="*/ 0 h 2485"/>
                  <a:gd name="T4" fmla="*/ 3383 w 3383"/>
                  <a:gd name="T5" fmla="*/ 394 h 2485"/>
                  <a:gd name="T6" fmla="*/ 1888 w 3383"/>
                  <a:gd name="T7" fmla="*/ 2485 h 2485"/>
                  <a:gd name="T8" fmla="*/ 821 w 3383"/>
                  <a:gd name="T9" fmla="*/ 2485 h 2485"/>
                  <a:gd name="T10" fmla="*/ 567 w 3383"/>
                  <a:gd name="T11" fmla="*/ 2130 h 2485"/>
                  <a:gd name="T12" fmla="*/ 312 w 3383"/>
                  <a:gd name="T13" fmla="*/ 1419 h 2485"/>
                  <a:gd name="T14" fmla="*/ 77 w 3383"/>
                  <a:gd name="T15" fmla="*/ 429 h 2485"/>
                  <a:gd name="T16" fmla="*/ 0 w 3383"/>
                  <a:gd name="T17" fmla="*/ 0 h 2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83" h="2485">
                    <a:moveTo>
                      <a:pt x="0" y="0"/>
                    </a:moveTo>
                    <a:lnTo>
                      <a:pt x="3383" y="0"/>
                    </a:lnTo>
                    <a:lnTo>
                      <a:pt x="3383" y="394"/>
                    </a:lnTo>
                    <a:lnTo>
                      <a:pt x="1888" y="2485"/>
                    </a:lnTo>
                    <a:lnTo>
                      <a:pt x="821" y="2485"/>
                    </a:lnTo>
                    <a:lnTo>
                      <a:pt x="567" y="2130"/>
                    </a:lnTo>
                    <a:lnTo>
                      <a:pt x="312" y="1419"/>
                    </a:lnTo>
                    <a:lnTo>
                      <a:pt x="77" y="4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DF3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211">
                <a:extLst>
                  <a:ext uri="{FF2B5EF4-FFF2-40B4-BE49-F238E27FC236}">
                    <a16:creationId xmlns:a16="http://schemas.microsoft.com/office/drawing/2014/main" id="{901135A1-B326-4116-91B7-253C4EC507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4213" y="482600"/>
                <a:ext cx="5370513" cy="3944938"/>
              </a:xfrm>
              <a:custGeom>
                <a:avLst/>
                <a:gdLst>
                  <a:gd name="T0" fmla="*/ 0 w 3383"/>
                  <a:gd name="T1" fmla="*/ 0 h 2485"/>
                  <a:gd name="T2" fmla="*/ 3383 w 3383"/>
                  <a:gd name="T3" fmla="*/ 0 h 2485"/>
                  <a:gd name="T4" fmla="*/ 3383 w 3383"/>
                  <a:gd name="T5" fmla="*/ 394 h 2485"/>
                  <a:gd name="T6" fmla="*/ 1888 w 3383"/>
                  <a:gd name="T7" fmla="*/ 2485 h 2485"/>
                  <a:gd name="T8" fmla="*/ 821 w 3383"/>
                  <a:gd name="T9" fmla="*/ 2485 h 2485"/>
                  <a:gd name="T10" fmla="*/ 567 w 3383"/>
                  <a:gd name="T11" fmla="*/ 2130 h 2485"/>
                  <a:gd name="T12" fmla="*/ 312 w 3383"/>
                  <a:gd name="T13" fmla="*/ 1419 h 2485"/>
                  <a:gd name="T14" fmla="*/ 77 w 3383"/>
                  <a:gd name="T15" fmla="*/ 429 h 2485"/>
                  <a:gd name="T16" fmla="*/ 0 w 3383"/>
                  <a:gd name="T17" fmla="*/ 0 h 2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83" h="2485">
                    <a:moveTo>
                      <a:pt x="0" y="0"/>
                    </a:moveTo>
                    <a:lnTo>
                      <a:pt x="3383" y="0"/>
                    </a:lnTo>
                    <a:lnTo>
                      <a:pt x="3383" y="394"/>
                    </a:lnTo>
                    <a:lnTo>
                      <a:pt x="1888" y="2485"/>
                    </a:lnTo>
                    <a:lnTo>
                      <a:pt x="821" y="2485"/>
                    </a:lnTo>
                    <a:lnTo>
                      <a:pt x="567" y="2130"/>
                    </a:lnTo>
                    <a:lnTo>
                      <a:pt x="312" y="1419"/>
                    </a:lnTo>
                    <a:lnTo>
                      <a:pt x="77" y="429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8" cap="rnd">
                <a:solidFill>
                  <a:srgbClr val="FDF3E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Line 212">
                <a:extLst>
                  <a:ext uri="{FF2B5EF4-FFF2-40B4-BE49-F238E27FC236}">
                    <a16:creationId xmlns:a16="http://schemas.microsoft.com/office/drawing/2014/main" id="{ACCC75F5-4D91-42E8-8343-8660B7F1E5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19276" y="482600"/>
                <a:ext cx="0" cy="549910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Line 213">
                <a:extLst>
                  <a:ext uri="{FF2B5EF4-FFF2-40B4-BE49-F238E27FC236}">
                    <a16:creationId xmlns:a16="http://schemas.microsoft.com/office/drawing/2014/main" id="{D917662F-2D10-47EC-9E82-8EE77DFE9E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482600"/>
                <a:ext cx="5505450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Line 214">
                <a:extLst>
                  <a:ext uri="{FF2B5EF4-FFF2-40B4-BE49-F238E27FC236}">
                    <a16:creationId xmlns:a16="http://schemas.microsoft.com/office/drawing/2014/main" id="{7FD36802-AFD2-4197-9E7B-31190D29D6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24726" y="482600"/>
                <a:ext cx="0" cy="549910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Line 215">
                <a:extLst>
                  <a:ext uri="{FF2B5EF4-FFF2-40B4-BE49-F238E27FC236}">
                    <a16:creationId xmlns:a16="http://schemas.microsoft.com/office/drawing/2014/main" id="{EC6808B3-8317-46A2-8B30-4E6FC55158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19276" y="5981700"/>
                <a:ext cx="5505450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Line 216">
                <a:extLst>
                  <a:ext uri="{FF2B5EF4-FFF2-40B4-BE49-F238E27FC236}">
                    <a16:creationId xmlns:a16="http://schemas.microsoft.com/office/drawing/2014/main" id="{B525663B-6DE4-45B8-875E-CA6004398B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482600"/>
                <a:ext cx="0" cy="79375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Line 217">
                <a:extLst>
                  <a:ext uri="{FF2B5EF4-FFF2-40B4-BE49-F238E27FC236}">
                    <a16:creationId xmlns:a16="http://schemas.microsoft.com/office/drawing/2014/main" id="{E7E28896-88DC-4E2E-8164-452CDF9543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06676" y="482600"/>
                <a:ext cx="0" cy="79375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Line 218">
                <a:extLst>
                  <a:ext uri="{FF2B5EF4-FFF2-40B4-BE49-F238E27FC236}">
                    <a16:creationId xmlns:a16="http://schemas.microsoft.com/office/drawing/2014/main" id="{78D67DC7-B3B4-4139-9928-D4EFF16367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92488" y="482600"/>
                <a:ext cx="0" cy="79375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Line 219">
                <a:extLst>
                  <a:ext uri="{FF2B5EF4-FFF2-40B4-BE49-F238E27FC236}">
                    <a16:creationId xmlns:a16="http://schemas.microsoft.com/office/drawing/2014/main" id="{08863DEC-686E-4553-946B-79B6477D28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78301" y="482600"/>
                <a:ext cx="0" cy="79375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Line 220">
                <a:extLst>
                  <a:ext uri="{FF2B5EF4-FFF2-40B4-BE49-F238E27FC236}">
                    <a16:creationId xmlns:a16="http://schemas.microsoft.com/office/drawing/2014/main" id="{4BFF9F88-5D51-45D4-A67B-6118060A59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65701" y="482600"/>
                <a:ext cx="0" cy="79375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Line 221">
                <a:extLst>
                  <a:ext uri="{FF2B5EF4-FFF2-40B4-BE49-F238E27FC236}">
                    <a16:creationId xmlns:a16="http://schemas.microsoft.com/office/drawing/2014/main" id="{68AAA60F-0B7B-4019-B5B0-483B763BB9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51513" y="482600"/>
                <a:ext cx="0" cy="79375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Line 222">
                <a:extLst>
                  <a:ext uri="{FF2B5EF4-FFF2-40B4-BE49-F238E27FC236}">
                    <a16:creationId xmlns:a16="http://schemas.microsoft.com/office/drawing/2014/main" id="{F8ECD23D-C9C3-435D-BEA2-3684262155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37326" y="482600"/>
                <a:ext cx="0" cy="79375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Line 223">
                <a:extLst>
                  <a:ext uri="{FF2B5EF4-FFF2-40B4-BE49-F238E27FC236}">
                    <a16:creationId xmlns:a16="http://schemas.microsoft.com/office/drawing/2014/main" id="{DF981DAA-D65A-4ABD-A459-2034189EB5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24726" y="482600"/>
                <a:ext cx="0" cy="79375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Line 224">
                <a:extLst>
                  <a:ext uri="{FF2B5EF4-FFF2-40B4-BE49-F238E27FC236}">
                    <a16:creationId xmlns:a16="http://schemas.microsoft.com/office/drawing/2014/main" id="{B6E48F2F-CEC2-4CC2-82D1-94E617BD8B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19276" y="5903913"/>
                <a:ext cx="0" cy="77788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Line 225">
                <a:extLst>
                  <a:ext uri="{FF2B5EF4-FFF2-40B4-BE49-F238E27FC236}">
                    <a16:creationId xmlns:a16="http://schemas.microsoft.com/office/drawing/2014/main" id="{AD7C99E4-77F5-43E1-B593-A337EBD2E8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06676" y="5903913"/>
                <a:ext cx="0" cy="77788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Line 226">
                <a:extLst>
                  <a:ext uri="{FF2B5EF4-FFF2-40B4-BE49-F238E27FC236}">
                    <a16:creationId xmlns:a16="http://schemas.microsoft.com/office/drawing/2014/main" id="{825B28DA-F464-4DAA-B142-290F9859E4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2488" y="5903913"/>
                <a:ext cx="0" cy="77788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Line 227">
                <a:extLst>
                  <a:ext uri="{FF2B5EF4-FFF2-40B4-BE49-F238E27FC236}">
                    <a16:creationId xmlns:a16="http://schemas.microsoft.com/office/drawing/2014/main" id="{13892264-A7E2-47F1-93B5-1322DDBF8A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178301" y="5903913"/>
                <a:ext cx="0" cy="77788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Line 228">
                <a:extLst>
                  <a:ext uri="{FF2B5EF4-FFF2-40B4-BE49-F238E27FC236}">
                    <a16:creationId xmlns:a16="http://schemas.microsoft.com/office/drawing/2014/main" id="{9708687C-C9D0-493C-B9E5-D2DFE51A5A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965701" y="5903913"/>
                <a:ext cx="0" cy="77788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Line 229">
                <a:extLst>
                  <a:ext uri="{FF2B5EF4-FFF2-40B4-BE49-F238E27FC236}">
                    <a16:creationId xmlns:a16="http://schemas.microsoft.com/office/drawing/2014/main" id="{AC8273E7-672B-4A38-B3A8-F1F0805709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751513" y="5903913"/>
                <a:ext cx="0" cy="77788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Line 230">
                <a:extLst>
                  <a:ext uri="{FF2B5EF4-FFF2-40B4-BE49-F238E27FC236}">
                    <a16:creationId xmlns:a16="http://schemas.microsoft.com/office/drawing/2014/main" id="{290F2B09-0E1C-4CC6-BAE2-319EF774F4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537326" y="5903913"/>
                <a:ext cx="0" cy="77788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Line 231">
                <a:extLst>
                  <a:ext uri="{FF2B5EF4-FFF2-40B4-BE49-F238E27FC236}">
                    <a16:creationId xmlns:a16="http://schemas.microsoft.com/office/drawing/2014/main" id="{E6DDAD45-630A-4F6E-A0B0-1BCB126886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324726" y="5903913"/>
                <a:ext cx="0" cy="77788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Line 232">
                <a:extLst>
                  <a:ext uri="{FF2B5EF4-FFF2-40B4-BE49-F238E27FC236}">
                    <a16:creationId xmlns:a16="http://schemas.microsoft.com/office/drawing/2014/main" id="{02826AB9-F85D-4847-9381-DF8AD5CB2C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45351" y="5981700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Line 233">
                <a:extLst>
                  <a:ext uri="{FF2B5EF4-FFF2-40B4-BE49-F238E27FC236}">
                    <a16:creationId xmlns:a16="http://schemas.microsoft.com/office/drawing/2014/main" id="{C4FBE938-6BC6-4551-B12C-44F86F44C4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45351" y="5432425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Line 234">
                <a:extLst>
                  <a:ext uri="{FF2B5EF4-FFF2-40B4-BE49-F238E27FC236}">
                    <a16:creationId xmlns:a16="http://schemas.microsoft.com/office/drawing/2014/main" id="{F562BC7F-E248-4FC6-85AE-5F35CB18A5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45351" y="4883150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Line 235">
                <a:extLst>
                  <a:ext uri="{FF2B5EF4-FFF2-40B4-BE49-F238E27FC236}">
                    <a16:creationId xmlns:a16="http://schemas.microsoft.com/office/drawing/2014/main" id="{F0C36F22-BE72-47A6-BBB1-10D1252F86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45351" y="4332288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Line 236">
                <a:extLst>
                  <a:ext uri="{FF2B5EF4-FFF2-40B4-BE49-F238E27FC236}">
                    <a16:creationId xmlns:a16="http://schemas.microsoft.com/office/drawing/2014/main" id="{16FCAF2A-8AAC-4DB2-B04A-FF8D011AD8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45351" y="3783013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Line 237">
                <a:extLst>
                  <a:ext uri="{FF2B5EF4-FFF2-40B4-BE49-F238E27FC236}">
                    <a16:creationId xmlns:a16="http://schemas.microsoft.com/office/drawing/2014/main" id="{5132CE04-85AC-4BC0-A53C-C8F207D303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45351" y="3232150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Line 238">
                <a:extLst>
                  <a:ext uri="{FF2B5EF4-FFF2-40B4-BE49-F238E27FC236}">
                    <a16:creationId xmlns:a16="http://schemas.microsoft.com/office/drawing/2014/main" id="{73729775-FFE6-44E0-998D-2674D81637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45351" y="2682875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Line 239">
                <a:extLst>
                  <a:ext uri="{FF2B5EF4-FFF2-40B4-BE49-F238E27FC236}">
                    <a16:creationId xmlns:a16="http://schemas.microsoft.com/office/drawing/2014/main" id="{4F26A6D2-8F46-42EE-B9DA-F306CA2F7F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45351" y="2133600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Line 240">
                <a:extLst>
                  <a:ext uri="{FF2B5EF4-FFF2-40B4-BE49-F238E27FC236}">
                    <a16:creationId xmlns:a16="http://schemas.microsoft.com/office/drawing/2014/main" id="{76A046DB-3B8A-4ACA-BB8E-DEA31DBA5C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45351" y="1582738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Line 241">
                <a:extLst>
                  <a:ext uri="{FF2B5EF4-FFF2-40B4-BE49-F238E27FC236}">
                    <a16:creationId xmlns:a16="http://schemas.microsoft.com/office/drawing/2014/main" id="{50CC04D1-E517-4D51-BFB7-FE541093CF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45351" y="1033463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Line 242">
                <a:extLst>
                  <a:ext uri="{FF2B5EF4-FFF2-40B4-BE49-F238E27FC236}">
                    <a16:creationId xmlns:a16="http://schemas.microsoft.com/office/drawing/2014/main" id="{7B9F6A5A-87C4-4DA4-A8A2-88B21AAAC1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45351" y="482600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Line 243">
                <a:extLst>
                  <a:ext uri="{FF2B5EF4-FFF2-40B4-BE49-F238E27FC236}">
                    <a16:creationId xmlns:a16="http://schemas.microsoft.com/office/drawing/2014/main" id="{ADA03240-4B56-4652-9673-FCBED86E76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5981700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Line 244">
                <a:extLst>
                  <a:ext uri="{FF2B5EF4-FFF2-40B4-BE49-F238E27FC236}">
                    <a16:creationId xmlns:a16="http://schemas.microsoft.com/office/drawing/2014/main" id="{4FBF1F34-7BE6-405A-80AC-6B14AA5807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5432425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Line 245">
                <a:extLst>
                  <a:ext uri="{FF2B5EF4-FFF2-40B4-BE49-F238E27FC236}">
                    <a16:creationId xmlns:a16="http://schemas.microsoft.com/office/drawing/2014/main" id="{8D7C19BE-3651-40EB-9725-08F95F2C00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4883150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Line 246">
                <a:extLst>
                  <a:ext uri="{FF2B5EF4-FFF2-40B4-BE49-F238E27FC236}">
                    <a16:creationId xmlns:a16="http://schemas.microsoft.com/office/drawing/2014/main" id="{04607058-4EE6-41DA-9C4E-C6AD32732D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4332288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Line 247">
                <a:extLst>
                  <a:ext uri="{FF2B5EF4-FFF2-40B4-BE49-F238E27FC236}">
                    <a16:creationId xmlns:a16="http://schemas.microsoft.com/office/drawing/2014/main" id="{A779AF9E-553B-44D0-AED9-93B6AF1A2F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3783013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Line 248">
                <a:extLst>
                  <a:ext uri="{FF2B5EF4-FFF2-40B4-BE49-F238E27FC236}">
                    <a16:creationId xmlns:a16="http://schemas.microsoft.com/office/drawing/2014/main" id="{C4F02AC2-442F-40B1-8A06-FE99B5DDD2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3232150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Line 249">
                <a:extLst>
                  <a:ext uri="{FF2B5EF4-FFF2-40B4-BE49-F238E27FC236}">
                    <a16:creationId xmlns:a16="http://schemas.microsoft.com/office/drawing/2014/main" id="{401086D5-5B01-41B1-AA64-5682D9EA33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2682875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Line 250">
                <a:extLst>
                  <a:ext uri="{FF2B5EF4-FFF2-40B4-BE49-F238E27FC236}">
                    <a16:creationId xmlns:a16="http://schemas.microsoft.com/office/drawing/2014/main" id="{C2117747-A7D7-4D3D-91B1-BC71D8DB50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2133600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Line 251">
                <a:extLst>
                  <a:ext uri="{FF2B5EF4-FFF2-40B4-BE49-F238E27FC236}">
                    <a16:creationId xmlns:a16="http://schemas.microsoft.com/office/drawing/2014/main" id="{7E6BFA27-97C8-4BBD-828F-84475EACA2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1582738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Line 252">
                <a:extLst>
                  <a:ext uri="{FF2B5EF4-FFF2-40B4-BE49-F238E27FC236}">
                    <a16:creationId xmlns:a16="http://schemas.microsoft.com/office/drawing/2014/main" id="{D5AAD7F6-F86E-4A5D-96C8-8EA78C94B0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1033463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Line 253">
                <a:extLst>
                  <a:ext uri="{FF2B5EF4-FFF2-40B4-BE49-F238E27FC236}">
                    <a16:creationId xmlns:a16="http://schemas.microsoft.com/office/drawing/2014/main" id="{45C82AD4-65B6-4EF6-9075-2C36FE4669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482600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Rectangle 254">
                <a:extLst>
                  <a:ext uri="{FF2B5EF4-FFF2-40B4-BE49-F238E27FC236}">
                    <a16:creationId xmlns:a16="http://schemas.microsoft.com/office/drawing/2014/main" id="{B25B7101-436D-412C-8967-55DC217479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2126" y="6016625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6" name="Rectangle 255">
                <a:extLst>
                  <a:ext uri="{FF2B5EF4-FFF2-40B4-BE49-F238E27FC236}">
                    <a16:creationId xmlns:a16="http://schemas.microsoft.com/office/drawing/2014/main" id="{864DDB90-C255-497C-BB04-DACCED22C0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9526" y="6016625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7" name="Rectangle 256">
                <a:extLst>
                  <a:ext uri="{FF2B5EF4-FFF2-40B4-BE49-F238E27FC236}">
                    <a16:creationId xmlns:a16="http://schemas.microsoft.com/office/drawing/2014/main" id="{D081888B-1F8C-49E9-9D29-78E5B97421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35338" y="6016625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4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8" name="Rectangle 257">
                <a:extLst>
                  <a:ext uri="{FF2B5EF4-FFF2-40B4-BE49-F238E27FC236}">
                    <a16:creationId xmlns:a16="http://schemas.microsoft.com/office/drawing/2014/main" id="{375B6C2D-3EFE-4E63-A127-964D9C1398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1151" y="6016625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6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9" name="Rectangle 258">
                <a:extLst>
                  <a:ext uri="{FF2B5EF4-FFF2-40B4-BE49-F238E27FC236}">
                    <a16:creationId xmlns:a16="http://schemas.microsoft.com/office/drawing/2014/main" id="{9843DA7C-EB48-4687-8B46-A18CD95A61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08551" y="6016625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8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0" name="Rectangle 259">
                <a:extLst>
                  <a:ext uri="{FF2B5EF4-FFF2-40B4-BE49-F238E27FC236}">
                    <a16:creationId xmlns:a16="http://schemas.microsoft.com/office/drawing/2014/main" id="{5BCB6295-0375-43E2-BEB2-72812E4E68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29276" y="6016625"/>
                <a:ext cx="352425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" name="Rectangle 260">
                <a:extLst>
                  <a:ext uri="{FF2B5EF4-FFF2-40B4-BE49-F238E27FC236}">
                    <a16:creationId xmlns:a16="http://schemas.microsoft.com/office/drawing/2014/main" id="{92BB5412-8AEC-4E58-A1B5-6C49D31293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15088" y="6016625"/>
                <a:ext cx="352425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12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2" name="Rectangle 261">
                <a:extLst>
                  <a:ext uri="{FF2B5EF4-FFF2-40B4-BE49-F238E27FC236}">
                    <a16:creationId xmlns:a16="http://schemas.microsoft.com/office/drawing/2014/main" id="{1866CDF0-0B61-4AC6-9A34-368D522F4C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0901" y="6016625"/>
                <a:ext cx="352425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14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" name="Rectangle 262">
                <a:extLst>
                  <a:ext uri="{FF2B5EF4-FFF2-40B4-BE49-F238E27FC236}">
                    <a16:creationId xmlns:a16="http://schemas.microsoft.com/office/drawing/2014/main" id="{F2C59448-5F97-41C9-9AD0-02EEBB93B5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3826" y="5868988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" name="Rectangle 263">
                <a:extLst>
                  <a:ext uri="{FF2B5EF4-FFF2-40B4-BE49-F238E27FC236}">
                    <a16:creationId xmlns:a16="http://schemas.microsoft.com/office/drawing/2014/main" id="{0A9AD609-FFF5-4A37-8F99-098FD38CF0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8126" y="5868988"/>
                <a:ext cx="352425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16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" name="Rectangle 264">
                <a:extLst>
                  <a:ext uri="{FF2B5EF4-FFF2-40B4-BE49-F238E27FC236}">
                    <a16:creationId xmlns:a16="http://schemas.microsoft.com/office/drawing/2014/main" id="{75D3C643-DB99-41CD-A643-15D406379A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3826" y="5311775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" name="Rectangle 265">
                <a:extLst>
                  <a:ext uri="{FF2B5EF4-FFF2-40B4-BE49-F238E27FC236}">
                    <a16:creationId xmlns:a16="http://schemas.microsoft.com/office/drawing/2014/main" id="{7F2F465C-9963-4F73-9F5D-481172CBA3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8126" y="5311775"/>
                <a:ext cx="352425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15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" name="Rectangle 266">
                <a:extLst>
                  <a:ext uri="{FF2B5EF4-FFF2-40B4-BE49-F238E27FC236}">
                    <a16:creationId xmlns:a16="http://schemas.microsoft.com/office/drawing/2014/main" id="{B0D8F56C-CCE3-47A4-8FBF-3587E62652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3826" y="4764088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8" name="Rectangle 267">
                <a:extLst>
                  <a:ext uri="{FF2B5EF4-FFF2-40B4-BE49-F238E27FC236}">
                    <a16:creationId xmlns:a16="http://schemas.microsoft.com/office/drawing/2014/main" id="{9269EA4E-8B41-4D8D-AF4F-1132A4EE58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8126" y="4764088"/>
                <a:ext cx="352425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14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" name="Rectangle 268">
                <a:extLst>
                  <a:ext uri="{FF2B5EF4-FFF2-40B4-BE49-F238E27FC236}">
                    <a16:creationId xmlns:a16="http://schemas.microsoft.com/office/drawing/2014/main" id="{1AAB7E30-7D83-4165-AD5B-6AB0613C28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3826" y="4216400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" name="Rectangle 269">
                <a:extLst>
                  <a:ext uri="{FF2B5EF4-FFF2-40B4-BE49-F238E27FC236}">
                    <a16:creationId xmlns:a16="http://schemas.microsoft.com/office/drawing/2014/main" id="{464CF5DC-5146-40D4-830D-45175B62EF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8126" y="4216400"/>
                <a:ext cx="352425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13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" name="Rectangle 270">
                <a:extLst>
                  <a:ext uri="{FF2B5EF4-FFF2-40B4-BE49-F238E27FC236}">
                    <a16:creationId xmlns:a16="http://schemas.microsoft.com/office/drawing/2014/main" id="{E8A6F0E0-FD9B-46A9-A904-AF3054A029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3826" y="3667125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2" name="Rectangle 271">
                <a:extLst>
                  <a:ext uri="{FF2B5EF4-FFF2-40B4-BE49-F238E27FC236}">
                    <a16:creationId xmlns:a16="http://schemas.microsoft.com/office/drawing/2014/main" id="{C6EDDEA9-2720-4301-8A52-702CDD52CF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8126" y="3667125"/>
                <a:ext cx="352425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12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3" name="Rectangle 272">
                <a:extLst>
                  <a:ext uri="{FF2B5EF4-FFF2-40B4-BE49-F238E27FC236}">
                    <a16:creationId xmlns:a16="http://schemas.microsoft.com/office/drawing/2014/main" id="{16BC8571-0F9E-46BF-9FBE-7FD90511E1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763" y="3119438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4" name="Rectangle 273">
                <a:extLst>
                  <a:ext uri="{FF2B5EF4-FFF2-40B4-BE49-F238E27FC236}">
                    <a16:creationId xmlns:a16="http://schemas.microsoft.com/office/drawing/2014/main" id="{2208CC4E-D63F-4FAD-933C-77613EDF0A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5588" y="3119438"/>
                <a:ext cx="352425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11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" name="Rectangle 274">
                <a:extLst>
                  <a:ext uri="{FF2B5EF4-FFF2-40B4-BE49-F238E27FC236}">
                    <a16:creationId xmlns:a16="http://schemas.microsoft.com/office/drawing/2014/main" id="{00E086FA-4366-4F66-9650-DD3DD4E669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3826" y="2562225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6" name="Rectangle 275">
                <a:extLst>
                  <a:ext uri="{FF2B5EF4-FFF2-40B4-BE49-F238E27FC236}">
                    <a16:creationId xmlns:a16="http://schemas.microsoft.com/office/drawing/2014/main" id="{61202F20-A542-4CC4-A4DA-A28D8C9192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8126" y="2562225"/>
                <a:ext cx="352425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7" name="Rectangle 276">
                <a:extLst>
                  <a:ext uri="{FF2B5EF4-FFF2-40B4-BE49-F238E27FC236}">
                    <a16:creationId xmlns:a16="http://schemas.microsoft.com/office/drawing/2014/main" id="{8D4C9E9E-3AD1-4C9B-AA70-49092A156E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8126" y="2014538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8" name="Rectangle 277">
                <a:extLst>
                  <a:ext uri="{FF2B5EF4-FFF2-40B4-BE49-F238E27FC236}">
                    <a16:creationId xmlns:a16="http://schemas.microsoft.com/office/drawing/2014/main" id="{A8299426-677A-428C-BE00-C0DEDA9A8F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1951" y="2014538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9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9" name="Rectangle 278">
                <a:extLst>
                  <a:ext uri="{FF2B5EF4-FFF2-40B4-BE49-F238E27FC236}">
                    <a16:creationId xmlns:a16="http://schemas.microsoft.com/office/drawing/2014/main" id="{8575C87B-674F-44DD-930A-647F0E06E6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8126" y="1465263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" name="Rectangle 279">
                <a:extLst>
                  <a:ext uri="{FF2B5EF4-FFF2-40B4-BE49-F238E27FC236}">
                    <a16:creationId xmlns:a16="http://schemas.microsoft.com/office/drawing/2014/main" id="{172C223C-A5F3-405D-B07D-AB0CCA2C99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1951" y="1465263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8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1" name="Rectangle 280">
                <a:extLst>
                  <a:ext uri="{FF2B5EF4-FFF2-40B4-BE49-F238E27FC236}">
                    <a16:creationId xmlns:a16="http://schemas.microsoft.com/office/drawing/2014/main" id="{9158C48C-A6A6-4DBA-B1A4-ED6162E74F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8126" y="917575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2" name="Rectangle 281">
                <a:extLst>
                  <a:ext uri="{FF2B5EF4-FFF2-40B4-BE49-F238E27FC236}">
                    <a16:creationId xmlns:a16="http://schemas.microsoft.com/office/drawing/2014/main" id="{B810BFDD-EADB-4155-9F5D-D5ECDF8ED6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1951" y="917575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7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3" name="Rectangle 282">
                <a:extLst>
                  <a:ext uri="{FF2B5EF4-FFF2-40B4-BE49-F238E27FC236}">
                    <a16:creationId xmlns:a16="http://schemas.microsoft.com/office/drawing/2014/main" id="{F0EB62AC-81E0-4C88-A1B8-273FDBE852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8126" y="369888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4" name="Rectangle 283">
                <a:extLst>
                  <a:ext uri="{FF2B5EF4-FFF2-40B4-BE49-F238E27FC236}">
                    <a16:creationId xmlns:a16="http://schemas.microsoft.com/office/drawing/2014/main" id="{6FED06FE-8BF1-4544-8725-B65609A84F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1951" y="369888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6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5" name="Rectangle 284">
                <a:extLst>
                  <a:ext uri="{FF2B5EF4-FFF2-40B4-BE49-F238E27FC236}">
                    <a16:creationId xmlns:a16="http://schemas.microsoft.com/office/drawing/2014/main" id="{C0E174F6-3DDD-4669-BBAE-738FA4C35F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5151" y="6219825"/>
                <a:ext cx="51593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pH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6" name="Rectangle 285">
                <a:extLst>
                  <a:ext uri="{FF2B5EF4-FFF2-40B4-BE49-F238E27FC236}">
                    <a16:creationId xmlns:a16="http://schemas.microsoft.com/office/drawing/2014/main" id="{630BBB40-C7F7-4B99-9D2B-B0B1C7035F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89013" y="3629025"/>
                <a:ext cx="196850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7" name="Rectangle 286">
                <a:extLst>
                  <a:ext uri="{FF2B5EF4-FFF2-40B4-BE49-F238E27FC236}">
                    <a16:creationId xmlns:a16="http://schemas.microsoft.com/office/drawing/2014/main" id="{3AFC77D9-B5EF-4693-BD11-56CCFE825C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5038" y="3502025"/>
                <a:ext cx="303213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o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8" name="Rectangle 287">
                <a:extLst>
                  <a:ext uri="{FF2B5EF4-FFF2-40B4-BE49-F238E27FC236}">
                    <a16:creationId xmlns:a16="http://schemas.microsoft.com/office/drawing/2014/main" id="{9FF237B5-2635-4687-9CCF-4CA94A7937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5038" y="3338513"/>
                <a:ext cx="303213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9" name="Rectangle 288">
                <a:extLst>
                  <a:ext uri="{FF2B5EF4-FFF2-40B4-BE49-F238E27FC236}">
                    <a16:creationId xmlns:a16="http://schemas.microsoft.com/office/drawing/2014/main" id="{DC3448AA-D9B2-4D6E-8BB4-8146FE0895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81076" y="3213100"/>
                <a:ext cx="2127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0" name="Rectangle 289">
                <a:extLst>
                  <a:ext uri="{FF2B5EF4-FFF2-40B4-BE49-F238E27FC236}">
                    <a16:creationId xmlns:a16="http://schemas.microsoft.com/office/drawing/2014/main" id="{F1E3F029-F5DC-4C49-A831-30FB19ADA6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5038" y="3084513"/>
                <a:ext cx="303213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1" name="Rectangle 290">
                <a:extLst>
                  <a:ext uri="{FF2B5EF4-FFF2-40B4-BE49-F238E27FC236}">
                    <a16:creationId xmlns:a16="http://schemas.microsoft.com/office/drawing/2014/main" id="{45C829F6-1442-480F-AF86-302C8D9404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79488" y="2959100"/>
                <a:ext cx="2127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2" name="Rectangle 291">
                <a:extLst>
                  <a:ext uri="{FF2B5EF4-FFF2-40B4-BE49-F238E27FC236}">
                    <a16:creationId xmlns:a16="http://schemas.microsoft.com/office/drawing/2014/main" id="{0B72BB92-3EED-4484-9C6C-1D57FEC011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11226" y="2798763"/>
                <a:ext cx="3524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U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" name="Rectangle 292">
                <a:extLst>
                  <a:ext uri="{FF2B5EF4-FFF2-40B4-BE49-F238E27FC236}">
                    <a16:creationId xmlns:a16="http://schemas.microsoft.com/office/drawing/2014/main" id="{81B3F2A5-5E40-49A5-B0B4-8078207CC2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836613" y="2667000"/>
                <a:ext cx="261938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4" name="Rectangle 293">
                <a:extLst>
                  <a:ext uri="{FF2B5EF4-FFF2-40B4-BE49-F238E27FC236}">
                    <a16:creationId xmlns:a16="http://schemas.microsoft.com/office/drawing/2014/main" id="{8EBC24D0-3FF2-41C1-9DCA-83935B0889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836613" y="2528888"/>
                <a:ext cx="261938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5" name="Rectangle 294">
                <a:extLst>
                  <a:ext uri="{FF2B5EF4-FFF2-40B4-BE49-F238E27FC236}">
                    <a16:creationId xmlns:a16="http://schemas.microsoft.com/office/drawing/2014/main" id="{07AFE41D-7AB7-4B2F-9B85-EDF46E6FBA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836613" y="2381250"/>
                <a:ext cx="261938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6" name="Rectangle 295">
                <a:extLst>
                  <a:ext uri="{FF2B5EF4-FFF2-40B4-BE49-F238E27FC236}">
                    <a16:creationId xmlns:a16="http://schemas.microsoft.com/office/drawing/2014/main" id="{93E52930-21DB-4DA6-86AB-7231D71CE1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836613" y="2241550"/>
                <a:ext cx="261938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" name="Line 296">
                <a:extLst>
                  <a:ext uri="{FF2B5EF4-FFF2-40B4-BE49-F238E27FC236}">
                    <a16:creationId xmlns:a16="http://schemas.microsoft.com/office/drawing/2014/main" id="{2E057311-EC9C-4281-A62B-E31CA37F18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4213" y="482600"/>
                <a:ext cx="122238" cy="681038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Line 297">
                <a:extLst>
                  <a:ext uri="{FF2B5EF4-FFF2-40B4-BE49-F238E27FC236}">
                    <a16:creationId xmlns:a16="http://schemas.microsoft.com/office/drawing/2014/main" id="{793E6BFD-05AC-41A9-9274-1CE2A043E7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9513" y="2735263"/>
                <a:ext cx="404813" cy="1128713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Line 298">
                <a:extLst>
                  <a:ext uri="{FF2B5EF4-FFF2-40B4-BE49-F238E27FC236}">
                    <a16:creationId xmlns:a16="http://schemas.microsoft.com/office/drawing/2014/main" id="{C6C95499-671F-4B83-8B17-3FF8C6292B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49513" y="2735263"/>
                <a:ext cx="0" cy="3246438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Line 299">
                <a:extLst>
                  <a:ext uri="{FF2B5EF4-FFF2-40B4-BE49-F238E27FC236}">
                    <a16:creationId xmlns:a16="http://schemas.microsoft.com/office/drawing/2014/main" id="{7F04FA2F-FD55-486F-BB76-A0B980FAC6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54326" y="3863975"/>
                <a:ext cx="403225" cy="563563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Line 300">
                <a:extLst>
                  <a:ext uri="{FF2B5EF4-FFF2-40B4-BE49-F238E27FC236}">
                    <a16:creationId xmlns:a16="http://schemas.microsoft.com/office/drawing/2014/main" id="{AC9365BD-9F1F-4962-B558-544A654E9D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54326" y="3863975"/>
                <a:ext cx="0" cy="2117725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Line 301">
                <a:extLst>
                  <a:ext uri="{FF2B5EF4-FFF2-40B4-BE49-F238E27FC236}">
                    <a16:creationId xmlns:a16="http://schemas.microsoft.com/office/drawing/2014/main" id="{E1B0CFAB-10C3-4D50-9AB1-FACE1FCA64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57551" y="4427538"/>
                <a:ext cx="1693863" cy="0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Line 302">
                <a:extLst>
                  <a:ext uri="{FF2B5EF4-FFF2-40B4-BE49-F238E27FC236}">
                    <a16:creationId xmlns:a16="http://schemas.microsoft.com/office/drawing/2014/main" id="{658C8CBF-F53F-4519-92E0-D884DEFEA2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7551" y="4427538"/>
                <a:ext cx="0" cy="1554163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Line 303">
                <a:extLst>
                  <a:ext uri="{FF2B5EF4-FFF2-40B4-BE49-F238E27FC236}">
                    <a16:creationId xmlns:a16="http://schemas.microsoft.com/office/drawing/2014/main" id="{87F11E87-C6A0-428A-9879-D1798E3D00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951413" y="1108075"/>
                <a:ext cx="2373313" cy="3319463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Line 304">
                <a:extLst>
                  <a:ext uri="{FF2B5EF4-FFF2-40B4-BE49-F238E27FC236}">
                    <a16:creationId xmlns:a16="http://schemas.microsoft.com/office/drawing/2014/main" id="{67740E13-01B1-469B-9957-85AA4ADF01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951413" y="4427538"/>
                <a:ext cx="0" cy="1554163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Line 305">
                <a:extLst>
                  <a:ext uri="{FF2B5EF4-FFF2-40B4-BE49-F238E27FC236}">
                    <a16:creationId xmlns:a16="http://schemas.microsoft.com/office/drawing/2014/main" id="{6BFE84E0-D8B7-44AC-A882-333611DCD3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76451" y="1163638"/>
                <a:ext cx="373063" cy="1571625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Line 306">
                <a:extLst>
                  <a:ext uri="{FF2B5EF4-FFF2-40B4-BE49-F238E27FC236}">
                    <a16:creationId xmlns:a16="http://schemas.microsoft.com/office/drawing/2014/main" id="{A2C81647-42E8-4E02-B1AA-0DC3FB2D46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76451" y="1163638"/>
                <a:ext cx="0" cy="4818063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Rectangle 307">
                <a:extLst>
                  <a:ext uri="{FF2B5EF4-FFF2-40B4-BE49-F238E27FC236}">
                    <a16:creationId xmlns:a16="http://schemas.microsoft.com/office/drawing/2014/main" id="{4557F2E4-ED85-4827-A67B-1FB2FF0FCC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9276" y="3182938"/>
                <a:ext cx="277813" cy="327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U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9" name="Rectangle 308">
                <a:extLst>
                  <a:ext uri="{FF2B5EF4-FFF2-40B4-BE49-F238E27FC236}">
                    <a16:creationId xmlns:a16="http://schemas.microsoft.com/office/drawing/2014/main" id="{F7AEF93F-929A-4351-AAB7-0DBDC84D6A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4376" y="3101975"/>
                <a:ext cx="565150" cy="269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++++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0" name="Rectangle 309">
                <a:extLst>
                  <a:ext uri="{FF2B5EF4-FFF2-40B4-BE49-F238E27FC236}">
                    <a16:creationId xmlns:a16="http://schemas.microsoft.com/office/drawing/2014/main" id="{931F19FD-AA89-4298-9000-7751C96626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9163" y="4492625"/>
                <a:ext cx="793750" cy="327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U(OH)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1" name="Rectangle 310">
                <a:extLst>
                  <a:ext uri="{FF2B5EF4-FFF2-40B4-BE49-F238E27FC236}">
                    <a16:creationId xmlns:a16="http://schemas.microsoft.com/office/drawing/2014/main" id="{603BD1D2-426F-4702-8C03-5D86D46555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6551" y="4608513"/>
                <a:ext cx="204788" cy="269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2" name="Rectangle 311">
                <a:extLst>
                  <a:ext uri="{FF2B5EF4-FFF2-40B4-BE49-F238E27FC236}">
                    <a16:creationId xmlns:a16="http://schemas.microsoft.com/office/drawing/2014/main" id="{33466419-602C-4318-AEB4-7A0EBDD221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8613" y="4411663"/>
                <a:ext cx="327025" cy="269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++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3" name="Rectangle 312">
                <a:extLst>
                  <a:ext uri="{FF2B5EF4-FFF2-40B4-BE49-F238E27FC236}">
                    <a16:creationId xmlns:a16="http://schemas.microsoft.com/office/drawing/2014/main" id="{84B9E10C-9901-495E-B6D7-09F0932DBC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7951" y="4935538"/>
                <a:ext cx="793750" cy="327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U(OH)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4" name="Rectangle 313">
                <a:extLst>
                  <a:ext uri="{FF2B5EF4-FFF2-40B4-BE49-F238E27FC236}">
                    <a16:creationId xmlns:a16="http://schemas.microsoft.com/office/drawing/2014/main" id="{EC8FEEC1-0185-4CEB-AB0F-DD1C340435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35338" y="5041900"/>
                <a:ext cx="204788" cy="269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5" name="Rectangle 314">
                <a:extLst>
                  <a:ext uri="{FF2B5EF4-FFF2-40B4-BE49-F238E27FC236}">
                    <a16:creationId xmlns:a16="http://schemas.microsoft.com/office/drawing/2014/main" id="{B68A6AF6-C263-40CB-97FE-825E9AB42A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7401" y="4852988"/>
                <a:ext cx="212725" cy="269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6" name="Rectangle 315">
                <a:extLst>
                  <a:ext uri="{FF2B5EF4-FFF2-40B4-BE49-F238E27FC236}">
                    <a16:creationId xmlns:a16="http://schemas.microsoft.com/office/drawing/2014/main" id="{F9F5B50E-EDC0-4B08-B743-8A1C34A4CF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03638" y="5081588"/>
                <a:ext cx="793750" cy="327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U(OH)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7" name="Rectangle 316">
                <a:extLst>
                  <a:ext uri="{FF2B5EF4-FFF2-40B4-BE49-F238E27FC236}">
                    <a16:creationId xmlns:a16="http://schemas.microsoft.com/office/drawing/2014/main" id="{8C7B2991-A9E4-41CB-B6E5-AFAA723E8C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1026" y="5189538"/>
                <a:ext cx="204788" cy="269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4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8" name="Rectangle 317">
                <a:extLst>
                  <a:ext uri="{FF2B5EF4-FFF2-40B4-BE49-F238E27FC236}">
                    <a16:creationId xmlns:a16="http://schemas.microsoft.com/office/drawing/2014/main" id="{FEF40049-06EF-402D-9AA6-7B91AEB79B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48363" y="4108450"/>
                <a:ext cx="793750" cy="327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U(OH)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9" name="Rectangle 318">
                <a:extLst>
                  <a:ext uri="{FF2B5EF4-FFF2-40B4-BE49-F238E27FC236}">
                    <a16:creationId xmlns:a16="http://schemas.microsoft.com/office/drawing/2014/main" id="{7742F017-7150-4342-A47E-21E9D2D653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35751" y="4214813"/>
                <a:ext cx="204788" cy="269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5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0" name="Rectangle 319">
                <a:extLst>
                  <a:ext uri="{FF2B5EF4-FFF2-40B4-BE49-F238E27FC236}">
                    <a16:creationId xmlns:a16="http://schemas.microsoft.com/office/drawing/2014/main" id="{7AF1A09E-FD01-4B1A-86A0-201F647395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43688" y="4027488"/>
                <a:ext cx="155575" cy="269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-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1" name="Rectangle 320">
                <a:extLst>
                  <a:ext uri="{FF2B5EF4-FFF2-40B4-BE49-F238E27FC236}">
                    <a16:creationId xmlns:a16="http://schemas.microsoft.com/office/drawing/2014/main" id="{84D32EAE-C6E9-4F8F-A086-6CB68EAF59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9276" y="3813175"/>
                <a:ext cx="638175" cy="327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UOH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2" name="Rectangle 321">
                <a:extLst>
                  <a:ext uri="{FF2B5EF4-FFF2-40B4-BE49-F238E27FC236}">
                    <a16:creationId xmlns:a16="http://schemas.microsoft.com/office/drawing/2014/main" id="{E1007898-61B1-4020-944C-BDC020F7C6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4738" y="3732213"/>
                <a:ext cx="450850" cy="269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+++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3" name="Rectangle 322">
                <a:extLst>
                  <a:ext uri="{FF2B5EF4-FFF2-40B4-BE49-F238E27FC236}">
                    <a16:creationId xmlns:a16="http://schemas.microsoft.com/office/drawing/2014/main" id="{937594CE-D8FD-4B60-A558-8582A17256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5576" y="2005013"/>
                <a:ext cx="1055688" cy="327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Uraninite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4" name="Rectangle 323">
                <a:extLst>
                  <a:ext uri="{FF2B5EF4-FFF2-40B4-BE49-F238E27FC236}">
                    <a16:creationId xmlns:a16="http://schemas.microsoft.com/office/drawing/2014/main" id="{FDFA507D-4DD9-4E6A-B80E-67C10321BA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94476" y="5565775"/>
                <a:ext cx="728663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25°C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BC01B0C1-9B1F-4516-AFB7-27037DCBB1F1}"/>
                </a:ext>
              </a:extLst>
            </p:cNvPr>
            <p:cNvGrpSpPr/>
            <p:nvPr/>
          </p:nvGrpSpPr>
          <p:grpSpPr>
            <a:xfrm>
              <a:off x="2065338" y="482600"/>
              <a:ext cx="5259388" cy="3319463"/>
              <a:chOff x="2065338" y="482600"/>
              <a:chExt cx="5259388" cy="3319463"/>
            </a:xfrm>
          </p:grpSpPr>
          <p:sp>
            <p:nvSpPr>
              <p:cNvPr id="146" name="Line 32">
                <a:extLst>
                  <a:ext uri="{FF2B5EF4-FFF2-40B4-BE49-F238E27FC236}">
                    <a16:creationId xmlns:a16="http://schemas.microsoft.com/office/drawing/2014/main" id="{B5343B93-A885-480B-A380-A7310D5F93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24726" y="482600"/>
                <a:ext cx="0" cy="79375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Line 51">
                <a:extLst>
                  <a:ext uri="{FF2B5EF4-FFF2-40B4-BE49-F238E27FC236}">
                    <a16:creationId xmlns:a16="http://schemas.microsoft.com/office/drawing/2014/main" id="{9B575A63-19EE-4405-97B1-55AB4A50BE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45351" y="482600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Line 105">
                <a:extLst>
                  <a:ext uri="{FF2B5EF4-FFF2-40B4-BE49-F238E27FC236}">
                    <a16:creationId xmlns:a16="http://schemas.microsoft.com/office/drawing/2014/main" id="{03B1B9D9-3CBC-4EDD-8183-27A6B29230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5338" y="482600"/>
                <a:ext cx="11113" cy="53975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Line 106">
                <a:extLst>
                  <a:ext uri="{FF2B5EF4-FFF2-40B4-BE49-F238E27FC236}">
                    <a16:creationId xmlns:a16="http://schemas.microsoft.com/office/drawing/2014/main" id="{4C9D5663-2BFB-41D2-85EC-1BAA35FF5A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9513" y="2109788"/>
                <a:ext cx="404813" cy="1127125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Line 108">
                <a:extLst>
                  <a:ext uri="{FF2B5EF4-FFF2-40B4-BE49-F238E27FC236}">
                    <a16:creationId xmlns:a16="http://schemas.microsoft.com/office/drawing/2014/main" id="{6727BE65-6D25-47A7-8591-6280EA7FE2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54326" y="3236913"/>
                <a:ext cx="403225" cy="565150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Line 110">
                <a:extLst>
                  <a:ext uri="{FF2B5EF4-FFF2-40B4-BE49-F238E27FC236}">
                    <a16:creationId xmlns:a16="http://schemas.microsoft.com/office/drawing/2014/main" id="{C916D2A0-671E-4D29-BC0C-5237B889E1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57551" y="3802063"/>
                <a:ext cx="1693863" cy="0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Line 112">
                <a:extLst>
                  <a:ext uri="{FF2B5EF4-FFF2-40B4-BE49-F238E27FC236}">
                    <a16:creationId xmlns:a16="http://schemas.microsoft.com/office/drawing/2014/main" id="{2E832B9F-A074-49C9-8620-99B0464025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951413" y="482600"/>
                <a:ext cx="2371725" cy="3319463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Line 114">
                <a:extLst>
                  <a:ext uri="{FF2B5EF4-FFF2-40B4-BE49-F238E27FC236}">
                    <a16:creationId xmlns:a16="http://schemas.microsoft.com/office/drawing/2014/main" id="{F0B40B76-7DDC-4419-A6B2-7C49401986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76451" y="536575"/>
                <a:ext cx="373063" cy="1573213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4D205947-CD16-43ED-A0B9-6F83FD9B51F4}"/>
                </a:ext>
              </a:extLst>
            </p:cNvPr>
            <p:cNvSpPr txBox="1"/>
            <p:nvPr/>
          </p:nvSpPr>
          <p:spPr>
            <a:xfrm>
              <a:off x="3443699" y="3440353"/>
              <a:ext cx="14890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</a:rPr>
                <a:t>Log K = -3.5 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A719ABA2-D9D5-43A2-AA5B-D0D726AB78EA}"/>
                </a:ext>
              </a:extLst>
            </p:cNvPr>
            <p:cNvSpPr txBox="1"/>
            <p:nvPr/>
          </p:nvSpPr>
          <p:spPr>
            <a:xfrm>
              <a:off x="3280825" y="4096559"/>
              <a:ext cx="17060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</a:rPr>
                <a:t>Log K = -4.6383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8039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703B1626-8FFA-425D-991A-538803E588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52" y="576263"/>
            <a:ext cx="7746423" cy="5744000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953000" y="234801"/>
            <a:ext cx="3810000" cy="1552636"/>
          </a:xfrm>
          <a:prstGeom prst="wedgeRectCallout">
            <a:avLst>
              <a:gd name="adj1" fmla="val -34544"/>
              <a:gd name="adj2" fmla="val 7413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Use the “Alter log Ks” option to adjust the equilibrium constant for a reaction without permanently modifying a thermo dataset.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6E7FA90-0DBC-42D9-80B5-030123F6A215}"/>
              </a:ext>
            </a:extLst>
          </p:cNvPr>
          <p:cNvSpPr/>
          <p:nvPr/>
        </p:nvSpPr>
        <p:spPr>
          <a:xfrm>
            <a:off x="2601154" y="1011119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88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1FB6F194-B663-47E6-BAF6-516415C86B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297" y="3200400"/>
            <a:ext cx="8001000" cy="289560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A6E7FA90-0DBC-42D9-80B5-030123F6A215}"/>
              </a:ext>
            </a:extLst>
          </p:cNvPr>
          <p:cNvSpPr/>
          <p:nvPr/>
        </p:nvSpPr>
        <p:spPr>
          <a:xfrm>
            <a:off x="2601154" y="1011119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C378609C-88F3-4251-AC6B-49DB9A67ED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921"/>
          <a:stretch/>
        </p:blipFill>
        <p:spPr>
          <a:xfrm>
            <a:off x="685297" y="576264"/>
            <a:ext cx="7772904" cy="1157286"/>
          </a:xfrm>
          <a:prstGeom prst="rect">
            <a:avLst/>
          </a:prstGeom>
        </p:spPr>
      </p:pic>
      <p:sp>
        <p:nvSpPr>
          <p:cNvPr id="8" name="Bent Arrow 6">
            <a:extLst>
              <a:ext uri="{FF2B5EF4-FFF2-40B4-BE49-F238E27FC236}">
                <a16:creationId xmlns:a16="http://schemas.microsoft.com/office/drawing/2014/main" id="{90ACCF90-DAAA-4DC6-9C65-38959E245EC5}"/>
              </a:ext>
            </a:extLst>
          </p:cNvPr>
          <p:cNvSpPr/>
          <p:nvPr/>
        </p:nvSpPr>
        <p:spPr>
          <a:xfrm rot="5400000">
            <a:off x="2960647" y="2032424"/>
            <a:ext cx="1393902" cy="1371601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utoShape 3">
            <a:extLst>
              <a:ext uri="{FF2B5EF4-FFF2-40B4-BE49-F238E27FC236}">
                <a16:creationId xmlns:a16="http://schemas.microsoft.com/office/drawing/2014/main" id="{488E5549-0BD1-4373-8036-004540AC5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787437"/>
            <a:ext cx="1633847" cy="933694"/>
          </a:xfrm>
          <a:prstGeom prst="wedgeRectCallout">
            <a:avLst>
              <a:gd name="adj1" fmla="val 41876"/>
              <a:gd name="adj2" fmla="val -8339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Config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→ Alter Log Ks…</a:t>
            </a:r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2A830D3F-2AB3-445C-BBC7-6861F6716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388" y="5107261"/>
            <a:ext cx="2158409" cy="988739"/>
          </a:xfrm>
          <a:prstGeom prst="wedgeRectCallout">
            <a:avLst>
              <a:gd name="adj1" fmla="val -30838"/>
              <a:gd name="adj2" fmla="val -9492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add → Mineral… →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Uraninite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E83C601-8544-4B49-81D6-1FFCBD89C303}"/>
              </a:ext>
            </a:extLst>
          </p:cNvPr>
          <p:cNvSpPr/>
          <p:nvPr/>
        </p:nvSpPr>
        <p:spPr>
          <a:xfrm>
            <a:off x="2238375" y="3733800"/>
            <a:ext cx="2209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utoShape 12">
            <a:extLst>
              <a:ext uri="{FF2B5EF4-FFF2-40B4-BE49-F238E27FC236}">
                <a16:creationId xmlns:a16="http://schemas.microsoft.com/office/drawing/2014/main" id="{E8FD3D25-9F8B-4511-A2D4-C27EDC457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597" y="4857772"/>
            <a:ext cx="4419600" cy="685800"/>
          </a:xfrm>
          <a:prstGeom prst="wedgeRectCallout">
            <a:avLst>
              <a:gd name="adj1" fmla="val -38475"/>
              <a:gd name="adj2" fmla="val -12230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Temporarily adjust the reaction’s log K at any principal temperature, then click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Apply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.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AutoShape 12">
            <a:extLst>
              <a:ext uri="{FF2B5EF4-FFF2-40B4-BE49-F238E27FC236}">
                <a16:creationId xmlns:a16="http://schemas.microsoft.com/office/drawing/2014/main" id="{C0065093-AB0C-4BDB-BD39-1605672DC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439387"/>
            <a:ext cx="2514600" cy="685800"/>
          </a:xfrm>
          <a:prstGeom prst="wedgeRectCallout">
            <a:avLst>
              <a:gd name="adj1" fmla="val -40729"/>
              <a:gd name="adj2" fmla="val 17246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Top row values are preserved in the dataset.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123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56D35EE-DA50-4888-A452-F415F71587C2}"/>
              </a:ext>
            </a:extLst>
          </p:cNvPr>
          <p:cNvGrpSpPr/>
          <p:nvPr/>
        </p:nvGrpSpPr>
        <p:grpSpPr>
          <a:xfrm>
            <a:off x="838200" y="152400"/>
            <a:ext cx="6757194" cy="6249987"/>
            <a:chOff x="796132" y="369888"/>
            <a:chExt cx="6757194" cy="6249987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E106829-818E-485F-8DD5-A8BE471685DF}"/>
                </a:ext>
              </a:extLst>
            </p:cNvPr>
            <p:cNvGrpSpPr/>
            <p:nvPr/>
          </p:nvGrpSpPr>
          <p:grpSpPr>
            <a:xfrm>
              <a:off x="796132" y="369888"/>
              <a:ext cx="6757194" cy="6249987"/>
              <a:chOff x="796132" y="369888"/>
              <a:chExt cx="6757194" cy="6249987"/>
            </a:xfrm>
          </p:grpSpPr>
          <p:sp>
            <p:nvSpPr>
              <p:cNvPr id="19" name="Freeform 198">
                <a:extLst>
                  <a:ext uri="{FF2B5EF4-FFF2-40B4-BE49-F238E27FC236}">
                    <a16:creationId xmlns:a16="http://schemas.microsoft.com/office/drawing/2014/main" id="{21D5F428-5900-4EE7-B14A-3F746CE1E4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9276" y="482600"/>
                <a:ext cx="257175" cy="5499100"/>
              </a:xfrm>
              <a:custGeom>
                <a:avLst/>
                <a:gdLst>
                  <a:gd name="T0" fmla="*/ 0 w 162"/>
                  <a:gd name="T1" fmla="*/ 0 h 3464"/>
                  <a:gd name="T2" fmla="*/ 85 w 162"/>
                  <a:gd name="T3" fmla="*/ 0 h 3464"/>
                  <a:gd name="T4" fmla="*/ 162 w 162"/>
                  <a:gd name="T5" fmla="*/ 429 h 3464"/>
                  <a:gd name="T6" fmla="*/ 162 w 162"/>
                  <a:gd name="T7" fmla="*/ 3464 h 3464"/>
                  <a:gd name="T8" fmla="*/ 0 w 162"/>
                  <a:gd name="T9" fmla="*/ 3464 h 3464"/>
                  <a:gd name="T10" fmla="*/ 0 w 162"/>
                  <a:gd name="T11" fmla="*/ 0 h 3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2" h="3464">
                    <a:moveTo>
                      <a:pt x="0" y="0"/>
                    </a:moveTo>
                    <a:lnTo>
                      <a:pt x="85" y="0"/>
                    </a:lnTo>
                    <a:lnTo>
                      <a:pt x="162" y="429"/>
                    </a:lnTo>
                    <a:lnTo>
                      <a:pt x="162" y="3464"/>
                    </a:lnTo>
                    <a:lnTo>
                      <a:pt x="0" y="34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FF3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199">
                <a:extLst>
                  <a:ext uri="{FF2B5EF4-FFF2-40B4-BE49-F238E27FC236}">
                    <a16:creationId xmlns:a16="http://schemas.microsoft.com/office/drawing/2014/main" id="{728087DA-38B8-47E7-838F-E6DEF1515F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9276" y="482600"/>
                <a:ext cx="257175" cy="5499100"/>
              </a:xfrm>
              <a:custGeom>
                <a:avLst/>
                <a:gdLst>
                  <a:gd name="T0" fmla="*/ 0 w 162"/>
                  <a:gd name="T1" fmla="*/ 0 h 3464"/>
                  <a:gd name="T2" fmla="*/ 85 w 162"/>
                  <a:gd name="T3" fmla="*/ 0 h 3464"/>
                  <a:gd name="T4" fmla="*/ 162 w 162"/>
                  <a:gd name="T5" fmla="*/ 429 h 3464"/>
                  <a:gd name="T6" fmla="*/ 162 w 162"/>
                  <a:gd name="T7" fmla="*/ 3464 h 3464"/>
                  <a:gd name="T8" fmla="*/ 0 w 162"/>
                  <a:gd name="T9" fmla="*/ 3464 h 3464"/>
                  <a:gd name="T10" fmla="*/ 0 w 162"/>
                  <a:gd name="T11" fmla="*/ 0 h 3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2" h="3464">
                    <a:moveTo>
                      <a:pt x="0" y="0"/>
                    </a:moveTo>
                    <a:lnTo>
                      <a:pt x="85" y="0"/>
                    </a:lnTo>
                    <a:lnTo>
                      <a:pt x="162" y="429"/>
                    </a:lnTo>
                    <a:lnTo>
                      <a:pt x="162" y="3464"/>
                    </a:lnTo>
                    <a:lnTo>
                      <a:pt x="0" y="3464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8" cap="rnd">
                <a:solidFill>
                  <a:srgbClr val="EFF3F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200">
                <a:extLst>
                  <a:ext uri="{FF2B5EF4-FFF2-40B4-BE49-F238E27FC236}">
                    <a16:creationId xmlns:a16="http://schemas.microsoft.com/office/drawing/2014/main" id="{1D3F110E-D938-49AC-8DF6-98C70DA28A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9513" y="2735263"/>
                <a:ext cx="404813" cy="3246438"/>
              </a:xfrm>
              <a:custGeom>
                <a:avLst/>
                <a:gdLst>
                  <a:gd name="T0" fmla="*/ 0 w 255"/>
                  <a:gd name="T1" fmla="*/ 0 h 2045"/>
                  <a:gd name="T2" fmla="*/ 255 w 255"/>
                  <a:gd name="T3" fmla="*/ 711 h 2045"/>
                  <a:gd name="T4" fmla="*/ 255 w 255"/>
                  <a:gd name="T5" fmla="*/ 2045 h 2045"/>
                  <a:gd name="T6" fmla="*/ 0 w 255"/>
                  <a:gd name="T7" fmla="*/ 2045 h 2045"/>
                  <a:gd name="T8" fmla="*/ 0 w 255"/>
                  <a:gd name="T9" fmla="*/ 0 h 20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5" h="2045">
                    <a:moveTo>
                      <a:pt x="0" y="0"/>
                    </a:moveTo>
                    <a:lnTo>
                      <a:pt x="255" y="711"/>
                    </a:lnTo>
                    <a:lnTo>
                      <a:pt x="255" y="2045"/>
                    </a:lnTo>
                    <a:lnTo>
                      <a:pt x="0" y="204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FF3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201">
                <a:extLst>
                  <a:ext uri="{FF2B5EF4-FFF2-40B4-BE49-F238E27FC236}">
                    <a16:creationId xmlns:a16="http://schemas.microsoft.com/office/drawing/2014/main" id="{704C29B1-53BD-4629-9D93-A033845E5F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9513" y="2735263"/>
                <a:ext cx="404813" cy="3246438"/>
              </a:xfrm>
              <a:custGeom>
                <a:avLst/>
                <a:gdLst>
                  <a:gd name="T0" fmla="*/ 0 w 255"/>
                  <a:gd name="T1" fmla="*/ 0 h 2045"/>
                  <a:gd name="T2" fmla="*/ 255 w 255"/>
                  <a:gd name="T3" fmla="*/ 711 h 2045"/>
                  <a:gd name="T4" fmla="*/ 255 w 255"/>
                  <a:gd name="T5" fmla="*/ 2045 h 2045"/>
                  <a:gd name="T6" fmla="*/ 0 w 255"/>
                  <a:gd name="T7" fmla="*/ 2045 h 2045"/>
                  <a:gd name="T8" fmla="*/ 0 w 255"/>
                  <a:gd name="T9" fmla="*/ 0 h 20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5" h="2045">
                    <a:moveTo>
                      <a:pt x="0" y="0"/>
                    </a:moveTo>
                    <a:lnTo>
                      <a:pt x="255" y="711"/>
                    </a:lnTo>
                    <a:lnTo>
                      <a:pt x="255" y="2045"/>
                    </a:lnTo>
                    <a:lnTo>
                      <a:pt x="0" y="204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8" cap="rnd">
                <a:solidFill>
                  <a:srgbClr val="EFF3F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202">
                <a:extLst>
                  <a:ext uri="{FF2B5EF4-FFF2-40B4-BE49-F238E27FC236}">
                    <a16:creationId xmlns:a16="http://schemas.microsoft.com/office/drawing/2014/main" id="{665A10CA-2DA4-4834-8AB2-6EE00C48D3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4326" y="3863975"/>
                <a:ext cx="403225" cy="2117725"/>
              </a:xfrm>
              <a:custGeom>
                <a:avLst/>
                <a:gdLst>
                  <a:gd name="T0" fmla="*/ 0 w 254"/>
                  <a:gd name="T1" fmla="*/ 0 h 1334"/>
                  <a:gd name="T2" fmla="*/ 254 w 254"/>
                  <a:gd name="T3" fmla="*/ 355 h 1334"/>
                  <a:gd name="T4" fmla="*/ 254 w 254"/>
                  <a:gd name="T5" fmla="*/ 1334 h 1334"/>
                  <a:gd name="T6" fmla="*/ 0 w 254"/>
                  <a:gd name="T7" fmla="*/ 1334 h 1334"/>
                  <a:gd name="T8" fmla="*/ 0 w 254"/>
                  <a:gd name="T9" fmla="*/ 0 h 1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4" h="1334">
                    <a:moveTo>
                      <a:pt x="0" y="0"/>
                    </a:moveTo>
                    <a:lnTo>
                      <a:pt x="254" y="355"/>
                    </a:lnTo>
                    <a:lnTo>
                      <a:pt x="254" y="1334"/>
                    </a:lnTo>
                    <a:lnTo>
                      <a:pt x="0" y="133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FF3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203">
                <a:extLst>
                  <a:ext uri="{FF2B5EF4-FFF2-40B4-BE49-F238E27FC236}">
                    <a16:creationId xmlns:a16="http://schemas.microsoft.com/office/drawing/2014/main" id="{5C4DFEDC-3FC4-433A-8186-E7AF2EF1D8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4326" y="3863975"/>
                <a:ext cx="403225" cy="2117725"/>
              </a:xfrm>
              <a:custGeom>
                <a:avLst/>
                <a:gdLst>
                  <a:gd name="T0" fmla="*/ 0 w 254"/>
                  <a:gd name="T1" fmla="*/ 0 h 1334"/>
                  <a:gd name="T2" fmla="*/ 254 w 254"/>
                  <a:gd name="T3" fmla="*/ 355 h 1334"/>
                  <a:gd name="T4" fmla="*/ 254 w 254"/>
                  <a:gd name="T5" fmla="*/ 1334 h 1334"/>
                  <a:gd name="T6" fmla="*/ 0 w 254"/>
                  <a:gd name="T7" fmla="*/ 1334 h 1334"/>
                  <a:gd name="T8" fmla="*/ 0 w 254"/>
                  <a:gd name="T9" fmla="*/ 0 h 1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4" h="1334">
                    <a:moveTo>
                      <a:pt x="0" y="0"/>
                    </a:moveTo>
                    <a:lnTo>
                      <a:pt x="254" y="355"/>
                    </a:lnTo>
                    <a:lnTo>
                      <a:pt x="254" y="1334"/>
                    </a:lnTo>
                    <a:lnTo>
                      <a:pt x="0" y="1334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8" cap="rnd">
                <a:solidFill>
                  <a:srgbClr val="EFF3F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Rectangle 204">
                <a:extLst>
                  <a:ext uri="{FF2B5EF4-FFF2-40B4-BE49-F238E27FC236}">
                    <a16:creationId xmlns:a16="http://schemas.microsoft.com/office/drawing/2014/main" id="{382BC0E1-483B-4C71-B82B-06F057BDBC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57551" y="4427538"/>
                <a:ext cx="1693863" cy="1554163"/>
              </a:xfrm>
              <a:prstGeom prst="rect">
                <a:avLst/>
              </a:prstGeom>
              <a:solidFill>
                <a:srgbClr val="EFF3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Rectangle 205">
                <a:extLst>
                  <a:ext uri="{FF2B5EF4-FFF2-40B4-BE49-F238E27FC236}">
                    <a16:creationId xmlns:a16="http://schemas.microsoft.com/office/drawing/2014/main" id="{4BEA603E-755E-479D-9F2A-88B750F3C1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57551" y="4427538"/>
                <a:ext cx="1693863" cy="1554163"/>
              </a:xfrm>
              <a:prstGeom prst="rect">
                <a:avLst/>
              </a:prstGeom>
              <a:noFill/>
              <a:ln w="1588" cap="rnd">
                <a:solidFill>
                  <a:srgbClr val="EFF3F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06">
                <a:extLst>
                  <a:ext uri="{FF2B5EF4-FFF2-40B4-BE49-F238E27FC236}">
                    <a16:creationId xmlns:a16="http://schemas.microsoft.com/office/drawing/2014/main" id="{170B0D39-5012-42DD-B781-334E3F0FC9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1413" y="1108075"/>
                <a:ext cx="2373313" cy="4873625"/>
              </a:xfrm>
              <a:custGeom>
                <a:avLst/>
                <a:gdLst>
                  <a:gd name="T0" fmla="*/ 0 w 1495"/>
                  <a:gd name="T1" fmla="*/ 2091 h 3070"/>
                  <a:gd name="T2" fmla="*/ 1495 w 1495"/>
                  <a:gd name="T3" fmla="*/ 0 h 3070"/>
                  <a:gd name="T4" fmla="*/ 1495 w 1495"/>
                  <a:gd name="T5" fmla="*/ 3070 h 3070"/>
                  <a:gd name="T6" fmla="*/ 0 w 1495"/>
                  <a:gd name="T7" fmla="*/ 3070 h 3070"/>
                  <a:gd name="T8" fmla="*/ 0 w 1495"/>
                  <a:gd name="T9" fmla="*/ 2091 h 30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95" h="3070">
                    <a:moveTo>
                      <a:pt x="0" y="2091"/>
                    </a:moveTo>
                    <a:lnTo>
                      <a:pt x="1495" y="0"/>
                    </a:lnTo>
                    <a:lnTo>
                      <a:pt x="1495" y="3070"/>
                    </a:lnTo>
                    <a:lnTo>
                      <a:pt x="0" y="3070"/>
                    </a:lnTo>
                    <a:lnTo>
                      <a:pt x="0" y="2091"/>
                    </a:lnTo>
                    <a:close/>
                  </a:path>
                </a:pathLst>
              </a:custGeom>
              <a:solidFill>
                <a:srgbClr val="EFF3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207">
                <a:extLst>
                  <a:ext uri="{FF2B5EF4-FFF2-40B4-BE49-F238E27FC236}">
                    <a16:creationId xmlns:a16="http://schemas.microsoft.com/office/drawing/2014/main" id="{24D056D2-DF77-4D11-AAE7-35A86B9C32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1413" y="1108075"/>
                <a:ext cx="2373313" cy="4873625"/>
              </a:xfrm>
              <a:custGeom>
                <a:avLst/>
                <a:gdLst>
                  <a:gd name="T0" fmla="*/ 0 w 1495"/>
                  <a:gd name="T1" fmla="*/ 2091 h 3070"/>
                  <a:gd name="T2" fmla="*/ 1495 w 1495"/>
                  <a:gd name="T3" fmla="*/ 0 h 3070"/>
                  <a:gd name="T4" fmla="*/ 1495 w 1495"/>
                  <a:gd name="T5" fmla="*/ 3070 h 3070"/>
                  <a:gd name="T6" fmla="*/ 0 w 1495"/>
                  <a:gd name="T7" fmla="*/ 3070 h 3070"/>
                  <a:gd name="T8" fmla="*/ 0 w 1495"/>
                  <a:gd name="T9" fmla="*/ 2091 h 30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95" h="3070">
                    <a:moveTo>
                      <a:pt x="0" y="2091"/>
                    </a:moveTo>
                    <a:lnTo>
                      <a:pt x="1495" y="0"/>
                    </a:lnTo>
                    <a:lnTo>
                      <a:pt x="1495" y="3070"/>
                    </a:lnTo>
                    <a:lnTo>
                      <a:pt x="0" y="3070"/>
                    </a:lnTo>
                    <a:lnTo>
                      <a:pt x="0" y="2091"/>
                    </a:lnTo>
                    <a:close/>
                  </a:path>
                </a:pathLst>
              </a:custGeom>
              <a:noFill/>
              <a:ln w="1588" cap="rnd">
                <a:solidFill>
                  <a:srgbClr val="EFF3F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208">
                <a:extLst>
                  <a:ext uri="{FF2B5EF4-FFF2-40B4-BE49-F238E27FC236}">
                    <a16:creationId xmlns:a16="http://schemas.microsoft.com/office/drawing/2014/main" id="{8A48E8CC-4C26-4DA7-A89C-67A40D284E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6451" y="1163638"/>
                <a:ext cx="373063" cy="4818063"/>
              </a:xfrm>
              <a:custGeom>
                <a:avLst/>
                <a:gdLst>
                  <a:gd name="T0" fmla="*/ 0 w 235"/>
                  <a:gd name="T1" fmla="*/ 0 h 3035"/>
                  <a:gd name="T2" fmla="*/ 235 w 235"/>
                  <a:gd name="T3" fmla="*/ 990 h 3035"/>
                  <a:gd name="T4" fmla="*/ 235 w 235"/>
                  <a:gd name="T5" fmla="*/ 3035 h 3035"/>
                  <a:gd name="T6" fmla="*/ 0 w 235"/>
                  <a:gd name="T7" fmla="*/ 3035 h 3035"/>
                  <a:gd name="T8" fmla="*/ 0 w 235"/>
                  <a:gd name="T9" fmla="*/ 0 h 30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3035">
                    <a:moveTo>
                      <a:pt x="0" y="0"/>
                    </a:moveTo>
                    <a:lnTo>
                      <a:pt x="235" y="990"/>
                    </a:lnTo>
                    <a:lnTo>
                      <a:pt x="235" y="3035"/>
                    </a:lnTo>
                    <a:lnTo>
                      <a:pt x="0" y="30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FF3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209">
                <a:extLst>
                  <a:ext uri="{FF2B5EF4-FFF2-40B4-BE49-F238E27FC236}">
                    <a16:creationId xmlns:a16="http://schemas.microsoft.com/office/drawing/2014/main" id="{FE07CCE7-A87D-4BD1-8B4B-278010EA13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6451" y="1163638"/>
                <a:ext cx="373063" cy="4818063"/>
              </a:xfrm>
              <a:custGeom>
                <a:avLst/>
                <a:gdLst>
                  <a:gd name="T0" fmla="*/ 0 w 235"/>
                  <a:gd name="T1" fmla="*/ 0 h 3035"/>
                  <a:gd name="T2" fmla="*/ 235 w 235"/>
                  <a:gd name="T3" fmla="*/ 990 h 3035"/>
                  <a:gd name="T4" fmla="*/ 235 w 235"/>
                  <a:gd name="T5" fmla="*/ 3035 h 3035"/>
                  <a:gd name="T6" fmla="*/ 0 w 235"/>
                  <a:gd name="T7" fmla="*/ 3035 h 3035"/>
                  <a:gd name="T8" fmla="*/ 0 w 235"/>
                  <a:gd name="T9" fmla="*/ 0 h 30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3035">
                    <a:moveTo>
                      <a:pt x="0" y="0"/>
                    </a:moveTo>
                    <a:lnTo>
                      <a:pt x="235" y="990"/>
                    </a:lnTo>
                    <a:lnTo>
                      <a:pt x="235" y="3035"/>
                    </a:lnTo>
                    <a:lnTo>
                      <a:pt x="0" y="303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8" cap="rnd">
                <a:solidFill>
                  <a:srgbClr val="EFF3F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210">
                <a:extLst>
                  <a:ext uri="{FF2B5EF4-FFF2-40B4-BE49-F238E27FC236}">
                    <a16:creationId xmlns:a16="http://schemas.microsoft.com/office/drawing/2014/main" id="{D676A106-0F63-4689-A593-ABB9E49982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4213" y="482600"/>
                <a:ext cx="5370513" cy="3944938"/>
              </a:xfrm>
              <a:custGeom>
                <a:avLst/>
                <a:gdLst>
                  <a:gd name="T0" fmla="*/ 0 w 3383"/>
                  <a:gd name="T1" fmla="*/ 0 h 2485"/>
                  <a:gd name="T2" fmla="*/ 3383 w 3383"/>
                  <a:gd name="T3" fmla="*/ 0 h 2485"/>
                  <a:gd name="T4" fmla="*/ 3383 w 3383"/>
                  <a:gd name="T5" fmla="*/ 394 h 2485"/>
                  <a:gd name="T6" fmla="*/ 1888 w 3383"/>
                  <a:gd name="T7" fmla="*/ 2485 h 2485"/>
                  <a:gd name="T8" fmla="*/ 821 w 3383"/>
                  <a:gd name="T9" fmla="*/ 2485 h 2485"/>
                  <a:gd name="T10" fmla="*/ 567 w 3383"/>
                  <a:gd name="T11" fmla="*/ 2130 h 2485"/>
                  <a:gd name="T12" fmla="*/ 312 w 3383"/>
                  <a:gd name="T13" fmla="*/ 1419 h 2485"/>
                  <a:gd name="T14" fmla="*/ 77 w 3383"/>
                  <a:gd name="T15" fmla="*/ 429 h 2485"/>
                  <a:gd name="T16" fmla="*/ 0 w 3383"/>
                  <a:gd name="T17" fmla="*/ 0 h 2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83" h="2485">
                    <a:moveTo>
                      <a:pt x="0" y="0"/>
                    </a:moveTo>
                    <a:lnTo>
                      <a:pt x="3383" y="0"/>
                    </a:lnTo>
                    <a:lnTo>
                      <a:pt x="3383" y="394"/>
                    </a:lnTo>
                    <a:lnTo>
                      <a:pt x="1888" y="2485"/>
                    </a:lnTo>
                    <a:lnTo>
                      <a:pt x="821" y="2485"/>
                    </a:lnTo>
                    <a:lnTo>
                      <a:pt x="567" y="2130"/>
                    </a:lnTo>
                    <a:lnTo>
                      <a:pt x="312" y="1419"/>
                    </a:lnTo>
                    <a:lnTo>
                      <a:pt x="77" y="4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DF3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211">
                <a:extLst>
                  <a:ext uri="{FF2B5EF4-FFF2-40B4-BE49-F238E27FC236}">
                    <a16:creationId xmlns:a16="http://schemas.microsoft.com/office/drawing/2014/main" id="{901135A1-B326-4116-91B7-253C4EC507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4213" y="482600"/>
                <a:ext cx="5370513" cy="3944938"/>
              </a:xfrm>
              <a:custGeom>
                <a:avLst/>
                <a:gdLst>
                  <a:gd name="T0" fmla="*/ 0 w 3383"/>
                  <a:gd name="T1" fmla="*/ 0 h 2485"/>
                  <a:gd name="T2" fmla="*/ 3383 w 3383"/>
                  <a:gd name="T3" fmla="*/ 0 h 2485"/>
                  <a:gd name="T4" fmla="*/ 3383 w 3383"/>
                  <a:gd name="T5" fmla="*/ 394 h 2485"/>
                  <a:gd name="T6" fmla="*/ 1888 w 3383"/>
                  <a:gd name="T7" fmla="*/ 2485 h 2485"/>
                  <a:gd name="T8" fmla="*/ 821 w 3383"/>
                  <a:gd name="T9" fmla="*/ 2485 h 2485"/>
                  <a:gd name="T10" fmla="*/ 567 w 3383"/>
                  <a:gd name="T11" fmla="*/ 2130 h 2485"/>
                  <a:gd name="T12" fmla="*/ 312 w 3383"/>
                  <a:gd name="T13" fmla="*/ 1419 h 2485"/>
                  <a:gd name="T14" fmla="*/ 77 w 3383"/>
                  <a:gd name="T15" fmla="*/ 429 h 2485"/>
                  <a:gd name="T16" fmla="*/ 0 w 3383"/>
                  <a:gd name="T17" fmla="*/ 0 h 2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83" h="2485">
                    <a:moveTo>
                      <a:pt x="0" y="0"/>
                    </a:moveTo>
                    <a:lnTo>
                      <a:pt x="3383" y="0"/>
                    </a:lnTo>
                    <a:lnTo>
                      <a:pt x="3383" y="394"/>
                    </a:lnTo>
                    <a:lnTo>
                      <a:pt x="1888" y="2485"/>
                    </a:lnTo>
                    <a:lnTo>
                      <a:pt x="821" y="2485"/>
                    </a:lnTo>
                    <a:lnTo>
                      <a:pt x="567" y="2130"/>
                    </a:lnTo>
                    <a:lnTo>
                      <a:pt x="312" y="1419"/>
                    </a:lnTo>
                    <a:lnTo>
                      <a:pt x="77" y="429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8" cap="rnd">
                <a:solidFill>
                  <a:srgbClr val="FDF3E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Line 212">
                <a:extLst>
                  <a:ext uri="{FF2B5EF4-FFF2-40B4-BE49-F238E27FC236}">
                    <a16:creationId xmlns:a16="http://schemas.microsoft.com/office/drawing/2014/main" id="{ACCC75F5-4D91-42E8-8343-8660B7F1E5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19276" y="482600"/>
                <a:ext cx="0" cy="549910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Line 213">
                <a:extLst>
                  <a:ext uri="{FF2B5EF4-FFF2-40B4-BE49-F238E27FC236}">
                    <a16:creationId xmlns:a16="http://schemas.microsoft.com/office/drawing/2014/main" id="{D917662F-2D10-47EC-9E82-8EE77DFE9E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482600"/>
                <a:ext cx="5505450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Line 214">
                <a:extLst>
                  <a:ext uri="{FF2B5EF4-FFF2-40B4-BE49-F238E27FC236}">
                    <a16:creationId xmlns:a16="http://schemas.microsoft.com/office/drawing/2014/main" id="{7FD36802-AFD2-4197-9E7B-31190D29D6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24726" y="482600"/>
                <a:ext cx="0" cy="549910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Line 215">
                <a:extLst>
                  <a:ext uri="{FF2B5EF4-FFF2-40B4-BE49-F238E27FC236}">
                    <a16:creationId xmlns:a16="http://schemas.microsoft.com/office/drawing/2014/main" id="{EC6808B3-8317-46A2-8B30-4E6FC55158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19276" y="5981700"/>
                <a:ext cx="5505450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Line 216">
                <a:extLst>
                  <a:ext uri="{FF2B5EF4-FFF2-40B4-BE49-F238E27FC236}">
                    <a16:creationId xmlns:a16="http://schemas.microsoft.com/office/drawing/2014/main" id="{B525663B-6DE4-45B8-875E-CA6004398B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482600"/>
                <a:ext cx="0" cy="79375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Line 217">
                <a:extLst>
                  <a:ext uri="{FF2B5EF4-FFF2-40B4-BE49-F238E27FC236}">
                    <a16:creationId xmlns:a16="http://schemas.microsoft.com/office/drawing/2014/main" id="{E7E28896-88DC-4E2E-8164-452CDF9543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06676" y="482600"/>
                <a:ext cx="0" cy="79375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Line 218">
                <a:extLst>
                  <a:ext uri="{FF2B5EF4-FFF2-40B4-BE49-F238E27FC236}">
                    <a16:creationId xmlns:a16="http://schemas.microsoft.com/office/drawing/2014/main" id="{78D67DC7-B3B4-4139-9928-D4EFF16367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92488" y="482600"/>
                <a:ext cx="0" cy="79375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Line 219">
                <a:extLst>
                  <a:ext uri="{FF2B5EF4-FFF2-40B4-BE49-F238E27FC236}">
                    <a16:creationId xmlns:a16="http://schemas.microsoft.com/office/drawing/2014/main" id="{08863DEC-686E-4553-946B-79B6477D28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78301" y="482600"/>
                <a:ext cx="0" cy="79375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Line 220">
                <a:extLst>
                  <a:ext uri="{FF2B5EF4-FFF2-40B4-BE49-F238E27FC236}">
                    <a16:creationId xmlns:a16="http://schemas.microsoft.com/office/drawing/2014/main" id="{4BFF9F88-5D51-45D4-A67B-6118060A59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65701" y="482600"/>
                <a:ext cx="0" cy="79375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Line 221">
                <a:extLst>
                  <a:ext uri="{FF2B5EF4-FFF2-40B4-BE49-F238E27FC236}">
                    <a16:creationId xmlns:a16="http://schemas.microsoft.com/office/drawing/2014/main" id="{68AAA60F-0B7B-4019-B5B0-483B763BB9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51513" y="482600"/>
                <a:ext cx="0" cy="79375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Line 222">
                <a:extLst>
                  <a:ext uri="{FF2B5EF4-FFF2-40B4-BE49-F238E27FC236}">
                    <a16:creationId xmlns:a16="http://schemas.microsoft.com/office/drawing/2014/main" id="{F8ECD23D-C9C3-435D-BEA2-3684262155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37326" y="482600"/>
                <a:ext cx="0" cy="79375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Line 223">
                <a:extLst>
                  <a:ext uri="{FF2B5EF4-FFF2-40B4-BE49-F238E27FC236}">
                    <a16:creationId xmlns:a16="http://schemas.microsoft.com/office/drawing/2014/main" id="{DF981DAA-D65A-4ABD-A459-2034189EB5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24726" y="482600"/>
                <a:ext cx="0" cy="79375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Line 224">
                <a:extLst>
                  <a:ext uri="{FF2B5EF4-FFF2-40B4-BE49-F238E27FC236}">
                    <a16:creationId xmlns:a16="http://schemas.microsoft.com/office/drawing/2014/main" id="{B6E48F2F-CEC2-4CC2-82D1-94E617BD8B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19276" y="5903913"/>
                <a:ext cx="0" cy="77788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Line 225">
                <a:extLst>
                  <a:ext uri="{FF2B5EF4-FFF2-40B4-BE49-F238E27FC236}">
                    <a16:creationId xmlns:a16="http://schemas.microsoft.com/office/drawing/2014/main" id="{AD7C99E4-77F5-43E1-B593-A337EBD2E8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06676" y="5903913"/>
                <a:ext cx="0" cy="77788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Line 226">
                <a:extLst>
                  <a:ext uri="{FF2B5EF4-FFF2-40B4-BE49-F238E27FC236}">
                    <a16:creationId xmlns:a16="http://schemas.microsoft.com/office/drawing/2014/main" id="{825B28DA-F464-4DAA-B142-290F9859E4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2488" y="5903913"/>
                <a:ext cx="0" cy="77788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Line 227">
                <a:extLst>
                  <a:ext uri="{FF2B5EF4-FFF2-40B4-BE49-F238E27FC236}">
                    <a16:creationId xmlns:a16="http://schemas.microsoft.com/office/drawing/2014/main" id="{13892264-A7E2-47F1-93B5-1322DDBF8A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178301" y="5903913"/>
                <a:ext cx="0" cy="77788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Line 228">
                <a:extLst>
                  <a:ext uri="{FF2B5EF4-FFF2-40B4-BE49-F238E27FC236}">
                    <a16:creationId xmlns:a16="http://schemas.microsoft.com/office/drawing/2014/main" id="{9708687C-C9D0-493C-B9E5-D2DFE51A5A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965701" y="5903913"/>
                <a:ext cx="0" cy="77788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Line 229">
                <a:extLst>
                  <a:ext uri="{FF2B5EF4-FFF2-40B4-BE49-F238E27FC236}">
                    <a16:creationId xmlns:a16="http://schemas.microsoft.com/office/drawing/2014/main" id="{AC8273E7-672B-4A38-B3A8-F1F0805709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751513" y="5903913"/>
                <a:ext cx="0" cy="77788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Line 230">
                <a:extLst>
                  <a:ext uri="{FF2B5EF4-FFF2-40B4-BE49-F238E27FC236}">
                    <a16:creationId xmlns:a16="http://schemas.microsoft.com/office/drawing/2014/main" id="{290F2B09-0E1C-4CC6-BAE2-319EF774F4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537326" y="5903913"/>
                <a:ext cx="0" cy="77788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Line 231">
                <a:extLst>
                  <a:ext uri="{FF2B5EF4-FFF2-40B4-BE49-F238E27FC236}">
                    <a16:creationId xmlns:a16="http://schemas.microsoft.com/office/drawing/2014/main" id="{E6DDAD45-630A-4F6E-A0B0-1BCB126886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324726" y="5903913"/>
                <a:ext cx="0" cy="77788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Line 232">
                <a:extLst>
                  <a:ext uri="{FF2B5EF4-FFF2-40B4-BE49-F238E27FC236}">
                    <a16:creationId xmlns:a16="http://schemas.microsoft.com/office/drawing/2014/main" id="{02826AB9-F85D-4847-9381-DF8AD5CB2C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45351" y="5981700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Line 233">
                <a:extLst>
                  <a:ext uri="{FF2B5EF4-FFF2-40B4-BE49-F238E27FC236}">
                    <a16:creationId xmlns:a16="http://schemas.microsoft.com/office/drawing/2014/main" id="{C4FBE938-6BC6-4551-B12C-44F86F44C4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45351" y="5432425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Line 234">
                <a:extLst>
                  <a:ext uri="{FF2B5EF4-FFF2-40B4-BE49-F238E27FC236}">
                    <a16:creationId xmlns:a16="http://schemas.microsoft.com/office/drawing/2014/main" id="{F562BC7F-E248-4FC6-85AE-5F35CB18A5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45351" y="4883150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Line 235">
                <a:extLst>
                  <a:ext uri="{FF2B5EF4-FFF2-40B4-BE49-F238E27FC236}">
                    <a16:creationId xmlns:a16="http://schemas.microsoft.com/office/drawing/2014/main" id="{F0C36F22-BE72-47A6-BBB1-10D1252F86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45351" y="4332288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Line 236">
                <a:extLst>
                  <a:ext uri="{FF2B5EF4-FFF2-40B4-BE49-F238E27FC236}">
                    <a16:creationId xmlns:a16="http://schemas.microsoft.com/office/drawing/2014/main" id="{16FCAF2A-8AAC-4DB2-B04A-FF8D011AD8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45351" y="3783013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Line 237">
                <a:extLst>
                  <a:ext uri="{FF2B5EF4-FFF2-40B4-BE49-F238E27FC236}">
                    <a16:creationId xmlns:a16="http://schemas.microsoft.com/office/drawing/2014/main" id="{5132CE04-85AC-4BC0-A53C-C8F207D303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45351" y="3232150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Line 238">
                <a:extLst>
                  <a:ext uri="{FF2B5EF4-FFF2-40B4-BE49-F238E27FC236}">
                    <a16:creationId xmlns:a16="http://schemas.microsoft.com/office/drawing/2014/main" id="{73729775-FFE6-44E0-998D-2674D81637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45351" y="2682875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Line 239">
                <a:extLst>
                  <a:ext uri="{FF2B5EF4-FFF2-40B4-BE49-F238E27FC236}">
                    <a16:creationId xmlns:a16="http://schemas.microsoft.com/office/drawing/2014/main" id="{4F26A6D2-8F46-42EE-B9DA-F306CA2F7F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45351" y="2133600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Line 240">
                <a:extLst>
                  <a:ext uri="{FF2B5EF4-FFF2-40B4-BE49-F238E27FC236}">
                    <a16:creationId xmlns:a16="http://schemas.microsoft.com/office/drawing/2014/main" id="{76A046DB-3B8A-4ACA-BB8E-DEA31DBA5C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45351" y="1582738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Line 241">
                <a:extLst>
                  <a:ext uri="{FF2B5EF4-FFF2-40B4-BE49-F238E27FC236}">
                    <a16:creationId xmlns:a16="http://schemas.microsoft.com/office/drawing/2014/main" id="{50CC04D1-E517-4D51-BFB7-FE541093CF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45351" y="1033463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Line 242">
                <a:extLst>
                  <a:ext uri="{FF2B5EF4-FFF2-40B4-BE49-F238E27FC236}">
                    <a16:creationId xmlns:a16="http://schemas.microsoft.com/office/drawing/2014/main" id="{7B9F6A5A-87C4-4DA4-A8A2-88B21AAAC1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45351" y="482600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Line 243">
                <a:extLst>
                  <a:ext uri="{FF2B5EF4-FFF2-40B4-BE49-F238E27FC236}">
                    <a16:creationId xmlns:a16="http://schemas.microsoft.com/office/drawing/2014/main" id="{ADA03240-4B56-4652-9673-FCBED86E76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5981700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Line 244">
                <a:extLst>
                  <a:ext uri="{FF2B5EF4-FFF2-40B4-BE49-F238E27FC236}">
                    <a16:creationId xmlns:a16="http://schemas.microsoft.com/office/drawing/2014/main" id="{4FBF1F34-7BE6-405A-80AC-6B14AA5807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5432425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Line 245">
                <a:extLst>
                  <a:ext uri="{FF2B5EF4-FFF2-40B4-BE49-F238E27FC236}">
                    <a16:creationId xmlns:a16="http://schemas.microsoft.com/office/drawing/2014/main" id="{8D7C19BE-3651-40EB-9725-08F95F2C00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4883150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Line 246">
                <a:extLst>
                  <a:ext uri="{FF2B5EF4-FFF2-40B4-BE49-F238E27FC236}">
                    <a16:creationId xmlns:a16="http://schemas.microsoft.com/office/drawing/2014/main" id="{04607058-4EE6-41DA-9C4E-C6AD32732D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4332288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Line 247">
                <a:extLst>
                  <a:ext uri="{FF2B5EF4-FFF2-40B4-BE49-F238E27FC236}">
                    <a16:creationId xmlns:a16="http://schemas.microsoft.com/office/drawing/2014/main" id="{A779AF9E-553B-44D0-AED9-93B6AF1A2F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3783013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Line 248">
                <a:extLst>
                  <a:ext uri="{FF2B5EF4-FFF2-40B4-BE49-F238E27FC236}">
                    <a16:creationId xmlns:a16="http://schemas.microsoft.com/office/drawing/2014/main" id="{C4F02AC2-442F-40B1-8A06-FE99B5DDD2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3232150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Line 249">
                <a:extLst>
                  <a:ext uri="{FF2B5EF4-FFF2-40B4-BE49-F238E27FC236}">
                    <a16:creationId xmlns:a16="http://schemas.microsoft.com/office/drawing/2014/main" id="{401086D5-5B01-41B1-AA64-5682D9EA33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2682875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Line 250">
                <a:extLst>
                  <a:ext uri="{FF2B5EF4-FFF2-40B4-BE49-F238E27FC236}">
                    <a16:creationId xmlns:a16="http://schemas.microsoft.com/office/drawing/2014/main" id="{C2117747-A7D7-4D3D-91B1-BC71D8DB50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2133600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Line 251">
                <a:extLst>
                  <a:ext uri="{FF2B5EF4-FFF2-40B4-BE49-F238E27FC236}">
                    <a16:creationId xmlns:a16="http://schemas.microsoft.com/office/drawing/2014/main" id="{7E6BFA27-97C8-4BBD-828F-84475EACA2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1582738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Line 252">
                <a:extLst>
                  <a:ext uri="{FF2B5EF4-FFF2-40B4-BE49-F238E27FC236}">
                    <a16:creationId xmlns:a16="http://schemas.microsoft.com/office/drawing/2014/main" id="{D5AAD7F6-F86E-4A5D-96C8-8EA78C94B0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1033463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Line 253">
                <a:extLst>
                  <a:ext uri="{FF2B5EF4-FFF2-40B4-BE49-F238E27FC236}">
                    <a16:creationId xmlns:a16="http://schemas.microsoft.com/office/drawing/2014/main" id="{45C82AD4-65B6-4EF6-9075-2C36FE4669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9276" y="482600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Rectangle 254">
                <a:extLst>
                  <a:ext uri="{FF2B5EF4-FFF2-40B4-BE49-F238E27FC236}">
                    <a16:creationId xmlns:a16="http://schemas.microsoft.com/office/drawing/2014/main" id="{B25B7101-436D-412C-8967-55DC217479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2126" y="6016625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6" name="Rectangle 255">
                <a:extLst>
                  <a:ext uri="{FF2B5EF4-FFF2-40B4-BE49-F238E27FC236}">
                    <a16:creationId xmlns:a16="http://schemas.microsoft.com/office/drawing/2014/main" id="{864DDB90-C255-497C-BB04-DACCED22C0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9526" y="6016625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7" name="Rectangle 256">
                <a:extLst>
                  <a:ext uri="{FF2B5EF4-FFF2-40B4-BE49-F238E27FC236}">
                    <a16:creationId xmlns:a16="http://schemas.microsoft.com/office/drawing/2014/main" id="{D081888B-1F8C-49E9-9D29-78E5B97421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35338" y="6016625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4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8" name="Rectangle 257">
                <a:extLst>
                  <a:ext uri="{FF2B5EF4-FFF2-40B4-BE49-F238E27FC236}">
                    <a16:creationId xmlns:a16="http://schemas.microsoft.com/office/drawing/2014/main" id="{375B6C2D-3EFE-4E63-A127-964D9C1398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1151" y="6016625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6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9" name="Rectangle 258">
                <a:extLst>
                  <a:ext uri="{FF2B5EF4-FFF2-40B4-BE49-F238E27FC236}">
                    <a16:creationId xmlns:a16="http://schemas.microsoft.com/office/drawing/2014/main" id="{9843DA7C-EB48-4687-8B46-A18CD95A61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08551" y="6016625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8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0" name="Rectangle 259">
                <a:extLst>
                  <a:ext uri="{FF2B5EF4-FFF2-40B4-BE49-F238E27FC236}">
                    <a16:creationId xmlns:a16="http://schemas.microsoft.com/office/drawing/2014/main" id="{5BCB6295-0375-43E2-BEB2-72812E4E68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29276" y="6016625"/>
                <a:ext cx="352425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" name="Rectangle 260">
                <a:extLst>
                  <a:ext uri="{FF2B5EF4-FFF2-40B4-BE49-F238E27FC236}">
                    <a16:creationId xmlns:a16="http://schemas.microsoft.com/office/drawing/2014/main" id="{92BB5412-8AEC-4E58-A1B5-6C49D31293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15088" y="6016625"/>
                <a:ext cx="352425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12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2" name="Rectangle 261">
                <a:extLst>
                  <a:ext uri="{FF2B5EF4-FFF2-40B4-BE49-F238E27FC236}">
                    <a16:creationId xmlns:a16="http://schemas.microsoft.com/office/drawing/2014/main" id="{1866CDF0-0B61-4AC6-9A34-368D522F4C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0901" y="6016625"/>
                <a:ext cx="352425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14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" name="Rectangle 262">
                <a:extLst>
                  <a:ext uri="{FF2B5EF4-FFF2-40B4-BE49-F238E27FC236}">
                    <a16:creationId xmlns:a16="http://schemas.microsoft.com/office/drawing/2014/main" id="{F2C59448-5F97-41C9-9AD0-02EEBB93B5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3826" y="5868988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" name="Rectangle 263">
                <a:extLst>
                  <a:ext uri="{FF2B5EF4-FFF2-40B4-BE49-F238E27FC236}">
                    <a16:creationId xmlns:a16="http://schemas.microsoft.com/office/drawing/2014/main" id="{0A9AD609-FFF5-4A37-8F99-098FD38CF0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8126" y="5868988"/>
                <a:ext cx="352425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16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" name="Rectangle 264">
                <a:extLst>
                  <a:ext uri="{FF2B5EF4-FFF2-40B4-BE49-F238E27FC236}">
                    <a16:creationId xmlns:a16="http://schemas.microsoft.com/office/drawing/2014/main" id="{75D3C643-DB99-41CD-A643-15D406379A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3826" y="5311775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" name="Rectangle 265">
                <a:extLst>
                  <a:ext uri="{FF2B5EF4-FFF2-40B4-BE49-F238E27FC236}">
                    <a16:creationId xmlns:a16="http://schemas.microsoft.com/office/drawing/2014/main" id="{7F2F465C-9963-4F73-9F5D-481172CBA3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8126" y="5311775"/>
                <a:ext cx="352425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15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" name="Rectangle 266">
                <a:extLst>
                  <a:ext uri="{FF2B5EF4-FFF2-40B4-BE49-F238E27FC236}">
                    <a16:creationId xmlns:a16="http://schemas.microsoft.com/office/drawing/2014/main" id="{B0D8F56C-CCE3-47A4-8FBF-3587E62652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3826" y="4764088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8" name="Rectangle 267">
                <a:extLst>
                  <a:ext uri="{FF2B5EF4-FFF2-40B4-BE49-F238E27FC236}">
                    <a16:creationId xmlns:a16="http://schemas.microsoft.com/office/drawing/2014/main" id="{9269EA4E-8B41-4D8D-AF4F-1132A4EE58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8126" y="4764088"/>
                <a:ext cx="352425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14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" name="Rectangle 268">
                <a:extLst>
                  <a:ext uri="{FF2B5EF4-FFF2-40B4-BE49-F238E27FC236}">
                    <a16:creationId xmlns:a16="http://schemas.microsoft.com/office/drawing/2014/main" id="{1AAB7E30-7D83-4165-AD5B-6AB0613C28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3826" y="4216400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" name="Rectangle 269">
                <a:extLst>
                  <a:ext uri="{FF2B5EF4-FFF2-40B4-BE49-F238E27FC236}">
                    <a16:creationId xmlns:a16="http://schemas.microsoft.com/office/drawing/2014/main" id="{464CF5DC-5146-40D4-830D-45175B62EF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8126" y="4216400"/>
                <a:ext cx="352425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13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" name="Rectangle 270">
                <a:extLst>
                  <a:ext uri="{FF2B5EF4-FFF2-40B4-BE49-F238E27FC236}">
                    <a16:creationId xmlns:a16="http://schemas.microsoft.com/office/drawing/2014/main" id="{E8A6F0E0-FD9B-46A9-A904-AF3054A029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3826" y="3667125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2" name="Rectangle 271">
                <a:extLst>
                  <a:ext uri="{FF2B5EF4-FFF2-40B4-BE49-F238E27FC236}">
                    <a16:creationId xmlns:a16="http://schemas.microsoft.com/office/drawing/2014/main" id="{C6EDDEA9-2720-4301-8A52-702CDD52CF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8126" y="3667125"/>
                <a:ext cx="352425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12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3" name="Rectangle 272">
                <a:extLst>
                  <a:ext uri="{FF2B5EF4-FFF2-40B4-BE49-F238E27FC236}">
                    <a16:creationId xmlns:a16="http://schemas.microsoft.com/office/drawing/2014/main" id="{16BC8571-0F9E-46BF-9FBE-7FD90511E1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763" y="3119438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4" name="Rectangle 273">
                <a:extLst>
                  <a:ext uri="{FF2B5EF4-FFF2-40B4-BE49-F238E27FC236}">
                    <a16:creationId xmlns:a16="http://schemas.microsoft.com/office/drawing/2014/main" id="{2208CC4E-D63F-4FAD-933C-77613EDF0A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5588" y="3119438"/>
                <a:ext cx="352425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11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" name="Rectangle 274">
                <a:extLst>
                  <a:ext uri="{FF2B5EF4-FFF2-40B4-BE49-F238E27FC236}">
                    <a16:creationId xmlns:a16="http://schemas.microsoft.com/office/drawing/2014/main" id="{00E086FA-4366-4F66-9650-DD3DD4E669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3826" y="2562225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6" name="Rectangle 275">
                <a:extLst>
                  <a:ext uri="{FF2B5EF4-FFF2-40B4-BE49-F238E27FC236}">
                    <a16:creationId xmlns:a16="http://schemas.microsoft.com/office/drawing/2014/main" id="{61202F20-A542-4CC4-A4DA-A28D8C9192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8126" y="2562225"/>
                <a:ext cx="352425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7" name="Rectangle 276">
                <a:extLst>
                  <a:ext uri="{FF2B5EF4-FFF2-40B4-BE49-F238E27FC236}">
                    <a16:creationId xmlns:a16="http://schemas.microsoft.com/office/drawing/2014/main" id="{8D4C9E9E-3AD1-4C9B-AA70-49092A156E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8126" y="2014538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8" name="Rectangle 277">
                <a:extLst>
                  <a:ext uri="{FF2B5EF4-FFF2-40B4-BE49-F238E27FC236}">
                    <a16:creationId xmlns:a16="http://schemas.microsoft.com/office/drawing/2014/main" id="{A8299426-677A-428C-BE00-C0DEDA9A8F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1951" y="2014538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9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9" name="Rectangle 278">
                <a:extLst>
                  <a:ext uri="{FF2B5EF4-FFF2-40B4-BE49-F238E27FC236}">
                    <a16:creationId xmlns:a16="http://schemas.microsoft.com/office/drawing/2014/main" id="{8575C87B-674F-44DD-930A-647F0E06E6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8126" y="1465263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" name="Rectangle 279">
                <a:extLst>
                  <a:ext uri="{FF2B5EF4-FFF2-40B4-BE49-F238E27FC236}">
                    <a16:creationId xmlns:a16="http://schemas.microsoft.com/office/drawing/2014/main" id="{172C223C-A5F3-405D-B07D-AB0CCA2C99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1951" y="1465263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8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1" name="Rectangle 280">
                <a:extLst>
                  <a:ext uri="{FF2B5EF4-FFF2-40B4-BE49-F238E27FC236}">
                    <a16:creationId xmlns:a16="http://schemas.microsoft.com/office/drawing/2014/main" id="{9158C48C-A6A6-4DBA-B1A4-ED6162E74F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8126" y="917575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2" name="Rectangle 281">
                <a:extLst>
                  <a:ext uri="{FF2B5EF4-FFF2-40B4-BE49-F238E27FC236}">
                    <a16:creationId xmlns:a16="http://schemas.microsoft.com/office/drawing/2014/main" id="{B810BFDD-EADB-4155-9F5D-D5ECDF8ED6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1951" y="917575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7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3" name="Rectangle 282">
                <a:extLst>
                  <a:ext uri="{FF2B5EF4-FFF2-40B4-BE49-F238E27FC236}">
                    <a16:creationId xmlns:a16="http://schemas.microsoft.com/office/drawing/2014/main" id="{F0EB62AC-81E0-4C88-A1B8-273FDBE852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8126" y="369888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4" name="Rectangle 283">
                <a:extLst>
                  <a:ext uri="{FF2B5EF4-FFF2-40B4-BE49-F238E27FC236}">
                    <a16:creationId xmlns:a16="http://schemas.microsoft.com/office/drawing/2014/main" id="{6FED06FE-8BF1-4544-8725-B65609A84F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1951" y="369888"/>
                <a:ext cx="228600" cy="30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6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5" name="Rectangle 284">
                <a:extLst>
                  <a:ext uri="{FF2B5EF4-FFF2-40B4-BE49-F238E27FC236}">
                    <a16:creationId xmlns:a16="http://schemas.microsoft.com/office/drawing/2014/main" id="{C0E174F6-3DDD-4669-BBAE-738FA4C35F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5151" y="6219825"/>
                <a:ext cx="51593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pH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6" name="Rectangle 285">
                <a:extLst>
                  <a:ext uri="{FF2B5EF4-FFF2-40B4-BE49-F238E27FC236}">
                    <a16:creationId xmlns:a16="http://schemas.microsoft.com/office/drawing/2014/main" id="{630BBB40-C7F7-4B99-9D2B-B0B1C7035F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89013" y="3629025"/>
                <a:ext cx="196850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7" name="Rectangle 286">
                <a:extLst>
                  <a:ext uri="{FF2B5EF4-FFF2-40B4-BE49-F238E27FC236}">
                    <a16:creationId xmlns:a16="http://schemas.microsoft.com/office/drawing/2014/main" id="{3AFC77D9-B5EF-4693-BD11-56CCFE825C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5038" y="3502025"/>
                <a:ext cx="303213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o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8" name="Rectangle 287">
                <a:extLst>
                  <a:ext uri="{FF2B5EF4-FFF2-40B4-BE49-F238E27FC236}">
                    <a16:creationId xmlns:a16="http://schemas.microsoft.com/office/drawing/2014/main" id="{9FF237B5-2635-4687-9CCF-4CA94A7937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5038" y="3338513"/>
                <a:ext cx="303213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9" name="Rectangle 288">
                <a:extLst>
                  <a:ext uri="{FF2B5EF4-FFF2-40B4-BE49-F238E27FC236}">
                    <a16:creationId xmlns:a16="http://schemas.microsoft.com/office/drawing/2014/main" id="{DC3448AA-D9B2-4D6E-8BB4-8146FE0895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81076" y="3213100"/>
                <a:ext cx="2127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0" name="Rectangle 289">
                <a:extLst>
                  <a:ext uri="{FF2B5EF4-FFF2-40B4-BE49-F238E27FC236}">
                    <a16:creationId xmlns:a16="http://schemas.microsoft.com/office/drawing/2014/main" id="{F1E3F029-F5DC-4C49-A831-30FB19ADA6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5038" y="3084513"/>
                <a:ext cx="303213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1" name="Rectangle 290">
                <a:extLst>
                  <a:ext uri="{FF2B5EF4-FFF2-40B4-BE49-F238E27FC236}">
                    <a16:creationId xmlns:a16="http://schemas.microsoft.com/office/drawing/2014/main" id="{45C829F6-1442-480F-AF86-302C8D9404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79488" y="2959100"/>
                <a:ext cx="2127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2" name="Rectangle 291">
                <a:extLst>
                  <a:ext uri="{FF2B5EF4-FFF2-40B4-BE49-F238E27FC236}">
                    <a16:creationId xmlns:a16="http://schemas.microsoft.com/office/drawing/2014/main" id="{0B72BB92-3EED-4484-9C6C-1D57FEC011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11226" y="2798763"/>
                <a:ext cx="3524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U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" name="Rectangle 292">
                <a:extLst>
                  <a:ext uri="{FF2B5EF4-FFF2-40B4-BE49-F238E27FC236}">
                    <a16:creationId xmlns:a16="http://schemas.microsoft.com/office/drawing/2014/main" id="{81B3F2A5-5E40-49A5-B0B4-8078207CC2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836613" y="2667000"/>
                <a:ext cx="261938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4" name="Rectangle 293">
                <a:extLst>
                  <a:ext uri="{FF2B5EF4-FFF2-40B4-BE49-F238E27FC236}">
                    <a16:creationId xmlns:a16="http://schemas.microsoft.com/office/drawing/2014/main" id="{8EBC24D0-3FF2-41C1-9DCA-83935B0889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836613" y="2528888"/>
                <a:ext cx="261938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5" name="Rectangle 294">
                <a:extLst>
                  <a:ext uri="{FF2B5EF4-FFF2-40B4-BE49-F238E27FC236}">
                    <a16:creationId xmlns:a16="http://schemas.microsoft.com/office/drawing/2014/main" id="{07AFE41D-7AB7-4B2F-9B85-EDF46E6FBA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836613" y="2381250"/>
                <a:ext cx="261938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6" name="Rectangle 295">
                <a:extLst>
                  <a:ext uri="{FF2B5EF4-FFF2-40B4-BE49-F238E27FC236}">
                    <a16:creationId xmlns:a16="http://schemas.microsoft.com/office/drawing/2014/main" id="{93E52930-21DB-4DA6-86AB-7231D71CE1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836613" y="2241550"/>
                <a:ext cx="261938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" name="Line 296">
                <a:extLst>
                  <a:ext uri="{FF2B5EF4-FFF2-40B4-BE49-F238E27FC236}">
                    <a16:creationId xmlns:a16="http://schemas.microsoft.com/office/drawing/2014/main" id="{2E057311-EC9C-4281-A62B-E31CA37F18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4213" y="482600"/>
                <a:ext cx="122238" cy="681038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Line 297">
                <a:extLst>
                  <a:ext uri="{FF2B5EF4-FFF2-40B4-BE49-F238E27FC236}">
                    <a16:creationId xmlns:a16="http://schemas.microsoft.com/office/drawing/2014/main" id="{793E6BFD-05AC-41A9-9274-1CE2A043E7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9513" y="2735263"/>
                <a:ext cx="404813" cy="1128713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Line 298">
                <a:extLst>
                  <a:ext uri="{FF2B5EF4-FFF2-40B4-BE49-F238E27FC236}">
                    <a16:creationId xmlns:a16="http://schemas.microsoft.com/office/drawing/2014/main" id="{C6C95499-671F-4B83-8B17-3FF8C6292B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49513" y="2735263"/>
                <a:ext cx="0" cy="3246438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Line 299">
                <a:extLst>
                  <a:ext uri="{FF2B5EF4-FFF2-40B4-BE49-F238E27FC236}">
                    <a16:creationId xmlns:a16="http://schemas.microsoft.com/office/drawing/2014/main" id="{7F04FA2F-FD55-486F-BB76-A0B980FAC6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54326" y="3863975"/>
                <a:ext cx="403225" cy="563563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Line 300">
                <a:extLst>
                  <a:ext uri="{FF2B5EF4-FFF2-40B4-BE49-F238E27FC236}">
                    <a16:creationId xmlns:a16="http://schemas.microsoft.com/office/drawing/2014/main" id="{AC9365BD-9F1F-4962-B558-544A654E9D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54326" y="3863975"/>
                <a:ext cx="0" cy="2117725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Line 301">
                <a:extLst>
                  <a:ext uri="{FF2B5EF4-FFF2-40B4-BE49-F238E27FC236}">
                    <a16:creationId xmlns:a16="http://schemas.microsoft.com/office/drawing/2014/main" id="{E1B0CFAB-10C3-4D50-9AB1-FACE1FCA64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57551" y="4427538"/>
                <a:ext cx="1693863" cy="0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Line 302">
                <a:extLst>
                  <a:ext uri="{FF2B5EF4-FFF2-40B4-BE49-F238E27FC236}">
                    <a16:creationId xmlns:a16="http://schemas.microsoft.com/office/drawing/2014/main" id="{658C8CBF-F53F-4519-92E0-D884DEFEA2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7551" y="4427538"/>
                <a:ext cx="0" cy="1554163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Line 303">
                <a:extLst>
                  <a:ext uri="{FF2B5EF4-FFF2-40B4-BE49-F238E27FC236}">
                    <a16:creationId xmlns:a16="http://schemas.microsoft.com/office/drawing/2014/main" id="{87F11E87-C6A0-428A-9879-D1798E3D00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951413" y="1108075"/>
                <a:ext cx="2373313" cy="3319463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Line 304">
                <a:extLst>
                  <a:ext uri="{FF2B5EF4-FFF2-40B4-BE49-F238E27FC236}">
                    <a16:creationId xmlns:a16="http://schemas.microsoft.com/office/drawing/2014/main" id="{67740E13-01B1-469B-9957-85AA4ADF01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951413" y="4427538"/>
                <a:ext cx="0" cy="1554163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Line 305">
                <a:extLst>
                  <a:ext uri="{FF2B5EF4-FFF2-40B4-BE49-F238E27FC236}">
                    <a16:creationId xmlns:a16="http://schemas.microsoft.com/office/drawing/2014/main" id="{6BFE84E0-D8B7-44AC-A882-333611DCD3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76451" y="1163638"/>
                <a:ext cx="373063" cy="1571625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Line 306">
                <a:extLst>
                  <a:ext uri="{FF2B5EF4-FFF2-40B4-BE49-F238E27FC236}">
                    <a16:creationId xmlns:a16="http://schemas.microsoft.com/office/drawing/2014/main" id="{A2C81647-42E8-4E02-B1AA-0DC3FB2D46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76451" y="1163638"/>
                <a:ext cx="0" cy="4818063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Rectangle 307">
                <a:extLst>
                  <a:ext uri="{FF2B5EF4-FFF2-40B4-BE49-F238E27FC236}">
                    <a16:creationId xmlns:a16="http://schemas.microsoft.com/office/drawing/2014/main" id="{4557F2E4-ED85-4827-A67B-1FB2FF0FCC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9276" y="3182938"/>
                <a:ext cx="277813" cy="327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U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9" name="Rectangle 308">
                <a:extLst>
                  <a:ext uri="{FF2B5EF4-FFF2-40B4-BE49-F238E27FC236}">
                    <a16:creationId xmlns:a16="http://schemas.microsoft.com/office/drawing/2014/main" id="{F7AEF93F-929A-4351-AAB7-0DBDC84D6A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4376" y="3101975"/>
                <a:ext cx="565150" cy="269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++++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0" name="Rectangle 309">
                <a:extLst>
                  <a:ext uri="{FF2B5EF4-FFF2-40B4-BE49-F238E27FC236}">
                    <a16:creationId xmlns:a16="http://schemas.microsoft.com/office/drawing/2014/main" id="{931F19FD-AA89-4298-9000-7751C96626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9163" y="4492625"/>
                <a:ext cx="793750" cy="327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U(OH)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1" name="Rectangle 310">
                <a:extLst>
                  <a:ext uri="{FF2B5EF4-FFF2-40B4-BE49-F238E27FC236}">
                    <a16:creationId xmlns:a16="http://schemas.microsoft.com/office/drawing/2014/main" id="{603BD1D2-426F-4702-8C03-5D86D46555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6551" y="4608513"/>
                <a:ext cx="204788" cy="269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2" name="Rectangle 311">
                <a:extLst>
                  <a:ext uri="{FF2B5EF4-FFF2-40B4-BE49-F238E27FC236}">
                    <a16:creationId xmlns:a16="http://schemas.microsoft.com/office/drawing/2014/main" id="{33466419-602C-4318-AEB4-7A0EBDD221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8613" y="4411663"/>
                <a:ext cx="327025" cy="269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++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3" name="Rectangle 312">
                <a:extLst>
                  <a:ext uri="{FF2B5EF4-FFF2-40B4-BE49-F238E27FC236}">
                    <a16:creationId xmlns:a16="http://schemas.microsoft.com/office/drawing/2014/main" id="{84B9E10C-9901-495E-B6D7-09F0932DBC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7951" y="4935538"/>
                <a:ext cx="793750" cy="327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U(OH)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4" name="Rectangle 313">
                <a:extLst>
                  <a:ext uri="{FF2B5EF4-FFF2-40B4-BE49-F238E27FC236}">
                    <a16:creationId xmlns:a16="http://schemas.microsoft.com/office/drawing/2014/main" id="{EC8FEEC1-0185-4CEB-AB0F-DD1C340435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35338" y="5041900"/>
                <a:ext cx="204788" cy="269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5" name="Rectangle 314">
                <a:extLst>
                  <a:ext uri="{FF2B5EF4-FFF2-40B4-BE49-F238E27FC236}">
                    <a16:creationId xmlns:a16="http://schemas.microsoft.com/office/drawing/2014/main" id="{B68A6AF6-C263-40CB-97FE-825E9AB42A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7401" y="4852988"/>
                <a:ext cx="212725" cy="269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6" name="Rectangle 315">
                <a:extLst>
                  <a:ext uri="{FF2B5EF4-FFF2-40B4-BE49-F238E27FC236}">
                    <a16:creationId xmlns:a16="http://schemas.microsoft.com/office/drawing/2014/main" id="{F9F5B50E-EDC0-4B08-B743-8A1C34A4CF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03638" y="5081588"/>
                <a:ext cx="793750" cy="327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U(OH)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7" name="Rectangle 316">
                <a:extLst>
                  <a:ext uri="{FF2B5EF4-FFF2-40B4-BE49-F238E27FC236}">
                    <a16:creationId xmlns:a16="http://schemas.microsoft.com/office/drawing/2014/main" id="{8C7B2991-A9E4-41CB-B6E5-AFAA723E8C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1026" y="5189538"/>
                <a:ext cx="204788" cy="269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4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8" name="Rectangle 317">
                <a:extLst>
                  <a:ext uri="{FF2B5EF4-FFF2-40B4-BE49-F238E27FC236}">
                    <a16:creationId xmlns:a16="http://schemas.microsoft.com/office/drawing/2014/main" id="{FEF40049-06EF-402D-9AA6-7B91AEB79B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48363" y="4108450"/>
                <a:ext cx="793750" cy="327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U(OH)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9" name="Rectangle 318">
                <a:extLst>
                  <a:ext uri="{FF2B5EF4-FFF2-40B4-BE49-F238E27FC236}">
                    <a16:creationId xmlns:a16="http://schemas.microsoft.com/office/drawing/2014/main" id="{7742F017-7150-4342-A47E-21E9D2D653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35751" y="4214813"/>
                <a:ext cx="204788" cy="269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5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0" name="Rectangle 319">
                <a:extLst>
                  <a:ext uri="{FF2B5EF4-FFF2-40B4-BE49-F238E27FC236}">
                    <a16:creationId xmlns:a16="http://schemas.microsoft.com/office/drawing/2014/main" id="{7AF1A09E-FD01-4B1A-86A0-201F647395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43688" y="4027488"/>
                <a:ext cx="155575" cy="269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-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1" name="Rectangle 320">
                <a:extLst>
                  <a:ext uri="{FF2B5EF4-FFF2-40B4-BE49-F238E27FC236}">
                    <a16:creationId xmlns:a16="http://schemas.microsoft.com/office/drawing/2014/main" id="{84D32EAE-C6E9-4F8F-A086-6CB68EAF59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9276" y="3813175"/>
                <a:ext cx="638175" cy="327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UOH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2" name="Rectangle 321">
                <a:extLst>
                  <a:ext uri="{FF2B5EF4-FFF2-40B4-BE49-F238E27FC236}">
                    <a16:creationId xmlns:a16="http://schemas.microsoft.com/office/drawing/2014/main" id="{E1007898-61B1-4020-944C-BDC020F7C6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4738" y="3732213"/>
                <a:ext cx="450850" cy="269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+++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3" name="Rectangle 322">
                <a:extLst>
                  <a:ext uri="{FF2B5EF4-FFF2-40B4-BE49-F238E27FC236}">
                    <a16:creationId xmlns:a16="http://schemas.microsoft.com/office/drawing/2014/main" id="{937594CE-D8FD-4B60-A558-8582A17256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5576" y="2005013"/>
                <a:ext cx="1055688" cy="327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Uraninite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4" name="Rectangle 323">
                <a:extLst>
                  <a:ext uri="{FF2B5EF4-FFF2-40B4-BE49-F238E27FC236}">
                    <a16:creationId xmlns:a16="http://schemas.microsoft.com/office/drawing/2014/main" id="{FDFA507D-4DD9-4E6A-B80E-67C10321BA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94476" y="5565775"/>
                <a:ext cx="728663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25°C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BC01B0C1-9B1F-4516-AFB7-27037DCBB1F1}"/>
                </a:ext>
              </a:extLst>
            </p:cNvPr>
            <p:cNvGrpSpPr/>
            <p:nvPr/>
          </p:nvGrpSpPr>
          <p:grpSpPr>
            <a:xfrm>
              <a:off x="2065338" y="482600"/>
              <a:ext cx="5259388" cy="3319463"/>
              <a:chOff x="2065338" y="482600"/>
              <a:chExt cx="5259388" cy="3319463"/>
            </a:xfrm>
          </p:grpSpPr>
          <p:sp>
            <p:nvSpPr>
              <p:cNvPr id="146" name="Line 32">
                <a:extLst>
                  <a:ext uri="{FF2B5EF4-FFF2-40B4-BE49-F238E27FC236}">
                    <a16:creationId xmlns:a16="http://schemas.microsoft.com/office/drawing/2014/main" id="{B5343B93-A885-480B-A380-A7310D5F93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24726" y="482600"/>
                <a:ext cx="0" cy="79375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Line 51">
                <a:extLst>
                  <a:ext uri="{FF2B5EF4-FFF2-40B4-BE49-F238E27FC236}">
                    <a16:creationId xmlns:a16="http://schemas.microsoft.com/office/drawing/2014/main" id="{9B575A63-19EE-4405-97B1-55AB4A50BE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45351" y="482600"/>
                <a:ext cx="79375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Line 105">
                <a:extLst>
                  <a:ext uri="{FF2B5EF4-FFF2-40B4-BE49-F238E27FC236}">
                    <a16:creationId xmlns:a16="http://schemas.microsoft.com/office/drawing/2014/main" id="{03B1B9D9-3CBC-4EDD-8183-27A6B29230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5338" y="482600"/>
                <a:ext cx="11113" cy="53975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Line 106">
                <a:extLst>
                  <a:ext uri="{FF2B5EF4-FFF2-40B4-BE49-F238E27FC236}">
                    <a16:creationId xmlns:a16="http://schemas.microsoft.com/office/drawing/2014/main" id="{4C9D5663-2BFB-41D2-85EC-1BAA35FF5A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9513" y="2109788"/>
                <a:ext cx="404813" cy="1127125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Line 108">
                <a:extLst>
                  <a:ext uri="{FF2B5EF4-FFF2-40B4-BE49-F238E27FC236}">
                    <a16:creationId xmlns:a16="http://schemas.microsoft.com/office/drawing/2014/main" id="{6727BE65-6D25-47A7-8591-6280EA7FE2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54326" y="3236913"/>
                <a:ext cx="403225" cy="565150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Line 110">
                <a:extLst>
                  <a:ext uri="{FF2B5EF4-FFF2-40B4-BE49-F238E27FC236}">
                    <a16:creationId xmlns:a16="http://schemas.microsoft.com/office/drawing/2014/main" id="{C916D2A0-671E-4D29-BC0C-5237B889E1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57551" y="3802063"/>
                <a:ext cx="1693863" cy="0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Line 112">
                <a:extLst>
                  <a:ext uri="{FF2B5EF4-FFF2-40B4-BE49-F238E27FC236}">
                    <a16:creationId xmlns:a16="http://schemas.microsoft.com/office/drawing/2014/main" id="{2E832B9F-A074-49C9-8620-99B0464025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951413" y="482600"/>
                <a:ext cx="2371725" cy="3319463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Line 114">
                <a:extLst>
                  <a:ext uri="{FF2B5EF4-FFF2-40B4-BE49-F238E27FC236}">
                    <a16:creationId xmlns:a16="http://schemas.microsoft.com/office/drawing/2014/main" id="{F0B40B76-7DDC-4419-A6B2-7C49401986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76451" y="536575"/>
                <a:ext cx="373063" cy="1573213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4D205947-CD16-43ED-A0B9-6F83FD9B51F4}"/>
                </a:ext>
              </a:extLst>
            </p:cNvPr>
            <p:cNvSpPr txBox="1"/>
            <p:nvPr/>
          </p:nvSpPr>
          <p:spPr>
            <a:xfrm>
              <a:off x="3443699" y="3440353"/>
              <a:ext cx="14890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</a:rPr>
                <a:t>Log K = -3.5 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A719ABA2-D9D5-43A2-AA5B-D0D726AB78EA}"/>
                </a:ext>
              </a:extLst>
            </p:cNvPr>
            <p:cNvSpPr txBox="1"/>
            <p:nvPr/>
          </p:nvSpPr>
          <p:spPr>
            <a:xfrm>
              <a:off x="3280825" y="4096559"/>
              <a:ext cx="17060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</a:rPr>
                <a:t>Log K = -4.6383 </a:t>
              </a:r>
            </a:p>
          </p:txBody>
        </p:sp>
      </p:grpSp>
      <p:sp>
        <p:nvSpPr>
          <p:cNvPr id="16" name="AutoShape 12"/>
          <p:cNvSpPr>
            <a:spLocks noChangeArrowheads="1"/>
          </p:cNvSpPr>
          <p:nvPr/>
        </p:nvSpPr>
        <p:spPr bwMode="auto">
          <a:xfrm>
            <a:off x="6132094" y="3350586"/>
            <a:ext cx="1879664" cy="410202"/>
          </a:xfrm>
          <a:prstGeom prst="wedgeRectCallout">
            <a:avLst>
              <a:gd name="adj1" fmla="val -59642"/>
              <a:gd name="adj2" fmla="val -15452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Original diagram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5306219" y="1218093"/>
            <a:ext cx="2743200" cy="761999"/>
          </a:xfrm>
          <a:prstGeom prst="wedgeRectCallout">
            <a:avLst>
              <a:gd name="adj1" fmla="val -30273"/>
              <a:gd name="adj2" fmla="val 10314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The stability field for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Uraninite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has decreased.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01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235</Words>
  <Application>Microsoft Office PowerPoint</Application>
  <PresentationFormat>On-screen Show (4:3)</PresentationFormat>
  <Paragraphs>129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18</cp:revision>
  <dcterms:created xsi:type="dcterms:W3CDTF">2013-03-26T22:04:51Z</dcterms:created>
  <dcterms:modified xsi:type="dcterms:W3CDTF">2019-07-31T16:11:43Z</dcterms:modified>
</cp:coreProperties>
</file>