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4" r:id="rId2"/>
    <p:sldId id="296" r:id="rId3"/>
    <p:sldId id="297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829FC69A-E08A-4610-960C-E009ADD7D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47674"/>
            <a:ext cx="6810375" cy="5267325"/>
          </a:xfrm>
          <a:prstGeom prst="rect">
            <a:avLst/>
          </a:prstGeom>
        </p:spPr>
      </p:pic>
      <p:pic>
        <p:nvPicPr>
          <p:cNvPr id="10" name="Picture 9" descr="A close up of a device&#10;&#10;Description automatically generated">
            <a:extLst>
              <a:ext uri="{FF2B5EF4-FFF2-40B4-BE49-F238E27FC236}">
                <a16:creationId xmlns:a16="http://schemas.microsoft.com/office/drawing/2014/main" id="{D86820D5-2FB5-4479-8019-F791BBA99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273" y="2667000"/>
            <a:ext cx="6256193" cy="3886200"/>
          </a:xfrm>
          <a:prstGeom prst="rect">
            <a:avLst/>
          </a:prstGeom>
        </p:spPr>
      </p:pic>
      <p:sp>
        <p:nvSpPr>
          <p:cNvPr id="6" name="Bent Arrow 5"/>
          <p:cNvSpPr/>
          <p:nvPr/>
        </p:nvSpPr>
        <p:spPr>
          <a:xfrm rot="10800000">
            <a:off x="1447801" y="44196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Retrieving </a:t>
            </a:r>
          </a:p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numerical values</a:t>
            </a:r>
          </a:p>
        </p:txBody>
      </p:sp>
    </p:spTree>
    <p:extLst>
      <p:ext uri="{BB962C8B-B14F-4D97-AF65-F5344CB8AC3E}">
        <p14:creationId xmlns:p14="http://schemas.microsoft.com/office/powerpoint/2010/main" val="303931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3C855B70-DF9D-4B09-8AAD-36E758F74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2" y="602696"/>
            <a:ext cx="7739496" cy="5727092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838200" y="1371600"/>
            <a:ext cx="2895600" cy="838200"/>
          </a:xfrm>
          <a:prstGeom prst="wedgeRectCallout">
            <a:avLst>
              <a:gd name="adj1" fmla="val -31272"/>
              <a:gd name="adj2" fmla="val -833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Edit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→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Copy As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→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Spreadsheet (Tab delimited)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029200" y="285750"/>
            <a:ext cx="3905253" cy="1085850"/>
          </a:xfrm>
          <a:prstGeom prst="wedgeRectCallout">
            <a:avLst>
              <a:gd name="adj1" fmla="val -32712"/>
              <a:gd name="adj2" fmla="val 815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export your raw data from </a:t>
            </a:r>
            <a:r>
              <a:rPr lang="en-US" sz="2000" b="1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P2plot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or </a:t>
            </a:r>
            <a:r>
              <a:rPr lang="en-US" sz="2000" b="1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Xtplot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into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Excel</a:t>
            </a:r>
          </a:p>
        </p:txBody>
      </p:sp>
    </p:spTree>
    <p:extLst>
      <p:ext uri="{BB962C8B-B14F-4D97-AF65-F5344CB8AC3E}">
        <p14:creationId xmlns:p14="http://schemas.microsoft.com/office/powerpoint/2010/main" val="22531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device&#10;&#10;Description automatically generated">
            <a:extLst>
              <a:ext uri="{FF2B5EF4-FFF2-40B4-BE49-F238E27FC236}">
                <a16:creationId xmlns:a16="http://schemas.microsoft.com/office/drawing/2014/main" id="{B82FAA15-35D0-4BBA-8278-50CB195B8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3" y="602696"/>
            <a:ext cx="7739496" cy="4807593"/>
          </a:xfrm>
          <a:prstGeom prst="rect">
            <a:avLst/>
          </a:prstGeom>
        </p:spPr>
      </p:pic>
      <p:sp>
        <p:nvSpPr>
          <p:cNvPr id="8" name="AutoShape 12">
            <a:extLst>
              <a:ext uri="{FF2B5EF4-FFF2-40B4-BE49-F238E27FC236}">
                <a16:creationId xmlns:a16="http://schemas.microsoft.com/office/drawing/2014/main" id="{A4ED3617-7C09-4247-83DA-AD96C458C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51" y="1066800"/>
            <a:ext cx="1638299" cy="762000"/>
          </a:xfrm>
          <a:prstGeom prst="wedgeRectCallout">
            <a:avLst>
              <a:gd name="adj1" fmla="val -15109"/>
              <a:gd name="adj2" fmla="val 867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Ctrl + v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pastes your data.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93F23A09-F9DC-4956-BA3A-376829E23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4" y="5705475"/>
            <a:ext cx="1714500" cy="838200"/>
          </a:xfrm>
          <a:prstGeom prst="wedgeRectCallout">
            <a:avLst>
              <a:gd name="adj1" fmla="val -1674"/>
              <a:gd name="adj2" fmla="val -1293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x axis variable in the first column</a:t>
            </a: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6646D3C2-EB1D-4F7E-A3F8-D7F4138E0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705475"/>
            <a:ext cx="2133600" cy="838200"/>
          </a:xfrm>
          <a:prstGeom prst="wedgeRectCallout">
            <a:avLst>
              <a:gd name="adj1" fmla="val -49429"/>
              <a:gd name="adj2" fmla="val -1335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 axis variables in subsequent columns</a:t>
            </a:r>
          </a:p>
        </p:txBody>
      </p:sp>
    </p:spTree>
    <p:extLst>
      <p:ext uri="{BB962C8B-B14F-4D97-AF65-F5344CB8AC3E}">
        <p14:creationId xmlns:p14="http://schemas.microsoft.com/office/powerpoint/2010/main" val="358073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58CBAFA0-9A38-47F0-B1B9-1A789E687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2" y="602696"/>
            <a:ext cx="7739496" cy="5727092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04F6F021-CA27-4389-BAF0-03A46F4CF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371600"/>
            <a:ext cx="2647950" cy="838200"/>
          </a:xfrm>
          <a:prstGeom prst="wedgeRectCallout">
            <a:avLst>
              <a:gd name="adj1" fmla="val -31272"/>
              <a:gd name="adj2" fmla="val -833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Edit → Copy As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Text (Space delimited)</a:t>
            </a: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6D4C0065-1943-4266-AEBD-9629AF9D5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33350"/>
            <a:ext cx="3933826" cy="1085850"/>
          </a:xfrm>
          <a:prstGeom prst="wedgeRectCallout">
            <a:avLst>
              <a:gd name="adj1" fmla="val -32712"/>
              <a:gd name="adj2" fmla="val 815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also export your data to a text editor in a nicely aligned table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7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5FB05376-E9A8-44DE-B447-C108977D0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6" y="602696"/>
            <a:ext cx="7739497" cy="4081417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2514600" y="152400"/>
            <a:ext cx="1638299" cy="762000"/>
          </a:xfrm>
          <a:prstGeom prst="wedgeRectCallout">
            <a:avLst>
              <a:gd name="adj1" fmla="val -28242"/>
              <a:gd name="adj2" fmla="val 867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Ctrl + v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pastes your data.</a:t>
            </a: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579B3B54-9041-4E5C-9C06-A0E3B65F3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34409"/>
            <a:ext cx="1714500" cy="838200"/>
          </a:xfrm>
          <a:prstGeom prst="wedgeRectCallout">
            <a:avLst>
              <a:gd name="adj1" fmla="val -1118"/>
              <a:gd name="adj2" fmla="val -1406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x axis variable in the first column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EC9C4D94-6EC9-4F2B-B6AC-06CE5E3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276" y="5134409"/>
            <a:ext cx="2133600" cy="838200"/>
          </a:xfrm>
          <a:prstGeom prst="wedgeRectCallout">
            <a:avLst>
              <a:gd name="adj1" fmla="val -58804"/>
              <a:gd name="adj2" fmla="val -1346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 axis variables in subsequent columns</a:t>
            </a:r>
          </a:p>
        </p:txBody>
      </p:sp>
    </p:spTree>
    <p:extLst>
      <p:ext uri="{BB962C8B-B14F-4D97-AF65-F5344CB8AC3E}">
        <p14:creationId xmlns:p14="http://schemas.microsoft.com/office/powerpoint/2010/main" val="97069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93</Words>
  <Application>Microsoft Office PowerPoint</Application>
  <PresentationFormat>On-screen Show (4:3)</PresentationFormat>
  <Paragraphs>13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53</cp:revision>
  <dcterms:created xsi:type="dcterms:W3CDTF">2013-01-25T18:37:22Z</dcterms:created>
  <dcterms:modified xsi:type="dcterms:W3CDTF">2019-08-07T15:08:17Z</dcterms:modified>
</cp:coreProperties>
</file>