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300" r:id="rId3"/>
    <p:sldId id="297" r:id="rId4"/>
    <p:sldId id="295" r:id="rId5"/>
    <p:sldId id="29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5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xmlns="" id="{CAD8D339-36C6-4F2B-8927-4D3B19CAE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7" y="365517"/>
            <a:ext cx="6360865" cy="4919662"/>
          </a:xfrm>
          <a:prstGeom prst="rect">
            <a:avLst/>
          </a:prstGeom>
        </p:spPr>
      </p:pic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FDF731CA-1EC7-4E09-B6BF-43190F2C6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667000"/>
            <a:ext cx="5638800" cy="3886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1848513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Exporting plots and Saving images</a:t>
            </a:r>
          </a:p>
        </p:txBody>
      </p:sp>
      <p:sp>
        <p:nvSpPr>
          <p:cNvPr id="11" name="Bent Arrow 10"/>
          <p:cNvSpPr/>
          <p:nvPr/>
        </p:nvSpPr>
        <p:spPr>
          <a:xfrm rot="10800000">
            <a:off x="1716335" y="460162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xmlns="" id="{270811C5-16B2-484E-90FF-9C44969CF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561975"/>
            <a:ext cx="7743825" cy="57340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838200" y="1371600"/>
            <a:ext cx="1966913" cy="838200"/>
          </a:xfrm>
          <a:prstGeom prst="wedgeRectCallout">
            <a:avLst>
              <a:gd name="adj1" fmla="val -26236"/>
              <a:gd name="adj2" fmla="val -868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Edit → Copy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(Ctrl + c)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943600" y="1600200"/>
            <a:ext cx="2895600" cy="1676400"/>
          </a:xfrm>
          <a:prstGeom prst="wedgeRectCallout">
            <a:avLst>
              <a:gd name="adj1" fmla="val -30285"/>
              <a:gd name="adj2" fmla="val -413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Adobe Illustrator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Enhanced Metafile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Bitmap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Numerical values          (tab or space delimited) 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800600" y="209550"/>
            <a:ext cx="4162426" cy="1085850"/>
          </a:xfrm>
          <a:prstGeom prst="wedgeRectCallout">
            <a:avLst>
              <a:gd name="adj1" fmla="val 21293"/>
              <a:gd name="adj2" fmla="val 789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copy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your current plot to the clipboard in a variety of formats…</a:t>
            </a:r>
          </a:p>
        </p:txBody>
      </p:sp>
    </p:spTree>
    <p:extLst>
      <p:ext uri="{BB962C8B-B14F-4D97-AF65-F5344CB8AC3E}">
        <p14:creationId xmlns:p14="http://schemas.microsoft.com/office/powerpoint/2010/main" val="3384429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close up of a device&#10;&#10;Description automatically generated">
            <a:extLst>
              <a:ext uri="{FF2B5EF4-FFF2-40B4-BE49-F238E27FC236}">
                <a16:creationId xmlns:a16="http://schemas.microsoft.com/office/drawing/2014/main" xmlns="" id="{D5FD351A-FC2F-4828-A68B-F7B33283B9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11" y="248728"/>
            <a:ext cx="5282089" cy="3281110"/>
          </a:xfrm>
          <a:prstGeom prst="rect">
            <a:avLst/>
          </a:prstGeom>
        </p:spPr>
      </p:pic>
      <p:pic>
        <p:nvPicPr>
          <p:cNvPr id="17" name="Picture 1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xmlns="" id="{F4406929-8D1B-4F87-B726-303E97703A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850315"/>
            <a:ext cx="5282090" cy="2785506"/>
          </a:xfrm>
          <a:prstGeom prst="rect">
            <a:avLst/>
          </a:prstGeom>
        </p:spPr>
      </p:pic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A0B389BC-F949-4549-83F0-4CC4A99959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62" y="3178325"/>
            <a:ext cx="4977289" cy="3430947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03104" y="2286000"/>
            <a:ext cx="3733800" cy="762000"/>
          </a:xfrm>
          <a:prstGeom prst="wedgeRectCallout">
            <a:avLst>
              <a:gd name="adj1" fmla="val -31544"/>
              <a:gd name="adj2" fmla="val -855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Paste (Ctrl + v)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add your data in the application’s default format.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953000" y="5181600"/>
            <a:ext cx="2610107" cy="762000"/>
          </a:xfrm>
          <a:prstGeom prst="wedgeRectCallout">
            <a:avLst>
              <a:gd name="adj1" fmla="val -59819"/>
              <a:gd name="adj2" fmla="val -336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Paste Special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select a different format.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105400" y="209550"/>
            <a:ext cx="3857626" cy="1085850"/>
          </a:xfrm>
          <a:prstGeom prst="wedgeRectCallout">
            <a:avLst>
              <a:gd name="adj1" fmla="val -22643"/>
              <a:gd name="adj2" fmla="val 403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…then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paste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your plot in a format suitable for the application.</a:t>
            </a:r>
          </a:p>
        </p:txBody>
      </p:sp>
    </p:spTree>
    <p:extLst>
      <p:ext uri="{BB962C8B-B14F-4D97-AF65-F5344CB8AC3E}">
        <p14:creationId xmlns:p14="http://schemas.microsoft.com/office/powerpoint/2010/main" val="56862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xmlns="" id="{BA1DCCED-F71F-442B-A596-53F9B7534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561975"/>
            <a:ext cx="7743825" cy="573405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945854" y="209550"/>
            <a:ext cx="4010026" cy="1085850"/>
          </a:xfrm>
          <a:prstGeom prst="wedgeRectCallout">
            <a:avLst>
              <a:gd name="adj1" fmla="val -32712"/>
              <a:gd name="adj2" fmla="val 815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also use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Copy As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to select the format of the plot to be copied.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762000" y="1295400"/>
            <a:ext cx="2647950" cy="838200"/>
          </a:xfrm>
          <a:prstGeom prst="wedgeRectCallout">
            <a:avLst>
              <a:gd name="adj1" fmla="val -31272"/>
              <a:gd name="adj2" fmla="val -833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Edit → Copy As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Enhanced Metafile</a:t>
            </a:r>
          </a:p>
        </p:txBody>
      </p:sp>
    </p:spTree>
    <p:extLst>
      <p:ext uri="{BB962C8B-B14F-4D97-AF65-F5344CB8AC3E}">
        <p14:creationId xmlns:p14="http://schemas.microsoft.com/office/powerpoint/2010/main" val="171444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xmlns="" id="{2DD1A077-4C49-4C7D-B08E-D7DB016582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561975"/>
            <a:ext cx="7743825" cy="57340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33400" y="1352550"/>
            <a:ext cx="2647950" cy="838200"/>
          </a:xfrm>
          <a:prstGeom prst="wedgeRectCallout">
            <a:avLst>
              <a:gd name="adj1" fmla="val -34150"/>
              <a:gd name="adj2" fmla="val -902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File → Save Image…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048376" y="1524000"/>
            <a:ext cx="2895600" cy="3200400"/>
          </a:xfrm>
          <a:prstGeom prst="wedgeRectCallout">
            <a:avLst>
              <a:gd name="adj1" fmla="val -30285"/>
              <a:gd name="adj2" fmla="val -413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Enhanced Metafile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PostScript (Encapsulated, Color, Black and White)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Adobe Illustrator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Scalable Vector Graphics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Compressed SVG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PNG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Calibri" pitchFamily="34" charset="0"/>
                <a:cs typeface="Calibri" pitchFamily="34" charset="0"/>
              </a:rPr>
              <a:t>TIFF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Bitmap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JPEG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581400" y="222849"/>
            <a:ext cx="5381626" cy="1085850"/>
          </a:xfrm>
          <a:prstGeom prst="wedgeRectCallout">
            <a:avLst>
              <a:gd name="adj1" fmla="val 19691"/>
              <a:gd name="adj2" fmla="val 753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Instead of copying and pasting, you can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save the image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as a file in a directory that you specify.</a:t>
            </a:r>
          </a:p>
        </p:txBody>
      </p:sp>
    </p:spTree>
    <p:extLst>
      <p:ext uri="{BB962C8B-B14F-4D97-AF65-F5344CB8AC3E}">
        <p14:creationId xmlns:p14="http://schemas.microsoft.com/office/powerpoint/2010/main" val="308213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3632</TotalTime>
  <Words>154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59</cp:revision>
  <dcterms:created xsi:type="dcterms:W3CDTF">2013-01-25T18:37:22Z</dcterms:created>
  <dcterms:modified xsi:type="dcterms:W3CDTF">2019-08-12T20:29:36Z</dcterms:modified>
</cp:coreProperties>
</file>