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290" r:id="rId3"/>
    <p:sldId id="298" r:id="rId4"/>
    <p:sldId id="292" r:id="rId5"/>
    <p:sldId id="294" r:id="rId6"/>
    <p:sldId id="299" r:id="rId7"/>
    <p:sldId id="29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1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text&#10;&#10;Description automatically generated">
            <a:extLst>
              <a:ext uri="{FF2B5EF4-FFF2-40B4-BE49-F238E27FC236}">
                <a16:creationId xmlns:a16="http://schemas.microsoft.com/office/drawing/2014/main" id="{95DC2908-1477-49BF-B7C5-27354AD36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7" y="561975"/>
            <a:ext cx="7439025" cy="57340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270A97-D76D-4FBB-B96E-AF1BC8DFDA64}"/>
              </a:ext>
            </a:extLst>
          </p:cNvPr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Managing results files</a:t>
            </a:r>
          </a:p>
        </p:txBody>
      </p:sp>
    </p:spTree>
    <p:extLst>
      <p:ext uri="{BB962C8B-B14F-4D97-AF65-F5344CB8AC3E}">
        <p14:creationId xmlns:p14="http://schemas.microsoft.com/office/powerpoint/2010/main" val="92739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6F01929-A10E-492D-8C6D-D1C254832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2" y="557212"/>
            <a:ext cx="7762875" cy="574357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362200" y="2438400"/>
            <a:ext cx="4391025" cy="1085850"/>
          </a:xfrm>
          <a:prstGeom prst="wedgeRectCallout">
            <a:avLst>
              <a:gd name="adj1" fmla="val -34140"/>
              <a:gd name="adj2" fmla="val -241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results of your models will be saved in your current working directory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276600" y="685799"/>
            <a:ext cx="1905000" cy="762000"/>
          </a:xfrm>
          <a:prstGeom prst="wedgeRectCallout">
            <a:avLst>
              <a:gd name="adj1" fmla="val -73253"/>
              <a:gd name="adj2" fmla="val -484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Path to your working directory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3DB153-8225-4E0C-B30E-C7F68E6B8B1C}"/>
              </a:ext>
            </a:extLst>
          </p:cNvPr>
          <p:cNvSpPr/>
          <p:nvPr/>
        </p:nvSpPr>
        <p:spPr>
          <a:xfrm>
            <a:off x="1323975" y="552449"/>
            <a:ext cx="1457325" cy="266701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3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9FAB39D-D5D6-42F1-9103-5236C16D8C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997"/>
          <a:stretch/>
        </p:blipFill>
        <p:spPr>
          <a:xfrm>
            <a:off x="690561" y="5436038"/>
            <a:ext cx="7762875" cy="919164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940A80D-4296-4A5A-9903-95FF8B54DC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316" y="1776970"/>
            <a:ext cx="3048000" cy="3219450"/>
          </a:xfrm>
          <a:prstGeom prst="rect">
            <a:avLst/>
          </a:prstGeom>
        </p:spPr>
      </p:pic>
      <p:pic>
        <p:nvPicPr>
          <p:cNvPr id="14" name="Picture 1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0EC3869-4FEE-414B-9BE4-D48FCD4BFE8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992"/>
          <a:stretch/>
        </p:blipFill>
        <p:spPr>
          <a:xfrm>
            <a:off x="690562" y="557213"/>
            <a:ext cx="7762875" cy="86201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314450" y="5360751"/>
            <a:ext cx="2409825" cy="40957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31204" y="3705504"/>
            <a:ext cx="1095375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rot="10800000">
            <a:off x="1524001" y="2209800"/>
            <a:ext cx="1295400" cy="1409699"/>
          </a:xfrm>
          <a:prstGeom prst="bentArrow">
            <a:avLst/>
          </a:prstGeom>
          <a:solidFill>
            <a:schemeClr val="accent1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5400000">
            <a:off x="6143484" y="3883542"/>
            <a:ext cx="1295400" cy="1409699"/>
          </a:xfrm>
          <a:prstGeom prst="bentArrow">
            <a:avLst/>
          </a:prstGeom>
          <a:solidFill>
            <a:schemeClr val="accent1"/>
          </a:solidFill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76445" y="2674183"/>
            <a:ext cx="2386011" cy="833438"/>
          </a:xfrm>
          <a:prstGeom prst="wedgeRectCallout">
            <a:avLst>
              <a:gd name="adj1" fmla="val -49246"/>
              <a:gd name="adj2" fmla="val 847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and choose a folder to store your results.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247870" y="5384285"/>
            <a:ext cx="2847974" cy="833438"/>
          </a:xfrm>
          <a:prstGeom prst="wedgeRectCallout">
            <a:avLst>
              <a:gd name="adj1" fmla="val -65214"/>
              <a:gd name="adj2" fmla="val -283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GWB app will show your chosen working directory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23863" y="1376921"/>
            <a:ext cx="2181224" cy="714375"/>
          </a:xfrm>
          <a:prstGeom prst="wedgeRectCallout">
            <a:avLst>
              <a:gd name="adj1" fmla="val -32570"/>
              <a:gd name="adj2" fmla="val -990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Go to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File 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Working Directory…</a:t>
            </a:r>
          </a:p>
        </p:txBody>
      </p:sp>
    </p:spTree>
    <p:extLst>
      <p:ext uri="{BB962C8B-B14F-4D97-AF65-F5344CB8AC3E}">
        <p14:creationId xmlns:p14="http://schemas.microsoft.com/office/powerpoint/2010/main" val="271189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C2E417BC-A9D9-46A1-AF5F-78CE93940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2" y="557212"/>
            <a:ext cx="7762875" cy="57435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09600" y="4641056"/>
            <a:ext cx="1852611" cy="833438"/>
          </a:xfrm>
          <a:prstGeom prst="wedgeRectCallout">
            <a:avLst>
              <a:gd name="adj1" fmla="val 27154"/>
              <a:gd name="adj2" fmla="val 790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 to view the text output file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552698" y="4641056"/>
            <a:ext cx="1547811" cy="833438"/>
          </a:xfrm>
          <a:prstGeom prst="wedgeRectCallout">
            <a:avLst>
              <a:gd name="adj1" fmla="val -25802"/>
              <a:gd name="adj2" fmla="val 824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 to plot your results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724400" y="1219200"/>
            <a:ext cx="3505199" cy="1085850"/>
          </a:xfrm>
          <a:prstGeom prst="wedgeRectCallout">
            <a:avLst>
              <a:gd name="adj1" fmla="val -76937"/>
              <a:gd name="adj2" fmla="val -415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GWB apps create results files after you run your models.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4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57288C-CBD0-41F3-80F3-BB5A6DA32E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566737"/>
            <a:ext cx="7753350" cy="5724525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819400" y="2502693"/>
            <a:ext cx="3059906" cy="1066800"/>
          </a:xfrm>
          <a:prstGeom prst="wedgeRectCallout">
            <a:avLst>
              <a:gd name="adj1" fmla="val -35571"/>
              <a:gd name="adj2" fmla="val -820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Default filenames. When you rerun a model, your results files will be overwritten.</a:t>
            </a:r>
          </a:p>
        </p:txBody>
      </p:sp>
      <p:sp>
        <p:nvSpPr>
          <p:cNvPr id="7" name="Oval 6"/>
          <p:cNvSpPr/>
          <p:nvPr/>
        </p:nvSpPr>
        <p:spPr>
          <a:xfrm>
            <a:off x="1524000" y="571500"/>
            <a:ext cx="1295400" cy="2762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648075" y="166687"/>
            <a:ext cx="3581400" cy="1085850"/>
          </a:xfrm>
          <a:prstGeom prst="wedgeRectCallout">
            <a:avLst>
              <a:gd name="adj1" fmla="val -72366"/>
              <a:gd name="adj2" fmla="val -12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Your results files are saved in your current working directory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27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284752B-6321-4E60-AD3D-1705259875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992"/>
          <a:stretch/>
        </p:blipFill>
        <p:spPr>
          <a:xfrm>
            <a:off x="690562" y="557213"/>
            <a:ext cx="7762875" cy="862012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52697A39-2FD4-4327-8C9D-CC0CFD93E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1595435"/>
            <a:ext cx="3563470" cy="339090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229225" y="4410075"/>
            <a:ext cx="581025" cy="2381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nt Arrow 5"/>
          <p:cNvSpPr/>
          <p:nvPr/>
        </p:nvSpPr>
        <p:spPr>
          <a:xfrm rot="10800000">
            <a:off x="2667000" y="2443163"/>
            <a:ext cx="1295400" cy="1409699"/>
          </a:xfrm>
          <a:prstGeom prst="ben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76300" y="4800600"/>
            <a:ext cx="3429000" cy="990600"/>
          </a:xfrm>
          <a:prstGeom prst="wedgeRectCallout">
            <a:avLst>
              <a:gd name="adj1" fmla="val 71352"/>
              <a:gd name="adj2" fmla="val -679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and set a suffix,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 The suffix will be appended to the name of the results file.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905000" y="1676400"/>
            <a:ext cx="2133600" cy="714375"/>
          </a:xfrm>
          <a:prstGeom prst="wedgeRectCallout">
            <a:avLst>
              <a:gd name="adj1" fmla="val -49587"/>
              <a:gd name="adj2" fmla="val -1366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Go to </a:t>
            </a:r>
          </a:p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Config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Output…</a:t>
            </a:r>
          </a:p>
        </p:txBody>
      </p:sp>
    </p:spTree>
    <p:extLst>
      <p:ext uri="{BB962C8B-B14F-4D97-AF65-F5344CB8AC3E}">
        <p14:creationId xmlns:p14="http://schemas.microsoft.com/office/powerpoint/2010/main" val="386793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text&#10;&#10;Description automatically generated">
            <a:extLst>
              <a:ext uri="{FF2B5EF4-FFF2-40B4-BE49-F238E27FC236}">
                <a16:creationId xmlns:a16="http://schemas.microsoft.com/office/drawing/2014/main" id="{54DB5364-2664-46B4-8225-59302F506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7" y="561975"/>
            <a:ext cx="7439025" cy="57340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81000" y="2819400"/>
            <a:ext cx="3429000" cy="838200"/>
          </a:xfrm>
          <a:prstGeom prst="wedgeRectCallout">
            <a:avLst>
              <a:gd name="adj1" fmla="val 36193"/>
              <a:gd name="adj2" fmla="val -8530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When you rerun your model, a new set of results files is created. </a:t>
            </a:r>
          </a:p>
        </p:txBody>
      </p:sp>
    </p:spTree>
    <p:extLst>
      <p:ext uri="{BB962C8B-B14F-4D97-AF65-F5344CB8AC3E}">
        <p14:creationId xmlns:p14="http://schemas.microsoft.com/office/powerpoint/2010/main" val="180591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3026</TotalTime>
  <Words>141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56</cp:revision>
  <dcterms:created xsi:type="dcterms:W3CDTF">2013-01-25T18:37:22Z</dcterms:created>
  <dcterms:modified xsi:type="dcterms:W3CDTF">2019-07-31T17:21:00Z</dcterms:modified>
</cp:coreProperties>
</file>