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75" r:id="rId3"/>
    <p:sldId id="274" r:id="rId4"/>
    <p:sldId id="276" r:id="rId5"/>
    <p:sldId id="277" r:id="rId6"/>
    <p:sldId id="278" r:id="rId7"/>
    <p:sldId id="27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6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38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5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21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1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6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7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68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16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400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70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476AA-8678-47E6-AD49-06AA8770ED99}" type="datetimeFigureOut">
              <a:rPr lang="en-US" smtClean="0"/>
              <a:t>8/12/2019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3464C-8808-4F79-88C4-2594D2BD9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1" name="Group 310">
            <a:extLst>
              <a:ext uri="{FF2B5EF4-FFF2-40B4-BE49-F238E27FC236}">
                <a16:creationId xmlns:a16="http://schemas.microsoft.com/office/drawing/2014/main" xmlns="" id="{C4C80D3B-D338-4A0F-A9E0-14BF04C52DB5}"/>
              </a:ext>
            </a:extLst>
          </p:cNvPr>
          <p:cNvGrpSpPr/>
          <p:nvPr/>
        </p:nvGrpSpPr>
        <p:grpSpPr>
          <a:xfrm>
            <a:off x="157162" y="-1927"/>
            <a:ext cx="8829675" cy="6858000"/>
            <a:chOff x="157162" y="-1927"/>
            <a:chExt cx="8829675" cy="685800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xmlns="" id="{8EBBDF67-7915-458C-864C-D866DF85FD88}"/>
                </a:ext>
              </a:extLst>
            </p:cNvPr>
            <p:cNvGrpSpPr/>
            <p:nvPr/>
          </p:nvGrpSpPr>
          <p:grpSpPr>
            <a:xfrm>
              <a:off x="157162" y="-1927"/>
              <a:ext cx="8829675" cy="6858000"/>
              <a:chOff x="1681163" y="0"/>
              <a:chExt cx="8829675" cy="6858000"/>
            </a:xfrm>
          </p:grpSpPr>
          <p:sp>
            <p:nvSpPr>
              <p:cNvPr id="3" name="AutoShape 3">
                <a:extLst>
                  <a:ext uri="{FF2B5EF4-FFF2-40B4-BE49-F238E27FC236}">
                    <a16:creationId xmlns:a16="http://schemas.microsoft.com/office/drawing/2014/main" xmlns="" id="{E5085306-FFD5-450D-A50A-3D0A0A7C26A1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1681163" y="0"/>
                <a:ext cx="8829675" cy="6858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" name="Group 205">
                <a:extLst>
                  <a:ext uri="{FF2B5EF4-FFF2-40B4-BE49-F238E27FC236}">
                    <a16:creationId xmlns:a16="http://schemas.microsoft.com/office/drawing/2014/main" xmlns="" id="{CCEEA3B1-3BAD-4C97-9F4B-8DF8496FFA0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771651" y="90488"/>
                <a:ext cx="8648700" cy="6677025"/>
                <a:chOff x="1116" y="57"/>
                <a:chExt cx="5448" cy="4206"/>
              </a:xfrm>
            </p:grpSpPr>
            <p:sp>
              <p:nvSpPr>
                <p:cNvPr id="109" name="Rectangle 5">
                  <a:extLst>
                    <a:ext uri="{FF2B5EF4-FFF2-40B4-BE49-F238E27FC236}">
                      <a16:creationId xmlns:a16="http://schemas.microsoft.com/office/drawing/2014/main" xmlns="" id="{9FBF3016-EDDA-4C77-A582-ED3F1076CA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6" y="57"/>
                  <a:ext cx="5448" cy="4206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0" name="Rectangle 6">
                  <a:extLst>
                    <a:ext uri="{FF2B5EF4-FFF2-40B4-BE49-F238E27FC236}">
                      <a16:creationId xmlns:a16="http://schemas.microsoft.com/office/drawing/2014/main" xmlns="" id="{44E82BB8-B4DB-4D40-87FB-8EA92BC8751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116" y="57"/>
                  <a:ext cx="5448" cy="4206"/>
                </a:xfrm>
                <a:prstGeom prst="rect">
                  <a:avLst/>
                </a:prstGeom>
                <a:noFill/>
                <a:ln w="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1" name="Freeform 7">
                  <a:extLst>
                    <a:ext uri="{FF2B5EF4-FFF2-40B4-BE49-F238E27FC236}">
                      <a16:creationId xmlns:a16="http://schemas.microsoft.com/office/drawing/2014/main" xmlns="" id="{E995617D-E328-4B0F-A403-3D44B684C2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6" y="1159"/>
                  <a:ext cx="1747" cy="2420"/>
                </a:xfrm>
                <a:custGeom>
                  <a:avLst/>
                  <a:gdLst>
                    <a:gd name="T0" fmla="*/ 0 w 1747"/>
                    <a:gd name="T1" fmla="*/ 146 h 2420"/>
                    <a:gd name="T2" fmla="*/ 184 w 1747"/>
                    <a:gd name="T3" fmla="*/ 0 h 2420"/>
                    <a:gd name="T4" fmla="*/ 384 w 1747"/>
                    <a:gd name="T5" fmla="*/ 0 h 2420"/>
                    <a:gd name="T6" fmla="*/ 1640 w 1747"/>
                    <a:gd name="T7" fmla="*/ 2008 h 2420"/>
                    <a:gd name="T8" fmla="*/ 1747 w 1747"/>
                    <a:gd name="T9" fmla="*/ 2264 h 2420"/>
                    <a:gd name="T10" fmla="*/ 1747 w 1747"/>
                    <a:gd name="T11" fmla="*/ 2420 h 2420"/>
                    <a:gd name="T12" fmla="*/ 0 w 1747"/>
                    <a:gd name="T13" fmla="*/ 2420 h 2420"/>
                    <a:gd name="T14" fmla="*/ 0 w 1747"/>
                    <a:gd name="T15" fmla="*/ 146 h 24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747" h="2420">
                      <a:moveTo>
                        <a:pt x="0" y="146"/>
                      </a:moveTo>
                      <a:lnTo>
                        <a:pt x="184" y="0"/>
                      </a:lnTo>
                      <a:lnTo>
                        <a:pt x="384" y="0"/>
                      </a:lnTo>
                      <a:lnTo>
                        <a:pt x="1640" y="2008"/>
                      </a:lnTo>
                      <a:lnTo>
                        <a:pt x="1747" y="2264"/>
                      </a:lnTo>
                      <a:lnTo>
                        <a:pt x="1747" y="2420"/>
                      </a:lnTo>
                      <a:lnTo>
                        <a:pt x="0" y="2420"/>
                      </a:lnTo>
                      <a:lnTo>
                        <a:pt x="0" y="146"/>
                      </a:lnTo>
                      <a:close/>
                    </a:path>
                  </a:pathLst>
                </a:custGeom>
                <a:solidFill>
                  <a:srgbClr val="EFF3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2" name="Freeform 8">
                  <a:extLst>
                    <a:ext uri="{FF2B5EF4-FFF2-40B4-BE49-F238E27FC236}">
                      <a16:creationId xmlns:a16="http://schemas.microsoft.com/office/drawing/2014/main" xmlns="" id="{EB095AA7-17AC-4D14-95E5-E4C09842AB9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6" y="1159"/>
                  <a:ext cx="1747" cy="2420"/>
                </a:xfrm>
                <a:custGeom>
                  <a:avLst/>
                  <a:gdLst>
                    <a:gd name="T0" fmla="*/ 0 w 1747"/>
                    <a:gd name="T1" fmla="*/ 146 h 2420"/>
                    <a:gd name="T2" fmla="*/ 184 w 1747"/>
                    <a:gd name="T3" fmla="*/ 0 h 2420"/>
                    <a:gd name="T4" fmla="*/ 384 w 1747"/>
                    <a:gd name="T5" fmla="*/ 0 h 2420"/>
                    <a:gd name="T6" fmla="*/ 1640 w 1747"/>
                    <a:gd name="T7" fmla="*/ 2008 h 2420"/>
                    <a:gd name="T8" fmla="*/ 1747 w 1747"/>
                    <a:gd name="T9" fmla="*/ 2264 h 2420"/>
                    <a:gd name="T10" fmla="*/ 1747 w 1747"/>
                    <a:gd name="T11" fmla="*/ 2420 h 2420"/>
                    <a:gd name="T12" fmla="*/ 0 w 1747"/>
                    <a:gd name="T13" fmla="*/ 2420 h 2420"/>
                    <a:gd name="T14" fmla="*/ 0 w 1747"/>
                    <a:gd name="T15" fmla="*/ 146 h 24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747" h="2420">
                      <a:moveTo>
                        <a:pt x="0" y="146"/>
                      </a:moveTo>
                      <a:lnTo>
                        <a:pt x="184" y="0"/>
                      </a:lnTo>
                      <a:lnTo>
                        <a:pt x="384" y="0"/>
                      </a:lnTo>
                      <a:lnTo>
                        <a:pt x="1640" y="2008"/>
                      </a:lnTo>
                      <a:lnTo>
                        <a:pt x="1747" y="2264"/>
                      </a:lnTo>
                      <a:lnTo>
                        <a:pt x="1747" y="2420"/>
                      </a:lnTo>
                      <a:lnTo>
                        <a:pt x="0" y="2420"/>
                      </a:lnTo>
                      <a:lnTo>
                        <a:pt x="0" y="146"/>
                      </a:lnTo>
                      <a:close/>
                    </a:path>
                  </a:pathLst>
                </a:custGeom>
                <a:noFill/>
                <a:ln w="1588" cap="rnd">
                  <a:solidFill>
                    <a:srgbClr val="EFF3F9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3" name="Freeform 9">
                  <a:extLst>
                    <a:ext uri="{FF2B5EF4-FFF2-40B4-BE49-F238E27FC236}">
                      <a16:creationId xmlns:a16="http://schemas.microsoft.com/office/drawing/2014/main" xmlns="" id="{887C3279-5E81-4CAF-99E9-8E3BD04938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6" y="459"/>
                  <a:ext cx="184" cy="846"/>
                </a:xfrm>
                <a:custGeom>
                  <a:avLst/>
                  <a:gdLst>
                    <a:gd name="T0" fmla="*/ 0 w 184"/>
                    <a:gd name="T1" fmla="*/ 0 h 846"/>
                    <a:gd name="T2" fmla="*/ 184 w 184"/>
                    <a:gd name="T3" fmla="*/ 0 h 846"/>
                    <a:gd name="T4" fmla="*/ 184 w 184"/>
                    <a:gd name="T5" fmla="*/ 700 h 846"/>
                    <a:gd name="T6" fmla="*/ 0 w 184"/>
                    <a:gd name="T7" fmla="*/ 846 h 846"/>
                    <a:gd name="T8" fmla="*/ 0 w 184"/>
                    <a:gd name="T9" fmla="*/ 0 h 8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4" h="846">
                      <a:moveTo>
                        <a:pt x="0" y="0"/>
                      </a:moveTo>
                      <a:lnTo>
                        <a:pt x="184" y="0"/>
                      </a:lnTo>
                      <a:lnTo>
                        <a:pt x="184" y="700"/>
                      </a:lnTo>
                      <a:lnTo>
                        <a:pt x="0" y="84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EFF3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4" name="Freeform 10">
                  <a:extLst>
                    <a:ext uri="{FF2B5EF4-FFF2-40B4-BE49-F238E27FC236}">
                      <a16:creationId xmlns:a16="http://schemas.microsoft.com/office/drawing/2014/main" xmlns="" id="{1EAAA0BB-A5C5-4B0B-BA42-5B2D1692D7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6" y="459"/>
                  <a:ext cx="184" cy="846"/>
                </a:xfrm>
                <a:custGeom>
                  <a:avLst/>
                  <a:gdLst>
                    <a:gd name="T0" fmla="*/ 0 w 184"/>
                    <a:gd name="T1" fmla="*/ 0 h 846"/>
                    <a:gd name="T2" fmla="*/ 184 w 184"/>
                    <a:gd name="T3" fmla="*/ 0 h 846"/>
                    <a:gd name="T4" fmla="*/ 184 w 184"/>
                    <a:gd name="T5" fmla="*/ 700 h 846"/>
                    <a:gd name="T6" fmla="*/ 0 w 184"/>
                    <a:gd name="T7" fmla="*/ 846 h 846"/>
                    <a:gd name="T8" fmla="*/ 0 w 184"/>
                    <a:gd name="T9" fmla="*/ 0 h 8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4" h="846">
                      <a:moveTo>
                        <a:pt x="0" y="0"/>
                      </a:moveTo>
                      <a:lnTo>
                        <a:pt x="184" y="0"/>
                      </a:lnTo>
                      <a:lnTo>
                        <a:pt x="184" y="700"/>
                      </a:lnTo>
                      <a:lnTo>
                        <a:pt x="0" y="84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588" cap="rnd">
                  <a:solidFill>
                    <a:srgbClr val="EFF3F9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5" name="Rectangle 11">
                  <a:extLst>
                    <a:ext uri="{FF2B5EF4-FFF2-40B4-BE49-F238E27FC236}">
                      <a16:creationId xmlns:a16="http://schemas.microsoft.com/office/drawing/2014/main" xmlns="" id="{C4376067-A5AF-4599-BC47-901C396514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90" y="459"/>
                  <a:ext cx="200" cy="700"/>
                </a:xfrm>
                <a:prstGeom prst="rect">
                  <a:avLst/>
                </a:prstGeom>
                <a:solidFill>
                  <a:srgbClr val="EFF3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6" name="Rectangle 12">
                  <a:extLst>
                    <a:ext uri="{FF2B5EF4-FFF2-40B4-BE49-F238E27FC236}">
                      <a16:creationId xmlns:a16="http://schemas.microsoft.com/office/drawing/2014/main" xmlns="" id="{6B54EADF-61D4-4E22-A32D-D65565776FF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90" y="459"/>
                  <a:ext cx="200" cy="700"/>
                </a:xfrm>
                <a:prstGeom prst="rect">
                  <a:avLst/>
                </a:prstGeom>
                <a:noFill/>
                <a:ln w="1588" cap="rnd">
                  <a:solidFill>
                    <a:srgbClr val="EFF3F9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7" name="Rectangle 13">
                  <a:extLst>
                    <a:ext uri="{FF2B5EF4-FFF2-40B4-BE49-F238E27FC236}">
                      <a16:creationId xmlns:a16="http://schemas.microsoft.com/office/drawing/2014/main" xmlns="" id="{DC98C286-DCDA-473F-B669-8B17FC2E98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53" y="3423"/>
                  <a:ext cx="1721" cy="156"/>
                </a:xfrm>
                <a:prstGeom prst="rect">
                  <a:avLst/>
                </a:prstGeom>
                <a:solidFill>
                  <a:srgbClr val="FDF3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8" name="Rectangle 14">
                  <a:extLst>
                    <a:ext uri="{FF2B5EF4-FFF2-40B4-BE49-F238E27FC236}">
                      <a16:creationId xmlns:a16="http://schemas.microsoft.com/office/drawing/2014/main" xmlns="" id="{FDE62F48-B48B-41C3-9C8A-32694DA85F4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853" y="3423"/>
                  <a:ext cx="1721" cy="156"/>
                </a:xfrm>
                <a:prstGeom prst="rect">
                  <a:avLst/>
                </a:prstGeom>
                <a:noFill/>
                <a:ln w="1588" cap="rnd">
                  <a:solidFill>
                    <a:srgbClr val="FDF3EB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19" name="Freeform 15">
                  <a:extLst>
                    <a:ext uri="{FF2B5EF4-FFF2-40B4-BE49-F238E27FC236}">
                      <a16:creationId xmlns:a16="http://schemas.microsoft.com/office/drawing/2014/main" xmlns="" id="{D1C376FE-5FF9-458E-8314-AED8C23DDA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0" y="459"/>
                  <a:ext cx="3084" cy="2708"/>
                </a:xfrm>
                <a:custGeom>
                  <a:avLst/>
                  <a:gdLst>
                    <a:gd name="T0" fmla="*/ 0 w 3084"/>
                    <a:gd name="T1" fmla="*/ 0 h 2708"/>
                    <a:gd name="T2" fmla="*/ 3084 w 3084"/>
                    <a:gd name="T3" fmla="*/ 0 h 2708"/>
                    <a:gd name="T4" fmla="*/ 3084 w 3084"/>
                    <a:gd name="T5" fmla="*/ 2708 h 2708"/>
                    <a:gd name="T6" fmla="*/ 1256 w 3084"/>
                    <a:gd name="T7" fmla="*/ 2708 h 2708"/>
                    <a:gd name="T8" fmla="*/ 0 w 3084"/>
                    <a:gd name="T9" fmla="*/ 700 h 2708"/>
                    <a:gd name="T10" fmla="*/ 0 w 3084"/>
                    <a:gd name="T11" fmla="*/ 0 h 27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084" h="2708">
                      <a:moveTo>
                        <a:pt x="0" y="0"/>
                      </a:moveTo>
                      <a:lnTo>
                        <a:pt x="3084" y="0"/>
                      </a:lnTo>
                      <a:lnTo>
                        <a:pt x="3084" y="2708"/>
                      </a:lnTo>
                      <a:lnTo>
                        <a:pt x="1256" y="2708"/>
                      </a:lnTo>
                      <a:lnTo>
                        <a:pt x="0" y="7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DF3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0" name="Freeform 16">
                  <a:extLst>
                    <a:ext uri="{FF2B5EF4-FFF2-40B4-BE49-F238E27FC236}">
                      <a16:creationId xmlns:a16="http://schemas.microsoft.com/office/drawing/2014/main" xmlns="" id="{1793F697-DD42-4CBA-BE4B-211A90DFF9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0" y="459"/>
                  <a:ext cx="3084" cy="2708"/>
                </a:xfrm>
                <a:custGeom>
                  <a:avLst/>
                  <a:gdLst>
                    <a:gd name="T0" fmla="*/ 0 w 3084"/>
                    <a:gd name="T1" fmla="*/ 0 h 2708"/>
                    <a:gd name="T2" fmla="*/ 3084 w 3084"/>
                    <a:gd name="T3" fmla="*/ 0 h 2708"/>
                    <a:gd name="T4" fmla="*/ 3084 w 3084"/>
                    <a:gd name="T5" fmla="*/ 2708 h 2708"/>
                    <a:gd name="T6" fmla="*/ 1256 w 3084"/>
                    <a:gd name="T7" fmla="*/ 2708 h 2708"/>
                    <a:gd name="T8" fmla="*/ 0 w 3084"/>
                    <a:gd name="T9" fmla="*/ 700 h 2708"/>
                    <a:gd name="T10" fmla="*/ 0 w 3084"/>
                    <a:gd name="T11" fmla="*/ 0 h 27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084" h="2708">
                      <a:moveTo>
                        <a:pt x="0" y="0"/>
                      </a:moveTo>
                      <a:lnTo>
                        <a:pt x="3084" y="0"/>
                      </a:lnTo>
                      <a:lnTo>
                        <a:pt x="3084" y="2708"/>
                      </a:lnTo>
                      <a:lnTo>
                        <a:pt x="1256" y="2708"/>
                      </a:lnTo>
                      <a:lnTo>
                        <a:pt x="0" y="70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588" cap="rnd">
                  <a:solidFill>
                    <a:srgbClr val="FDF3EB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1" name="Freeform 17">
                  <a:extLst>
                    <a:ext uri="{FF2B5EF4-FFF2-40B4-BE49-F238E27FC236}">
                      <a16:creationId xmlns:a16="http://schemas.microsoft.com/office/drawing/2014/main" xmlns="" id="{770B9C51-1C7E-4D4A-9907-B6A0AD05D72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6" y="3167"/>
                  <a:ext cx="1828" cy="256"/>
                </a:xfrm>
                <a:custGeom>
                  <a:avLst/>
                  <a:gdLst>
                    <a:gd name="T0" fmla="*/ 0 w 1828"/>
                    <a:gd name="T1" fmla="*/ 0 h 256"/>
                    <a:gd name="T2" fmla="*/ 1828 w 1828"/>
                    <a:gd name="T3" fmla="*/ 0 h 256"/>
                    <a:gd name="T4" fmla="*/ 1828 w 1828"/>
                    <a:gd name="T5" fmla="*/ 256 h 256"/>
                    <a:gd name="T6" fmla="*/ 107 w 1828"/>
                    <a:gd name="T7" fmla="*/ 256 h 256"/>
                    <a:gd name="T8" fmla="*/ 0 w 1828"/>
                    <a:gd name="T9" fmla="*/ 0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28" h="256">
                      <a:moveTo>
                        <a:pt x="0" y="0"/>
                      </a:moveTo>
                      <a:lnTo>
                        <a:pt x="1828" y="0"/>
                      </a:lnTo>
                      <a:lnTo>
                        <a:pt x="1828" y="256"/>
                      </a:lnTo>
                      <a:lnTo>
                        <a:pt x="107" y="25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DF3E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2" name="Freeform 18">
                  <a:extLst>
                    <a:ext uri="{FF2B5EF4-FFF2-40B4-BE49-F238E27FC236}">
                      <a16:creationId xmlns:a16="http://schemas.microsoft.com/office/drawing/2014/main" xmlns="" id="{01EC7D76-1833-4839-909B-EDA89AC145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46" y="3167"/>
                  <a:ext cx="1828" cy="256"/>
                </a:xfrm>
                <a:custGeom>
                  <a:avLst/>
                  <a:gdLst>
                    <a:gd name="T0" fmla="*/ 0 w 1828"/>
                    <a:gd name="T1" fmla="*/ 0 h 256"/>
                    <a:gd name="T2" fmla="*/ 1828 w 1828"/>
                    <a:gd name="T3" fmla="*/ 0 h 256"/>
                    <a:gd name="T4" fmla="*/ 1828 w 1828"/>
                    <a:gd name="T5" fmla="*/ 256 h 256"/>
                    <a:gd name="T6" fmla="*/ 107 w 1828"/>
                    <a:gd name="T7" fmla="*/ 256 h 256"/>
                    <a:gd name="T8" fmla="*/ 0 w 1828"/>
                    <a:gd name="T9" fmla="*/ 0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828" h="256">
                      <a:moveTo>
                        <a:pt x="0" y="0"/>
                      </a:moveTo>
                      <a:lnTo>
                        <a:pt x="1828" y="0"/>
                      </a:lnTo>
                      <a:lnTo>
                        <a:pt x="1828" y="256"/>
                      </a:lnTo>
                      <a:lnTo>
                        <a:pt x="107" y="25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588" cap="rnd">
                  <a:solidFill>
                    <a:srgbClr val="FDF3EB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3" name="Line 19">
                  <a:extLst>
                    <a:ext uri="{FF2B5EF4-FFF2-40B4-BE49-F238E27FC236}">
                      <a16:creationId xmlns:a16="http://schemas.microsoft.com/office/drawing/2014/main" xmlns="" id="{E9061860-3D57-4DFB-A40C-A4954E9433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06" y="304"/>
                  <a:ext cx="0" cy="3464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4" name="Line 20">
                  <a:extLst>
                    <a:ext uri="{FF2B5EF4-FFF2-40B4-BE49-F238E27FC236}">
                      <a16:creationId xmlns:a16="http://schemas.microsoft.com/office/drawing/2014/main" xmlns="" id="{33CEAAA6-79F2-4D2A-9569-6875BA7AE9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304"/>
                  <a:ext cx="346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5" name="Line 21">
                  <a:extLst>
                    <a:ext uri="{FF2B5EF4-FFF2-40B4-BE49-F238E27FC236}">
                      <a16:creationId xmlns:a16="http://schemas.microsoft.com/office/drawing/2014/main" xmlns="" id="{A096AB0C-D8D9-49F5-887C-774DD55CA0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74" y="304"/>
                  <a:ext cx="0" cy="3464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Line 22">
                  <a:extLst>
                    <a:ext uri="{FF2B5EF4-FFF2-40B4-BE49-F238E27FC236}">
                      <a16:creationId xmlns:a16="http://schemas.microsoft.com/office/drawing/2014/main" xmlns="" id="{C5C2C65C-8B53-437B-9EEB-C2D320325D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106" y="3768"/>
                  <a:ext cx="346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7" name="Line 23">
                  <a:extLst>
                    <a:ext uri="{FF2B5EF4-FFF2-40B4-BE49-F238E27FC236}">
                      <a16:creationId xmlns:a16="http://schemas.microsoft.com/office/drawing/2014/main" xmlns="" id="{BB218510-A46C-4AC4-ACE7-9CB2DB58AD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304"/>
                  <a:ext cx="0" cy="5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8" name="Line 24">
                  <a:extLst>
                    <a:ext uri="{FF2B5EF4-FFF2-40B4-BE49-F238E27FC236}">
                      <a16:creationId xmlns:a16="http://schemas.microsoft.com/office/drawing/2014/main" xmlns="" id="{7E807B71-E59D-4ACB-85FE-51D12F2E5D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02" y="304"/>
                  <a:ext cx="0" cy="5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9" name="Line 25">
                  <a:extLst>
                    <a:ext uri="{FF2B5EF4-FFF2-40B4-BE49-F238E27FC236}">
                      <a16:creationId xmlns:a16="http://schemas.microsoft.com/office/drawing/2014/main" xmlns="" id="{D139EDEB-8289-4F84-B449-801E01877A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97" y="304"/>
                  <a:ext cx="0" cy="5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0" name="Line 26">
                  <a:extLst>
                    <a:ext uri="{FF2B5EF4-FFF2-40B4-BE49-F238E27FC236}">
                      <a16:creationId xmlns:a16="http://schemas.microsoft.com/office/drawing/2014/main" xmlns="" id="{CEA01580-A12D-45DC-B039-2215930AA9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92" y="304"/>
                  <a:ext cx="0" cy="5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1" name="Line 27">
                  <a:extLst>
                    <a:ext uri="{FF2B5EF4-FFF2-40B4-BE49-F238E27FC236}">
                      <a16:creationId xmlns:a16="http://schemas.microsoft.com/office/drawing/2014/main" xmlns="" id="{773B9D62-111E-458C-974D-A5556FDB71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8" y="304"/>
                  <a:ext cx="0" cy="5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2" name="Line 28">
                  <a:extLst>
                    <a:ext uri="{FF2B5EF4-FFF2-40B4-BE49-F238E27FC236}">
                      <a16:creationId xmlns:a16="http://schemas.microsoft.com/office/drawing/2014/main" xmlns="" id="{9B0575D7-1940-47D3-88F9-93B1431DE3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83" y="304"/>
                  <a:ext cx="0" cy="5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3" name="Line 29">
                  <a:extLst>
                    <a:ext uri="{FF2B5EF4-FFF2-40B4-BE49-F238E27FC236}">
                      <a16:creationId xmlns:a16="http://schemas.microsoft.com/office/drawing/2014/main" xmlns="" id="{C48B6859-E7B9-4ADC-8C36-EB2902400E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78" y="304"/>
                  <a:ext cx="0" cy="5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4" name="Line 30">
                  <a:extLst>
                    <a:ext uri="{FF2B5EF4-FFF2-40B4-BE49-F238E27FC236}">
                      <a16:creationId xmlns:a16="http://schemas.microsoft.com/office/drawing/2014/main" xmlns="" id="{940F7F6C-9BA1-4481-85B0-D86C16E661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74" y="304"/>
                  <a:ext cx="0" cy="5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5" name="Line 31">
                  <a:extLst>
                    <a:ext uri="{FF2B5EF4-FFF2-40B4-BE49-F238E27FC236}">
                      <a16:creationId xmlns:a16="http://schemas.microsoft.com/office/drawing/2014/main" xmlns="" id="{878BE853-6049-4DF4-AEB8-335AC921E5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06" y="3719"/>
                  <a:ext cx="0" cy="49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6" name="Line 32">
                  <a:extLst>
                    <a:ext uri="{FF2B5EF4-FFF2-40B4-BE49-F238E27FC236}">
                      <a16:creationId xmlns:a16="http://schemas.microsoft.com/office/drawing/2014/main" xmlns="" id="{AB0665E9-C9A6-45ED-BED0-E9F0932788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602" y="3719"/>
                  <a:ext cx="0" cy="49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7" name="Line 33">
                  <a:extLst>
                    <a:ext uri="{FF2B5EF4-FFF2-40B4-BE49-F238E27FC236}">
                      <a16:creationId xmlns:a16="http://schemas.microsoft.com/office/drawing/2014/main" xmlns="" id="{4D874E13-535B-4053-B367-1F5AE4929A3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097" y="3719"/>
                  <a:ext cx="0" cy="49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8" name="Line 34">
                  <a:extLst>
                    <a:ext uri="{FF2B5EF4-FFF2-40B4-BE49-F238E27FC236}">
                      <a16:creationId xmlns:a16="http://schemas.microsoft.com/office/drawing/2014/main" xmlns="" id="{C2A82EED-DC96-4905-BB6D-210EF3D55F9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3592" y="3719"/>
                  <a:ext cx="0" cy="49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39" name="Line 35">
                  <a:extLst>
                    <a:ext uri="{FF2B5EF4-FFF2-40B4-BE49-F238E27FC236}">
                      <a16:creationId xmlns:a16="http://schemas.microsoft.com/office/drawing/2014/main" xmlns="" id="{F5D48155-88B4-4144-BDC9-E8C394E0BF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088" y="3719"/>
                  <a:ext cx="0" cy="49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0" name="Line 36">
                  <a:extLst>
                    <a:ext uri="{FF2B5EF4-FFF2-40B4-BE49-F238E27FC236}">
                      <a16:creationId xmlns:a16="http://schemas.microsoft.com/office/drawing/2014/main" xmlns="" id="{DACB911F-0FB2-44EE-8DAD-60CC2170C5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4583" y="3719"/>
                  <a:ext cx="0" cy="49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1" name="Line 37">
                  <a:extLst>
                    <a:ext uri="{FF2B5EF4-FFF2-40B4-BE49-F238E27FC236}">
                      <a16:creationId xmlns:a16="http://schemas.microsoft.com/office/drawing/2014/main" xmlns="" id="{F2610453-225F-42E2-993A-CAFDADECDB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078" y="3719"/>
                  <a:ext cx="0" cy="49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2" name="Line 38">
                  <a:extLst>
                    <a:ext uri="{FF2B5EF4-FFF2-40B4-BE49-F238E27FC236}">
                      <a16:creationId xmlns:a16="http://schemas.microsoft.com/office/drawing/2014/main" xmlns="" id="{05B55FC4-77C2-40E5-9BA3-A030932A8F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5574" y="3719"/>
                  <a:ext cx="0" cy="49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3" name="Line 39">
                  <a:extLst>
                    <a:ext uri="{FF2B5EF4-FFF2-40B4-BE49-F238E27FC236}">
                      <a16:creationId xmlns:a16="http://schemas.microsoft.com/office/drawing/2014/main" xmlns="" id="{26392F98-8399-45FE-A1C1-2923EDDCAA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24" y="3768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4" name="Line 40">
                  <a:extLst>
                    <a:ext uri="{FF2B5EF4-FFF2-40B4-BE49-F238E27FC236}">
                      <a16:creationId xmlns:a16="http://schemas.microsoft.com/office/drawing/2014/main" xmlns="" id="{4A380DF8-5F47-4FBD-A9B0-457B161093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24" y="3273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5" name="Line 41">
                  <a:extLst>
                    <a:ext uri="{FF2B5EF4-FFF2-40B4-BE49-F238E27FC236}">
                      <a16:creationId xmlns:a16="http://schemas.microsoft.com/office/drawing/2014/main" xmlns="" id="{6B901F87-EBDC-47FE-99CE-F097F35DC7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24" y="2779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6" name="Line 42">
                  <a:extLst>
                    <a:ext uri="{FF2B5EF4-FFF2-40B4-BE49-F238E27FC236}">
                      <a16:creationId xmlns:a16="http://schemas.microsoft.com/office/drawing/2014/main" xmlns="" id="{E27A4D64-3F86-45D0-90DB-5BE4C37052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24" y="2284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7" name="Line 43">
                  <a:extLst>
                    <a:ext uri="{FF2B5EF4-FFF2-40B4-BE49-F238E27FC236}">
                      <a16:creationId xmlns:a16="http://schemas.microsoft.com/office/drawing/2014/main" xmlns="" id="{9DFC40DB-1E0F-4CED-AD82-C4655705E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24" y="1789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Line 44">
                  <a:extLst>
                    <a:ext uri="{FF2B5EF4-FFF2-40B4-BE49-F238E27FC236}">
                      <a16:creationId xmlns:a16="http://schemas.microsoft.com/office/drawing/2014/main" xmlns="" id="{54182BA5-8855-4701-8C94-D7E1754B0C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24" y="1294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Line 45">
                  <a:extLst>
                    <a:ext uri="{FF2B5EF4-FFF2-40B4-BE49-F238E27FC236}">
                      <a16:creationId xmlns:a16="http://schemas.microsoft.com/office/drawing/2014/main" xmlns="" id="{94C0573E-14E8-41B7-977F-92D84CF9A9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24" y="799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Line 46">
                  <a:extLst>
                    <a:ext uri="{FF2B5EF4-FFF2-40B4-BE49-F238E27FC236}">
                      <a16:creationId xmlns:a16="http://schemas.microsoft.com/office/drawing/2014/main" xmlns="" id="{65A86594-C1EA-49F0-9589-790565FB17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24" y="304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1" name="Line 47">
                  <a:extLst>
                    <a:ext uri="{FF2B5EF4-FFF2-40B4-BE49-F238E27FC236}">
                      <a16:creationId xmlns:a16="http://schemas.microsoft.com/office/drawing/2014/main" xmlns="" id="{ACAF2DF3-970D-477D-B44A-3008535639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3768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Line 48">
                  <a:extLst>
                    <a:ext uri="{FF2B5EF4-FFF2-40B4-BE49-F238E27FC236}">
                      <a16:creationId xmlns:a16="http://schemas.microsoft.com/office/drawing/2014/main" xmlns="" id="{C72F6C47-D63D-4FB3-A88F-A1526454D5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3273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Line 49">
                  <a:extLst>
                    <a:ext uri="{FF2B5EF4-FFF2-40B4-BE49-F238E27FC236}">
                      <a16:creationId xmlns:a16="http://schemas.microsoft.com/office/drawing/2014/main" xmlns="" id="{AE7A09FB-F1A1-4915-BBCF-4B8CEC6DF1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2779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Line 50">
                  <a:extLst>
                    <a:ext uri="{FF2B5EF4-FFF2-40B4-BE49-F238E27FC236}">
                      <a16:creationId xmlns:a16="http://schemas.microsoft.com/office/drawing/2014/main" xmlns="" id="{BD4E6A3F-823F-43E0-A3BF-ADC8D3D1E6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2284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5" name="Line 51">
                  <a:extLst>
                    <a:ext uri="{FF2B5EF4-FFF2-40B4-BE49-F238E27FC236}">
                      <a16:creationId xmlns:a16="http://schemas.microsoft.com/office/drawing/2014/main" xmlns="" id="{D15D4D2F-5233-4CD4-B00B-AC90E413EE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1789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Line 52">
                  <a:extLst>
                    <a:ext uri="{FF2B5EF4-FFF2-40B4-BE49-F238E27FC236}">
                      <a16:creationId xmlns:a16="http://schemas.microsoft.com/office/drawing/2014/main" xmlns="" id="{E4DB8274-5C2B-4901-A0CC-5E111F913A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1294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Line 53">
                  <a:extLst>
                    <a:ext uri="{FF2B5EF4-FFF2-40B4-BE49-F238E27FC236}">
                      <a16:creationId xmlns:a16="http://schemas.microsoft.com/office/drawing/2014/main" xmlns="" id="{052FD6B6-5BDD-4116-818E-4B01321495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799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Line 54">
                  <a:extLst>
                    <a:ext uri="{FF2B5EF4-FFF2-40B4-BE49-F238E27FC236}">
                      <a16:creationId xmlns:a16="http://schemas.microsoft.com/office/drawing/2014/main" xmlns="" id="{19DECB69-DC98-4BCF-BBF0-F21EA1859D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304"/>
                  <a:ext cx="50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9" name="Rectangle 55">
                  <a:extLst>
                    <a:ext uri="{FF2B5EF4-FFF2-40B4-BE49-F238E27FC236}">
                      <a16:creationId xmlns:a16="http://schemas.microsoft.com/office/drawing/2014/main" xmlns="" id="{12A9A042-D535-4398-A152-79BD1110DE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70" y="3790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0" name="Rectangle 56">
                  <a:extLst>
                    <a:ext uri="{FF2B5EF4-FFF2-40B4-BE49-F238E27FC236}">
                      <a16:creationId xmlns:a16="http://schemas.microsoft.com/office/drawing/2014/main" xmlns="" id="{37C1F5B9-4EE6-409F-A76D-6C501B75AE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66" y="3790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2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1" name="Rectangle 57">
                  <a:extLst>
                    <a:ext uri="{FF2B5EF4-FFF2-40B4-BE49-F238E27FC236}">
                      <a16:creationId xmlns:a16="http://schemas.microsoft.com/office/drawing/2014/main" xmlns="" id="{1A854745-EF34-4EB6-8FD5-3FBF38D169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061" y="3790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4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2" name="Rectangle 58">
                  <a:extLst>
                    <a:ext uri="{FF2B5EF4-FFF2-40B4-BE49-F238E27FC236}">
                      <a16:creationId xmlns:a16="http://schemas.microsoft.com/office/drawing/2014/main" xmlns="" id="{80048F79-4079-4C0E-94EB-5BB208C7B1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56" y="3790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6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3" name="Rectangle 59">
                  <a:extLst>
                    <a:ext uri="{FF2B5EF4-FFF2-40B4-BE49-F238E27FC236}">
                      <a16:creationId xmlns:a16="http://schemas.microsoft.com/office/drawing/2014/main" xmlns="" id="{B2A17393-B1AE-4A82-A7A6-98266BF2E3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52" y="3790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8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4" name="Rectangle 60">
                  <a:extLst>
                    <a:ext uri="{FF2B5EF4-FFF2-40B4-BE49-F238E27FC236}">
                      <a16:creationId xmlns:a16="http://schemas.microsoft.com/office/drawing/2014/main" xmlns="" id="{F98F9021-8648-4632-BB92-6DE09A17419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06" y="3790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10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5" name="Rectangle 61">
                  <a:extLst>
                    <a:ext uri="{FF2B5EF4-FFF2-40B4-BE49-F238E27FC236}">
                      <a16:creationId xmlns:a16="http://schemas.microsoft.com/office/drawing/2014/main" xmlns="" id="{BE10AD4C-D4BC-4684-B74A-2AD8CA9F5F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001" y="3790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12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6" name="Rectangle 62">
                  <a:extLst>
                    <a:ext uri="{FF2B5EF4-FFF2-40B4-BE49-F238E27FC236}">
                      <a16:creationId xmlns:a16="http://schemas.microsoft.com/office/drawing/2014/main" xmlns="" id="{7F864FB6-3765-437D-9476-64F56562E1A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496" y="3790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14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7" name="Rectangle 63">
                  <a:extLst>
                    <a:ext uri="{FF2B5EF4-FFF2-40B4-BE49-F238E27FC236}">
                      <a16:creationId xmlns:a16="http://schemas.microsoft.com/office/drawing/2014/main" xmlns="" id="{169E231F-B575-4D24-8F0E-E3E624EB94C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38" y="3697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–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8" name="Rectangle 64">
                  <a:extLst>
                    <a:ext uri="{FF2B5EF4-FFF2-40B4-BE49-F238E27FC236}">
                      <a16:creationId xmlns:a16="http://schemas.microsoft.com/office/drawing/2014/main" xmlns="" id="{60FC75B1-4FEC-4F98-8A89-6C40AD84C7E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0" y="3697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70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69" name="Rectangle 65">
                  <a:extLst>
                    <a:ext uri="{FF2B5EF4-FFF2-40B4-BE49-F238E27FC236}">
                      <a16:creationId xmlns:a16="http://schemas.microsoft.com/office/drawing/2014/main" xmlns="" id="{3332FCEE-0C8E-441B-A49C-E6C2030467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38" y="3202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–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0" name="Rectangle 66">
                  <a:extLst>
                    <a:ext uri="{FF2B5EF4-FFF2-40B4-BE49-F238E27FC236}">
                      <a16:creationId xmlns:a16="http://schemas.microsoft.com/office/drawing/2014/main" xmlns="" id="{4EC5A17E-3DB4-4FE5-8EC3-4971A32F87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0" y="3202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60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1" name="Rectangle 67">
                  <a:extLst>
                    <a:ext uri="{FF2B5EF4-FFF2-40B4-BE49-F238E27FC236}">
                      <a16:creationId xmlns:a16="http://schemas.microsoft.com/office/drawing/2014/main" xmlns="" id="{4D4B4012-53B4-483F-BB98-CEEA4CDFD4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38" y="2707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–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2" name="Rectangle 68">
                  <a:extLst>
                    <a:ext uri="{FF2B5EF4-FFF2-40B4-BE49-F238E27FC236}">
                      <a16:creationId xmlns:a16="http://schemas.microsoft.com/office/drawing/2014/main" xmlns="" id="{6C3EC1F5-1879-4CB6-83A6-9781B6B377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0" y="2707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50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3" name="Rectangle 69">
                  <a:extLst>
                    <a:ext uri="{FF2B5EF4-FFF2-40B4-BE49-F238E27FC236}">
                      <a16:creationId xmlns:a16="http://schemas.microsoft.com/office/drawing/2014/main" xmlns="" id="{BB05F87B-D104-40D6-BD3F-6D2EB5748F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38" y="2212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–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4" name="Rectangle 70">
                  <a:extLst>
                    <a:ext uri="{FF2B5EF4-FFF2-40B4-BE49-F238E27FC236}">
                      <a16:creationId xmlns:a16="http://schemas.microsoft.com/office/drawing/2014/main" xmlns="" id="{8CF87C52-3F31-4438-97BA-8F9D666031C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0" y="2212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40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5" name="Rectangle 71">
                  <a:extLst>
                    <a:ext uri="{FF2B5EF4-FFF2-40B4-BE49-F238E27FC236}">
                      <a16:creationId xmlns:a16="http://schemas.microsoft.com/office/drawing/2014/main" xmlns="" id="{2E67D7CB-7737-4ECA-816E-CA879331E6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38" y="1717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–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6" name="Rectangle 72">
                  <a:extLst>
                    <a:ext uri="{FF2B5EF4-FFF2-40B4-BE49-F238E27FC236}">
                      <a16:creationId xmlns:a16="http://schemas.microsoft.com/office/drawing/2014/main" xmlns="" id="{921D45D5-64C2-4C44-8A9B-A8E2F5AA05D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0" y="1717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30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7" name="Rectangle 73">
                  <a:extLst>
                    <a:ext uri="{FF2B5EF4-FFF2-40B4-BE49-F238E27FC236}">
                      <a16:creationId xmlns:a16="http://schemas.microsoft.com/office/drawing/2014/main" xmlns="" id="{F7566449-B67F-4150-AC40-00880C268D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38" y="1222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–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8" name="Rectangle 74">
                  <a:extLst>
                    <a:ext uri="{FF2B5EF4-FFF2-40B4-BE49-F238E27FC236}">
                      <a16:creationId xmlns:a16="http://schemas.microsoft.com/office/drawing/2014/main" xmlns="" id="{A9F07A7C-C4B3-44E7-B470-3A771D5978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0" y="1222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20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79" name="Rectangle 75">
                  <a:extLst>
                    <a:ext uri="{FF2B5EF4-FFF2-40B4-BE49-F238E27FC236}">
                      <a16:creationId xmlns:a16="http://schemas.microsoft.com/office/drawing/2014/main" xmlns="" id="{9D3BC047-BA18-41ED-A98D-DE29CB00A7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38" y="728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–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0" name="Rectangle 76">
                  <a:extLst>
                    <a:ext uri="{FF2B5EF4-FFF2-40B4-BE49-F238E27FC236}">
                      <a16:creationId xmlns:a16="http://schemas.microsoft.com/office/drawing/2014/main" xmlns="" id="{4428426D-E766-4637-B632-82D9DBD1BF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10" y="728"/>
                  <a:ext cx="222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10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1" name="Rectangle 77">
                  <a:extLst>
                    <a:ext uri="{FF2B5EF4-FFF2-40B4-BE49-F238E27FC236}">
                      <a16:creationId xmlns:a16="http://schemas.microsoft.com/office/drawing/2014/main" xmlns="" id="{00E496BF-9E89-4A45-8CB6-AB2B05FAF67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88" y="233"/>
                  <a:ext cx="144" cy="19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7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0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2" name="Rectangle 78">
                  <a:extLst>
                    <a:ext uri="{FF2B5EF4-FFF2-40B4-BE49-F238E27FC236}">
                      <a16:creationId xmlns:a16="http://schemas.microsoft.com/office/drawing/2014/main" xmlns="" id="{507E83CC-404B-4EC3-933D-9CBA1FA99B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16" y="3918"/>
                  <a:ext cx="325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pH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3" name="Rectangle 79">
                  <a:extLst>
                    <a:ext uri="{FF2B5EF4-FFF2-40B4-BE49-F238E27FC236}">
                      <a16:creationId xmlns:a16="http://schemas.microsoft.com/office/drawing/2014/main" xmlns="" id="{0315DA15-401D-42FA-AEBF-9562C795E9E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83" y="2373"/>
                  <a:ext cx="12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l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4" name="Rectangle 80">
                  <a:extLst>
                    <a:ext uri="{FF2B5EF4-FFF2-40B4-BE49-F238E27FC236}">
                      <a16:creationId xmlns:a16="http://schemas.microsoft.com/office/drawing/2014/main" xmlns="" id="{DE78915F-E1A6-4B1F-92D0-C21470B7482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49" y="2293"/>
                  <a:ext cx="191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o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5" name="Rectangle 81">
                  <a:extLst>
                    <a:ext uri="{FF2B5EF4-FFF2-40B4-BE49-F238E27FC236}">
                      <a16:creationId xmlns:a16="http://schemas.microsoft.com/office/drawing/2014/main" xmlns="" id="{8CC0366A-9BA3-48B6-8D83-1A1D62820C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49" y="2190"/>
                  <a:ext cx="191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g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6" name="Rectangle 82">
                  <a:extLst>
                    <a:ext uri="{FF2B5EF4-FFF2-40B4-BE49-F238E27FC236}">
                      <a16:creationId xmlns:a16="http://schemas.microsoft.com/office/drawing/2014/main" xmlns="" id="{8B62CB15-195C-4992-97FF-2547890833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78" y="2111"/>
                  <a:ext cx="13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 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7" name="Rectangle 83">
                  <a:extLst>
                    <a:ext uri="{FF2B5EF4-FFF2-40B4-BE49-F238E27FC236}">
                      <a16:creationId xmlns:a16="http://schemas.microsoft.com/office/drawing/2014/main" xmlns="" id="{90F77139-486C-44CF-8C0C-33A8E34820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49" y="2026"/>
                  <a:ext cx="191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a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8" name="Rectangle 84">
                  <a:extLst>
                    <a:ext uri="{FF2B5EF4-FFF2-40B4-BE49-F238E27FC236}">
                      <a16:creationId xmlns:a16="http://schemas.microsoft.com/office/drawing/2014/main" xmlns="" id="{F9EEEECE-B1A0-43EF-AE76-CEE892BC85F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78" y="1951"/>
                  <a:ext cx="13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 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89" name="Rectangle 85">
                  <a:extLst>
                    <a:ext uri="{FF2B5EF4-FFF2-40B4-BE49-F238E27FC236}">
                      <a16:creationId xmlns:a16="http://schemas.microsoft.com/office/drawing/2014/main" xmlns="" id="{00E96F93-DEF5-40EE-9039-5CD6D0066D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29" y="1846"/>
                  <a:ext cx="232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O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0" name="Rectangle 86">
                  <a:extLst>
                    <a:ext uri="{FF2B5EF4-FFF2-40B4-BE49-F238E27FC236}">
                      <a16:creationId xmlns:a16="http://schemas.microsoft.com/office/drawing/2014/main" xmlns="" id="{B19BD65C-D45B-496B-A74A-3B0DB1D0C5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640" y="1750"/>
                  <a:ext cx="160" cy="21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19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2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1" name="Rectangle 87">
                  <a:extLst>
                    <a:ext uri="{FF2B5EF4-FFF2-40B4-BE49-F238E27FC236}">
                      <a16:creationId xmlns:a16="http://schemas.microsoft.com/office/drawing/2014/main" xmlns="" id="{F2AA6EB0-7F39-43F6-B8D6-8C9C39E399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73" y="1657"/>
                  <a:ext cx="14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(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2" name="Rectangle 88">
                  <a:extLst>
                    <a:ext uri="{FF2B5EF4-FFF2-40B4-BE49-F238E27FC236}">
                      <a16:creationId xmlns:a16="http://schemas.microsoft.com/office/drawing/2014/main" xmlns="" id="{3631F12B-A56F-409E-AF04-CEBF9BE3758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49" y="1566"/>
                  <a:ext cx="191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a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3" name="Rectangle 89">
                  <a:extLst>
                    <a:ext uri="{FF2B5EF4-FFF2-40B4-BE49-F238E27FC236}">
                      <a16:creationId xmlns:a16="http://schemas.microsoft.com/office/drawing/2014/main" xmlns="" id="{288AB51C-BD5A-43F4-B4DB-E7BDFB129C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49" y="1463"/>
                  <a:ext cx="191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q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4" name="Rectangle 90">
                  <a:extLst>
                    <a:ext uri="{FF2B5EF4-FFF2-40B4-BE49-F238E27FC236}">
                      <a16:creationId xmlns:a16="http://schemas.microsoft.com/office/drawing/2014/main" xmlns="" id="{09F43366-E9A1-4E63-8A5A-AD65CAB9E4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6200000">
                  <a:off x="1573" y="1378"/>
                  <a:ext cx="144" cy="25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2400" b="0" i="0" u="none" strike="noStrike" cap="none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Arial" panose="020B0604020202020204" pitchFamily="34" charset="0"/>
                    </a:rPr>
                    <a:t>)</a:t>
                  </a:r>
                  <a:endParaRPr kumimoji="0" lang="en-US" altLang="en-US" sz="1800" b="0" i="0" u="none" strike="noStrike" cap="none" normalizeH="0" baseline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sp>
              <p:nvSpPr>
                <p:cNvPr id="195" name="Line 91">
                  <a:extLst>
                    <a:ext uri="{FF2B5EF4-FFF2-40B4-BE49-F238E27FC236}">
                      <a16:creationId xmlns:a16="http://schemas.microsoft.com/office/drawing/2014/main" xmlns="" id="{DDBF861A-6905-4703-A789-5E1599564C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06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6" name="Line 92">
                  <a:extLst>
                    <a:ext uri="{FF2B5EF4-FFF2-40B4-BE49-F238E27FC236}">
                      <a16:creationId xmlns:a16="http://schemas.microsoft.com/office/drawing/2014/main" xmlns="" id="{54F71C3C-BFE8-4B2D-A9A7-784F8138D0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68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Line 93">
                  <a:extLst>
                    <a:ext uri="{FF2B5EF4-FFF2-40B4-BE49-F238E27FC236}">
                      <a16:creationId xmlns:a16="http://schemas.microsoft.com/office/drawing/2014/main" xmlns="" id="{E279581D-041F-41BD-956E-78832451A2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30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Line 94">
                  <a:extLst>
                    <a:ext uri="{FF2B5EF4-FFF2-40B4-BE49-F238E27FC236}">
                      <a16:creationId xmlns:a16="http://schemas.microsoft.com/office/drawing/2014/main" xmlns="" id="{162D5323-A22D-40AE-AB67-892238291D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92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Line 95">
                  <a:extLst>
                    <a:ext uri="{FF2B5EF4-FFF2-40B4-BE49-F238E27FC236}">
                      <a16:creationId xmlns:a16="http://schemas.microsoft.com/office/drawing/2014/main" xmlns="" id="{243E534F-2D63-448C-8C2D-7504356B4F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54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0" name="Line 96">
                  <a:extLst>
                    <a:ext uri="{FF2B5EF4-FFF2-40B4-BE49-F238E27FC236}">
                      <a16:creationId xmlns:a16="http://schemas.microsoft.com/office/drawing/2014/main" xmlns="" id="{F11897E1-682F-46FC-81CA-5CEE66C558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16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Line 97">
                  <a:extLst>
                    <a:ext uri="{FF2B5EF4-FFF2-40B4-BE49-F238E27FC236}">
                      <a16:creationId xmlns:a16="http://schemas.microsoft.com/office/drawing/2014/main" xmlns="" id="{2A949DCD-F70C-47BC-B29A-856479CC0E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78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Line 98">
                  <a:extLst>
                    <a:ext uri="{FF2B5EF4-FFF2-40B4-BE49-F238E27FC236}">
                      <a16:creationId xmlns:a16="http://schemas.microsoft.com/office/drawing/2014/main" xmlns="" id="{388ACCF6-9DEC-43BF-85C3-A082D284964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540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Line 99">
                  <a:extLst>
                    <a:ext uri="{FF2B5EF4-FFF2-40B4-BE49-F238E27FC236}">
                      <a16:creationId xmlns:a16="http://schemas.microsoft.com/office/drawing/2014/main" xmlns="" id="{5FDEBBAD-35B1-4704-99F2-BCB89BA688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02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4" name="Line 100">
                  <a:extLst>
                    <a:ext uri="{FF2B5EF4-FFF2-40B4-BE49-F238E27FC236}">
                      <a16:creationId xmlns:a16="http://schemas.microsoft.com/office/drawing/2014/main" xmlns="" id="{06443DF7-2CCD-4ACC-B9DB-D73DD26A8D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64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Line 101">
                  <a:extLst>
                    <a:ext uri="{FF2B5EF4-FFF2-40B4-BE49-F238E27FC236}">
                      <a16:creationId xmlns:a16="http://schemas.microsoft.com/office/drawing/2014/main" xmlns="" id="{DFACA62C-3FE3-44C1-8767-A20880F4A7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26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Line 102">
                  <a:extLst>
                    <a:ext uri="{FF2B5EF4-FFF2-40B4-BE49-F238E27FC236}">
                      <a16:creationId xmlns:a16="http://schemas.microsoft.com/office/drawing/2014/main" xmlns="" id="{A331B9D7-57A6-4F28-8F43-4E056F7922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787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Line 103">
                  <a:extLst>
                    <a:ext uri="{FF2B5EF4-FFF2-40B4-BE49-F238E27FC236}">
                      <a16:creationId xmlns:a16="http://schemas.microsoft.com/office/drawing/2014/main" xmlns="" id="{503A1029-CCC8-45EA-A2A8-95D420B169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49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8" name="Line 104">
                  <a:extLst>
                    <a:ext uri="{FF2B5EF4-FFF2-40B4-BE49-F238E27FC236}">
                      <a16:creationId xmlns:a16="http://schemas.microsoft.com/office/drawing/2014/main" xmlns="" id="{8F6F03B5-28CF-4026-AA0B-8D4242953F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11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Line 105">
                  <a:extLst>
                    <a:ext uri="{FF2B5EF4-FFF2-40B4-BE49-F238E27FC236}">
                      <a16:creationId xmlns:a16="http://schemas.microsoft.com/office/drawing/2014/main" xmlns="" id="{E0A7F311-3F9C-42A9-A38F-DC46C07F33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973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Line 106">
                  <a:extLst>
                    <a:ext uri="{FF2B5EF4-FFF2-40B4-BE49-F238E27FC236}">
                      <a16:creationId xmlns:a16="http://schemas.microsoft.com/office/drawing/2014/main" xmlns="" id="{D3264468-6821-4771-A74A-B46C5A32D4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35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Line 107">
                  <a:extLst>
                    <a:ext uri="{FF2B5EF4-FFF2-40B4-BE49-F238E27FC236}">
                      <a16:creationId xmlns:a16="http://schemas.microsoft.com/office/drawing/2014/main" xmlns="" id="{1F3FF39D-9D5F-4EDF-A451-B7F0F57355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097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2" name="Line 108">
                  <a:extLst>
                    <a:ext uri="{FF2B5EF4-FFF2-40B4-BE49-F238E27FC236}">
                      <a16:creationId xmlns:a16="http://schemas.microsoft.com/office/drawing/2014/main" xmlns="" id="{7D5C5472-19FA-4F00-BD3B-80E0B1F6AE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59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3" name="Line 109">
                  <a:extLst>
                    <a:ext uri="{FF2B5EF4-FFF2-40B4-BE49-F238E27FC236}">
                      <a16:creationId xmlns:a16="http://schemas.microsoft.com/office/drawing/2014/main" xmlns="" id="{6E54BDE0-ECEE-402C-9909-098BF3EE81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21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4" name="Line 110">
                  <a:extLst>
                    <a:ext uri="{FF2B5EF4-FFF2-40B4-BE49-F238E27FC236}">
                      <a16:creationId xmlns:a16="http://schemas.microsoft.com/office/drawing/2014/main" xmlns="" id="{25F46381-C99B-4031-9C1C-7D23453DC50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283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5" name="Line 111">
                  <a:extLst>
                    <a:ext uri="{FF2B5EF4-FFF2-40B4-BE49-F238E27FC236}">
                      <a16:creationId xmlns:a16="http://schemas.microsoft.com/office/drawing/2014/main" xmlns="" id="{1268CC74-4290-4064-B905-9948B20CB7A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45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6" name="Line 112">
                  <a:extLst>
                    <a:ext uri="{FF2B5EF4-FFF2-40B4-BE49-F238E27FC236}">
                      <a16:creationId xmlns:a16="http://schemas.microsoft.com/office/drawing/2014/main" xmlns="" id="{A8E8C4D2-3E68-4EF4-B02B-A55CAA86C4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07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Line 113">
                  <a:extLst>
                    <a:ext uri="{FF2B5EF4-FFF2-40B4-BE49-F238E27FC236}">
                      <a16:creationId xmlns:a16="http://schemas.microsoft.com/office/drawing/2014/main" xmlns="" id="{F355A809-E217-4A5F-B9FF-4B144ED48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469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Line 114">
                  <a:extLst>
                    <a:ext uri="{FF2B5EF4-FFF2-40B4-BE49-F238E27FC236}">
                      <a16:creationId xmlns:a16="http://schemas.microsoft.com/office/drawing/2014/main" xmlns="" id="{3874CBFC-E2E0-4B0B-8A9B-F7A3A1E120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30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Line 115">
                  <a:extLst>
                    <a:ext uri="{FF2B5EF4-FFF2-40B4-BE49-F238E27FC236}">
                      <a16:creationId xmlns:a16="http://schemas.microsoft.com/office/drawing/2014/main" xmlns="" id="{5D38A2E5-C0B6-4D27-8ED4-2BE836ADDB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592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0" name="Line 116">
                  <a:extLst>
                    <a:ext uri="{FF2B5EF4-FFF2-40B4-BE49-F238E27FC236}">
                      <a16:creationId xmlns:a16="http://schemas.microsoft.com/office/drawing/2014/main" xmlns="" id="{F7F91B67-4168-4809-9EF4-C135D82B5B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654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Line 117">
                  <a:extLst>
                    <a:ext uri="{FF2B5EF4-FFF2-40B4-BE49-F238E27FC236}">
                      <a16:creationId xmlns:a16="http://schemas.microsoft.com/office/drawing/2014/main" xmlns="" id="{903AED7B-248E-44E9-AD87-1A8685572B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16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Line 118">
                  <a:extLst>
                    <a:ext uri="{FF2B5EF4-FFF2-40B4-BE49-F238E27FC236}">
                      <a16:creationId xmlns:a16="http://schemas.microsoft.com/office/drawing/2014/main" xmlns="" id="{14461ABE-D964-4002-98F1-FD7F973319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78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Line 119">
                  <a:extLst>
                    <a:ext uri="{FF2B5EF4-FFF2-40B4-BE49-F238E27FC236}">
                      <a16:creationId xmlns:a16="http://schemas.microsoft.com/office/drawing/2014/main" xmlns="" id="{33808D91-A217-419F-8B32-A8FCA2AE27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840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4" name="Line 120">
                  <a:extLst>
                    <a:ext uri="{FF2B5EF4-FFF2-40B4-BE49-F238E27FC236}">
                      <a16:creationId xmlns:a16="http://schemas.microsoft.com/office/drawing/2014/main" xmlns="" id="{063AC2DE-9A6A-4CEB-8227-175E22326D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02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Line 121">
                  <a:extLst>
                    <a:ext uri="{FF2B5EF4-FFF2-40B4-BE49-F238E27FC236}">
                      <a16:creationId xmlns:a16="http://schemas.microsoft.com/office/drawing/2014/main" xmlns="" id="{C47AF085-8598-4590-BF68-D84AA0397B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964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Line 122">
                  <a:extLst>
                    <a:ext uri="{FF2B5EF4-FFF2-40B4-BE49-F238E27FC236}">
                      <a16:creationId xmlns:a16="http://schemas.microsoft.com/office/drawing/2014/main" xmlns="" id="{66236E64-7B83-49A3-8B85-4584D3A0A4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26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7" name="Line 123">
                  <a:extLst>
                    <a:ext uri="{FF2B5EF4-FFF2-40B4-BE49-F238E27FC236}">
                      <a16:creationId xmlns:a16="http://schemas.microsoft.com/office/drawing/2014/main" xmlns="" id="{E73FDE52-6013-4BCD-937B-DDC7C295B5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088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Line 124">
                  <a:extLst>
                    <a:ext uri="{FF2B5EF4-FFF2-40B4-BE49-F238E27FC236}">
                      <a16:creationId xmlns:a16="http://schemas.microsoft.com/office/drawing/2014/main" xmlns="" id="{2BCD53DD-2CDD-42F6-B34A-039A49F02D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150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Line 125">
                  <a:extLst>
                    <a:ext uri="{FF2B5EF4-FFF2-40B4-BE49-F238E27FC236}">
                      <a16:creationId xmlns:a16="http://schemas.microsoft.com/office/drawing/2014/main" xmlns="" id="{B6664FA0-7114-481A-B0B2-258F1E658E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11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Line 126">
                  <a:extLst>
                    <a:ext uri="{FF2B5EF4-FFF2-40B4-BE49-F238E27FC236}">
                      <a16:creationId xmlns:a16="http://schemas.microsoft.com/office/drawing/2014/main" xmlns="" id="{ED21E805-5721-49FD-BEF4-179E2371210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73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Line 127">
                  <a:extLst>
                    <a:ext uri="{FF2B5EF4-FFF2-40B4-BE49-F238E27FC236}">
                      <a16:creationId xmlns:a16="http://schemas.microsoft.com/office/drawing/2014/main" xmlns="" id="{F11D8C0C-C6EA-4DA4-A032-DF3F228B3CF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35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Line 128">
                  <a:extLst>
                    <a:ext uri="{FF2B5EF4-FFF2-40B4-BE49-F238E27FC236}">
                      <a16:creationId xmlns:a16="http://schemas.microsoft.com/office/drawing/2014/main" xmlns="" id="{93A14408-C40C-4D0E-849B-DE069ABC6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397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Line 129">
                  <a:extLst>
                    <a:ext uri="{FF2B5EF4-FFF2-40B4-BE49-F238E27FC236}">
                      <a16:creationId xmlns:a16="http://schemas.microsoft.com/office/drawing/2014/main" xmlns="" id="{BA16907F-E283-46BF-B7F4-AF6D70120BF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459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4" name="Line 130">
                  <a:extLst>
                    <a:ext uri="{FF2B5EF4-FFF2-40B4-BE49-F238E27FC236}">
                      <a16:creationId xmlns:a16="http://schemas.microsoft.com/office/drawing/2014/main" xmlns="" id="{6B9BAC60-DD9A-4340-BBB7-C13904F616D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21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Line 131">
                  <a:extLst>
                    <a:ext uri="{FF2B5EF4-FFF2-40B4-BE49-F238E27FC236}">
                      <a16:creationId xmlns:a16="http://schemas.microsoft.com/office/drawing/2014/main" xmlns="" id="{168EB0CA-8149-41AA-B6DA-20A67854A0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583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Line 132">
                  <a:extLst>
                    <a:ext uri="{FF2B5EF4-FFF2-40B4-BE49-F238E27FC236}">
                      <a16:creationId xmlns:a16="http://schemas.microsoft.com/office/drawing/2014/main" xmlns="" id="{BA496006-0FFB-46D6-A02A-BD3D34AB428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45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Line 133">
                  <a:extLst>
                    <a:ext uri="{FF2B5EF4-FFF2-40B4-BE49-F238E27FC236}">
                      <a16:creationId xmlns:a16="http://schemas.microsoft.com/office/drawing/2014/main" xmlns="" id="{8DD74C89-5653-4E15-86D8-7EFF6404A0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07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Line 134">
                  <a:extLst>
                    <a:ext uri="{FF2B5EF4-FFF2-40B4-BE49-F238E27FC236}">
                      <a16:creationId xmlns:a16="http://schemas.microsoft.com/office/drawing/2014/main" xmlns="" id="{BB6B6FAE-6B2C-4D05-BC87-C816A7F767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769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Line 135">
                  <a:extLst>
                    <a:ext uri="{FF2B5EF4-FFF2-40B4-BE49-F238E27FC236}">
                      <a16:creationId xmlns:a16="http://schemas.microsoft.com/office/drawing/2014/main" xmlns="" id="{D159D4B3-5F31-4465-89C6-E1EC59934B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31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Line 136">
                  <a:extLst>
                    <a:ext uri="{FF2B5EF4-FFF2-40B4-BE49-F238E27FC236}">
                      <a16:creationId xmlns:a16="http://schemas.microsoft.com/office/drawing/2014/main" xmlns="" id="{54BF4204-7F63-484B-AD70-410D6B142D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893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Line 137">
                  <a:extLst>
                    <a:ext uri="{FF2B5EF4-FFF2-40B4-BE49-F238E27FC236}">
                      <a16:creationId xmlns:a16="http://schemas.microsoft.com/office/drawing/2014/main" xmlns="" id="{40BD9868-7DE3-4F02-92DA-2F4094FD17D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954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Line 138">
                  <a:extLst>
                    <a:ext uri="{FF2B5EF4-FFF2-40B4-BE49-F238E27FC236}">
                      <a16:creationId xmlns:a16="http://schemas.microsoft.com/office/drawing/2014/main" xmlns="" id="{B23DDBF5-4EEF-40D6-ABCE-6C8FCC3E73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16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Line 139">
                  <a:extLst>
                    <a:ext uri="{FF2B5EF4-FFF2-40B4-BE49-F238E27FC236}">
                      <a16:creationId xmlns:a16="http://schemas.microsoft.com/office/drawing/2014/main" xmlns="" id="{6EDABBCD-CBDD-4B0D-8300-B3E1CFF258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078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Line 140">
                  <a:extLst>
                    <a:ext uri="{FF2B5EF4-FFF2-40B4-BE49-F238E27FC236}">
                      <a16:creationId xmlns:a16="http://schemas.microsoft.com/office/drawing/2014/main" xmlns="" id="{F9793A7A-C245-4D31-B611-A98E972A0C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140" y="45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Line 141">
                  <a:extLst>
                    <a:ext uri="{FF2B5EF4-FFF2-40B4-BE49-F238E27FC236}">
                      <a16:creationId xmlns:a16="http://schemas.microsoft.com/office/drawing/2014/main" xmlns="" id="{E2D52349-1D81-4353-86A5-9E00772E9E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02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6" name="Line 142">
                  <a:extLst>
                    <a:ext uri="{FF2B5EF4-FFF2-40B4-BE49-F238E27FC236}">
                      <a16:creationId xmlns:a16="http://schemas.microsoft.com/office/drawing/2014/main" xmlns="" id="{459FF0AD-3F83-46B7-9F5E-C05A59E597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264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Line 143">
                  <a:extLst>
                    <a:ext uri="{FF2B5EF4-FFF2-40B4-BE49-F238E27FC236}">
                      <a16:creationId xmlns:a16="http://schemas.microsoft.com/office/drawing/2014/main" xmlns="" id="{76DC3D78-6463-4D7C-9764-F99EA4D975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326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Line 144">
                  <a:extLst>
                    <a:ext uri="{FF2B5EF4-FFF2-40B4-BE49-F238E27FC236}">
                      <a16:creationId xmlns:a16="http://schemas.microsoft.com/office/drawing/2014/main" xmlns="" id="{0367B0F0-0F9C-46D0-9FF3-0658BDA184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388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Line 145">
                  <a:extLst>
                    <a:ext uri="{FF2B5EF4-FFF2-40B4-BE49-F238E27FC236}">
                      <a16:creationId xmlns:a16="http://schemas.microsoft.com/office/drawing/2014/main" xmlns="" id="{A24F2125-D919-45F6-8BC3-553A2E7D6A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450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0" name="Line 146">
                  <a:extLst>
                    <a:ext uri="{FF2B5EF4-FFF2-40B4-BE49-F238E27FC236}">
                      <a16:creationId xmlns:a16="http://schemas.microsoft.com/office/drawing/2014/main" xmlns="" id="{37A81BE2-EAE1-47BD-8B9E-4161C1F73D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5512" y="45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Line 147">
                  <a:extLst>
                    <a:ext uri="{FF2B5EF4-FFF2-40B4-BE49-F238E27FC236}">
                      <a16:creationId xmlns:a16="http://schemas.microsoft.com/office/drawing/2014/main" xmlns="" id="{84AF7D1E-EB08-4D24-A890-6165AB6BD5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536" y="357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Line 148">
                  <a:extLst>
                    <a:ext uri="{FF2B5EF4-FFF2-40B4-BE49-F238E27FC236}">
                      <a16:creationId xmlns:a16="http://schemas.microsoft.com/office/drawing/2014/main" xmlns="" id="{A8DFEB42-9EA3-4C38-9319-C968DDA0B3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475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Line 149">
                  <a:extLst>
                    <a:ext uri="{FF2B5EF4-FFF2-40B4-BE49-F238E27FC236}">
                      <a16:creationId xmlns:a16="http://schemas.microsoft.com/office/drawing/2014/main" xmlns="" id="{8A04F4BD-4D24-4B19-B579-3759757BA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413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4" name="Line 150">
                  <a:extLst>
                    <a:ext uri="{FF2B5EF4-FFF2-40B4-BE49-F238E27FC236}">
                      <a16:creationId xmlns:a16="http://schemas.microsoft.com/office/drawing/2014/main" xmlns="" id="{B7607FA0-0325-4A9D-B969-5A7213F32E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351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5" name="Line 151">
                  <a:extLst>
                    <a:ext uri="{FF2B5EF4-FFF2-40B4-BE49-F238E27FC236}">
                      <a16:creationId xmlns:a16="http://schemas.microsoft.com/office/drawing/2014/main" xmlns="" id="{01995140-D2DC-4D1B-A65B-CBECB090DEC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289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6" name="Line 152">
                  <a:extLst>
                    <a:ext uri="{FF2B5EF4-FFF2-40B4-BE49-F238E27FC236}">
                      <a16:creationId xmlns:a16="http://schemas.microsoft.com/office/drawing/2014/main" xmlns="" id="{C00443BA-BC1E-4BF7-9224-61CA8D0698B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227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7" name="Line 153">
                  <a:extLst>
                    <a:ext uri="{FF2B5EF4-FFF2-40B4-BE49-F238E27FC236}">
                      <a16:creationId xmlns:a16="http://schemas.microsoft.com/office/drawing/2014/main" xmlns="" id="{EF84311B-1B84-4AC7-96A0-F5BC650A74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165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8" name="Line 154">
                  <a:extLst>
                    <a:ext uri="{FF2B5EF4-FFF2-40B4-BE49-F238E27FC236}">
                      <a16:creationId xmlns:a16="http://schemas.microsoft.com/office/drawing/2014/main" xmlns="" id="{83AEF790-8A4B-4D5C-ADD4-2E419C3F85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103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9" name="Line 155">
                  <a:extLst>
                    <a:ext uri="{FF2B5EF4-FFF2-40B4-BE49-F238E27FC236}">
                      <a16:creationId xmlns:a16="http://schemas.microsoft.com/office/drawing/2014/main" xmlns="" id="{DAC000E7-89C9-47FA-AB4A-3D72541B20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5041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0" name="Line 156">
                  <a:extLst>
                    <a:ext uri="{FF2B5EF4-FFF2-40B4-BE49-F238E27FC236}">
                      <a16:creationId xmlns:a16="http://schemas.microsoft.com/office/drawing/2014/main" xmlns="" id="{595CB1C8-79AC-4810-AA6C-92F88A9B46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979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1" name="Line 157">
                  <a:extLst>
                    <a:ext uri="{FF2B5EF4-FFF2-40B4-BE49-F238E27FC236}">
                      <a16:creationId xmlns:a16="http://schemas.microsoft.com/office/drawing/2014/main" xmlns="" id="{12C50986-846B-41DD-A40D-402AEC8288D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917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2" name="Line 158">
                  <a:extLst>
                    <a:ext uri="{FF2B5EF4-FFF2-40B4-BE49-F238E27FC236}">
                      <a16:creationId xmlns:a16="http://schemas.microsoft.com/office/drawing/2014/main" xmlns="" id="{C50050F3-6405-448A-9EB1-1F1860B44A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855" y="357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3" name="Line 159">
                  <a:extLst>
                    <a:ext uri="{FF2B5EF4-FFF2-40B4-BE49-F238E27FC236}">
                      <a16:creationId xmlns:a16="http://schemas.microsoft.com/office/drawing/2014/main" xmlns="" id="{553A676B-A1BA-4020-A6CA-255764F22B6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794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4" name="Line 160">
                  <a:extLst>
                    <a:ext uri="{FF2B5EF4-FFF2-40B4-BE49-F238E27FC236}">
                      <a16:creationId xmlns:a16="http://schemas.microsoft.com/office/drawing/2014/main" xmlns="" id="{4015BE39-6B01-45DB-BD73-A31F0A5F2D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732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5" name="Line 161">
                  <a:extLst>
                    <a:ext uri="{FF2B5EF4-FFF2-40B4-BE49-F238E27FC236}">
                      <a16:creationId xmlns:a16="http://schemas.microsoft.com/office/drawing/2014/main" xmlns="" id="{0A37EB71-23E6-4AC4-9AC3-AE7608FC47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670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6" name="Line 162">
                  <a:extLst>
                    <a:ext uri="{FF2B5EF4-FFF2-40B4-BE49-F238E27FC236}">
                      <a16:creationId xmlns:a16="http://schemas.microsoft.com/office/drawing/2014/main" xmlns="" id="{E09286BC-CC58-44F0-959B-969BCFFB6A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608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7" name="Line 163">
                  <a:extLst>
                    <a:ext uri="{FF2B5EF4-FFF2-40B4-BE49-F238E27FC236}">
                      <a16:creationId xmlns:a16="http://schemas.microsoft.com/office/drawing/2014/main" xmlns="" id="{A1837BBB-8301-4559-931B-39E8E7D9B6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546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8" name="Line 164">
                  <a:extLst>
                    <a:ext uri="{FF2B5EF4-FFF2-40B4-BE49-F238E27FC236}">
                      <a16:creationId xmlns:a16="http://schemas.microsoft.com/office/drawing/2014/main" xmlns="" id="{C686B69D-DC78-453B-B2F5-8FE2CD2603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484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69" name="Line 165">
                  <a:extLst>
                    <a:ext uri="{FF2B5EF4-FFF2-40B4-BE49-F238E27FC236}">
                      <a16:creationId xmlns:a16="http://schemas.microsoft.com/office/drawing/2014/main" xmlns="" id="{F36EE319-7705-419C-B648-A49021FE37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422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0" name="Line 166">
                  <a:extLst>
                    <a:ext uri="{FF2B5EF4-FFF2-40B4-BE49-F238E27FC236}">
                      <a16:creationId xmlns:a16="http://schemas.microsoft.com/office/drawing/2014/main" xmlns="" id="{767D7A1B-923A-4A8A-A01C-ED54370742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360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1" name="Line 167">
                  <a:extLst>
                    <a:ext uri="{FF2B5EF4-FFF2-40B4-BE49-F238E27FC236}">
                      <a16:creationId xmlns:a16="http://schemas.microsoft.com/office/drawing/2014/main" xmlns="" id="{7F4D808F-6B52-484D-A565-1580587B68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298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2" name="Line 168">
                  <a:extLst>
                    <a:ext uri="{FF2B5EF4-FFF2-40B4-BE49-F238E27FC236}">
                      <a16:creationId xmlns:a16="http://schemas.microsoft.com/office/drawing/2014/main" xmlns="" id="{CD91ABCC-4C79-4C1D-ACD0-BA9CFDF34E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236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3" name="Line 169">
                  <a:extLst>
                    <a:ext uri="{FF2B5EF4-FFF2-40B4-BE49-F238E27FC236}">
                      <a16:creationId xmlns:a16="http://schemas.microsoft.com/office/drawing/2014/main" xmlns="" id="{FED114EB-0A62-40B8-BEE9-70E4E54286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174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4" name="Line 170">
                  <a:extLst>
                    <a:ext uri="{FF2B5EF4-FFF2-40B4-BE49-F238E27FC236}">
                      <a16:creationId xmlns:a16="http://schemas.microsoft.com/office/drawing/2014/main" xmlns="" id="{6A4C9F4A-1332-4A4A-8C58-5C10E662327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112" y="357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5" name="Line 171">
                  <a:extLst>
                    <a:ext uri="{FF2B5EF4-FFF2-40B4-BE49-F238E27FC236}">
                      <a16:creationId xmlns:a16="http://schemas.microsoft.com/office/drawing/2014/main" xmlns="" id="{1EB450C4-6C2F-47BE-AB7B-734D8B792CC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4051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6" name="Line 172">
                  <a:extLst>
                    <a:ext uri="{FF2B5EF4-FFF2-40B4-BE49-F238E27FC236}">
                      <a16:creationId xmlns:a16="http://schemas.microsoft.com/office/drawing/2014/main" xmlns="" id="{FBAC6EEF-F517-43B4-8950-9C64AF8E70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989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7" name="Line 173">
                  <a:extLst>
                    <a:ext uri="{FF2B5EF4-FFF2-40B4-BE49-F238E27FC236}">
                      <a16:creationId xmlns:a16="http://schemas.microsoft.com/office/drawing/2014/main" xmlns="" id="{21BA9AA3-A694-49A4-9ADA-9C104B8904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927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8" name="Line 174">
                  <a:extLst>
                    <a:ext uri="{FF2B5EF4-FFF2-40B4-BE49-F238E27FC236}">
                      <a16:creationId xmlns:a16="http://schemas.microsoft.com/office/drawing/2014/main" xmlns="" id="{18039B10-5002-4DDC-9502-C817811701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65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79" name="Line 175">
                  <a:extLst>
                    <a:ext uri="{FF2B5EF4-FFF2-40B4-BE49-F238E27FC236}">
                      <a16:creationId xmlns:a16="http://schemas.microsoft.com/office/drawing/2014/main" xmlns="" id="{16D1E06C-BB28-4D82-9F5D-AE24593E77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803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0" name="Line 176">
                  <a:extLst>
                    <a:ext uri="{FF2B5EF4-FFF2-40B4-BE49-F238E27FC236}">
                      <a16:creationId xmlns:a16="http://schemas.microsoft.com/office/drawing/2014/main" xmlns="" id="{A9B7715C-6141-43B3-BB17-8B018B1A36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741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1" name="Line 177">
                  <a:extLst>
                    <a:ext uri="{FF2B5EF4-FFF2-40B4-BE49-F238E27FC236}">
                      <a16:creationId xmlns:a16="http://schemas.microsoft.com/office/drawing/2014/main" xmlns="" id="{2D6B92D7-FE43-4AD4-B9DA-43ED2AC6F1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79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2" name="Line 178">
                  <a:extLst>
                    <a:ext uri="{FF2B5EF4-FFF2-40B4-BE49-F238E27FC236}">
                      <a16:creationId xmlns:a16="http://schemas.microsoft.com/office/drawing/2014/main" xmlns="" id="{423A6AFE-16AE-4B7A-BA71-64266F9A2C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617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3" name="Line 179">
                  <a:extLst>
                    <a:ext uri="{FF2B5EF4-FFF2-40B4-BE49-F238E27FC236}">
                      <a16:creationId xmlns:a16="http://schemas.microsoft.com/office/drawing/2014/main" xmlns="" id="{C0FFC127-58C2-4843-9497-DE7FBCD6E5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555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4" name="Line 180">
                  <a:extLst>
                    <a:ext uri="{FF2B5EF4-FFF2-40B4-BE49-F238E27FC236}">
                      <a16:creationId xmlns:a16="http://schemas.microsoft.com/office/drawing/2014/main" xmlns="" id="{2EB27892-7B43-4447-AA7B-EAE00B9D85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493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5" name="Line 181">
                  <a:extLst>
                    <a:ext uri="{FF2B5EF4-FFF2-40B4-BE49-F238E27FC236}">
                      <a16:creationId xmlns:a16="http://schemas.microsoft.com/office/drawing/2014/main" xmlns="" id="{722E6707-005B-4EBC-A6AB-359B6461624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431" y="357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6" name="Line 182">
                  <a:extLst>
                    <a:ext uri="{FF2B5EF4-FFF2-40B4-BE49-F238E27FC236}">
                      <a16:creationId xmlns:a16="http://schemas.microsoft.com/office/drawing/2014/main" xmlns="" id="{71386929-0D3C-4F53-B73E-354565934C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370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7" name="Line 183">
                  <a:extLst>
                    <a:ext uri="{FF2B5EF4-FFF2-40B4-BE49-F238E27FC236}">
                      <a16:creationId xmlns:a16="http://schemas.microsoft.com/office/drawing/2014/main" xmlns="" id="{537B9971-A993-4DA3-886E-5A1D6E4AD1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308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8" name="Line 184">
                  <a:extLst>
                    <a:ext uri="{FF2B5EF4-FFF2-40B4-BE49-F238E27FC236}">
                      <a16:creationId xmlns:a16="http://schemas.microsoft.com/office/drawing/2014/main" xmlns="" id="{0298D9B1-4C68-4B1D-80A7-5A152E2B64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246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9" name="Line 185">
                  <a:extLst>
                    <a:ext uri="{FF2B5EF4-FFF2-40B4-BE49-F238E27FC236}">
                      <a16:creationId xmlns:a16="http://schemas.microsoft.com/office/drawing/2014/main" xmlns="" id="{B3B84BF2-8995-4DE4-8392-CE08D62E66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84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0" name="Line 186">
                  <a:extLst>
                    <a:ext uri="{FF2B5EF4-FFF2-40B4-BE49-F238E27FC236}">
                      <a16:creationId xmlns:a16="http://schemas.microsoft.com/office/drawing/2014/main" xmlns="" id="{DFA7792E-FE16-4D1C-B37E-34BBCD332E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122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1" name="Line 187">
                  <a:extLst>
                    <a:ext uri="{FF2B5EF4-FFF2-40B4-BE49-F238E27FC236}">
                      <a16:creationId xmlns:a16="http://schemas.microsoft.com/office/drawing/2014/main" xmlns="" id="{EC24816E-9309-4707-A3F8-86A9C2F5D77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3060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2" name="Line 188">
                  <a:extLst>
                    <a:ext uri="{FF2B5EF4-FFF2-40B4-BE49-F238E27FC236}">
                      <a16:creationId xmlns:a16="http://schemas.microsoft.com/office/drawing/2014/main" xmlns="" id="{CEB8C0C0-9397-4C5F-8150-E523EA4B6C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98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3" name="Line 189">
                  <a:extLst>
                    <a:ext uri="{FF2B5EF4-FFF2-40B4-BE49-F238E27FC236}">
                      <a16:creationId xmlns:a16="http://schemas.microsoft.com/office/drawing/2014/main" xmlns="" id="{02014B36-A7DA-45FE-91EF-56E6A0A438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936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4" name="Line 190">
                  <a:extLst>
                    <a:ext uri="{FF2B5EF4-FFF2-40B4-BE49-F238E27FC236}">
                      <a16:creationId xmlns:a16="http://schemas.microsoft.com/office/drawing/2014/main" xmlns="" id="{E943C7CD-75D3-4BB3-9AF6-FE1214AA72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874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5" name="Line 191">
                  <a:extLst>
                    <a:ext uri="{FF2B5EF4-FFF2-40B4-BE49-F238E27FC236}">
                      <a16:creationId xmlns:a16="http://schemas.microsoft.com/office/drawing/2014/main" xmlns="" id="{340F3487-31BA-4430-A17A-866CEB2023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812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6" name="Line 192">
                  <a:extLst>
                    <a:ext uri="{FF2B5EF4-FFF2-40B4-BE49-F238E27FC236}">
                      <a16:creationId xmlns:a16="http://schemas.microsoft.com/office/drawing/2014/main" xmlns="" id="{BBA67503-331B-44E0-B581-7F7BCE04F8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750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7" name="Line 193">
                  <a:extLst>
                    <a:ext uri="{FF2B5EF4-FFF2-40B4-BE49-F238E27FC236}">
                      <a16:creationId xmlns:a16="http://schemas.microsoft.com/office/drawing/2014/main" xmlns="" id="{E2D78A5F-34D1-4C0D-9391-7E8C441DB6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88" y="3579"/>
                  <a:ext cx="38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8" name="Line 194">
                  <a:extLst>
                    <a:ext uri="{FF2B5EF4-FFF2-40B4-BE49-F238E27FC236}">
                      <a16:creationId xmlns:a16="http://schemas.microsoft.com/office/drawing/2014/main" xmlns="" id="{522EFF27-4D79-476B-855A-37B68F1D07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627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9" name="Line 195">
                  <a:extLst>
                    <a:ext uri="{FF2B5EF4-FFF2-40B4-BE49-F238E27FC236}">
                      <a16:creationId xmlns:a16="http://schemas.microsoft.com/office/drawing/2014/main" xmlns="" id="{6249C34F-89E8-4C67-91F9-B2CE62DBF3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565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0" name="Line 196">
                  <a:extLst>
                    <a:ext uri="{FF2B5EF4-FFF2-40B4-BE49-F238E27FC236}">
                      <a16:creationId xmlns:a16="http://schemas.microsoft.com/office/drawing/2014/main" xmlns="" id="{1D390716-FEE1-4602-9603-2857B77FA3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503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1" name="Line 197">
                  <a:extLst>
                    <a:ext uri="{FF2B5EF4-FFF2-40B4-BE49-F238E27FC236}">
                      <a16:creationId xmlns:a16="http://schemas.microsoft.com/office/drawing/2014/main" xmlns="" id="{CBAC7751-2E6C-4FB3-A01E-F4F351EFD9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441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2" name="Line 198">
                  <a:extLst>
                    <a:ext uri="{FF2B5EF4-FFF2-40B4-BE49-F238E27FC236}">
                      <a16:creationId xmlns:a16="http://schemas.microsoft.com/office/drawing/2014/main" xmlns="" id="{B202F75E-C6D0-4CA2-893C-DAE1A7185AA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79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3" name="Line 199">
                  <a:extLst>
                    <a:ext uri="{FF2B5EF4-FFF2-40B4-BE49-F238E27FC236}">
                      <a16:creationId xmlns:a16="http://schemas.microsoft.com/office/drawing/2014/main" xmlns="" id="{E0AD4A3A-3C3E-4C9C-9507-3C5F99025B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317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4" name="Line 200">
                  <a:extLst>
                    <a:ext uri="{FF2B5EF4-FFF2-40B4-BE49-F238E27FC236}">
                      <a16:creationId xmlns:a16="http://schemas.microsoft.com/office/drawing/2014/main" xmlns="" id="{E7257DED-1429-4730-986E-A0182A4D376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255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5" name="Line 201">
                  <a:extLst>
                    <a:ext uri="{FF2B5EF4-FFF2-40B4-BE49-F238E27FC236}">
                      <a16:creationId xmlns:a16="http://schemas.microsoft.com/office/drawing/2014/main" xmlns="" id="{D218ED79-2A8B-45AB-B31E-35921261660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193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6" name="Line 202">
                  <a:extLst>
                    <a:ext uri="{FF2B5EF4-FFF2-40B4-BE49-F238E27FC236}">
                      <a16:creationId xmlns:a16="http://schemas.microsoft.com/office/drawing/2014/main" xmlns="" id="{B21654F9-B6FB-4C12-9E63-EBA042A32F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H="1">
                  <a:off x="2131" y="3579"/>
                  <a:ext cx="37" cy="0"/>
                </a:xfrm>
                <a:prstGeom prst="line">
                  <a:avLst/>
                </a:prstGeom>
                <a:noFill/>
                <a:ln w="4763" cap="rnd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7" name="Line 203">
                  <a:extLst>
                    <a:ext uri="{FF2B5EF4-FFF2-40B4-BE49-F238E27FC236}">
                      <a16:creationId xmlns:a16="http://schemas.microsoft.com/office/drawing/2014/main" xmlns="" id="{EA86C466-025A-4273-B829-BF05E09DC6B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 flipV="1">
                  <a:off x="2106" y="1159"/>
                  <a:ext cx="184" cy="146"/>
                </a:xfrm>
                <a:prstGeom prst="line">
                  <a:avLst/>
                </a:prstGeom>
                <a:noFill/>
                <a:ln w="31750" cap="rnd">
                  <a:solidFill>
                    <a:srgbClr val="254061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08" name="Line 204">
                  <a:extLst>
                    <a:ext uri="{FF2B5EF4-FFF2-40B4-BE49-F238E27FC236}">
                      <a16:creationId xmlns:a16="http://schemas.microsoft.com/office/drawing/2014/main" xmlns="" id="{1C8A1B28-0ABE-4964-9133-FBC8B6E145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290" y="1159"/>
                  <a:ext cx="200" cy="0"/>
                </a:xfrm>
                <a:prstGeom prst="line">
                  <a:avLst/>
                </a:prstGeom>
                <a:noFill/>
                <a:ln w="31750" cap="rnd">
                  <a:solidFill>
                    <a:srgbClr val="254061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5" name="Line 206">
                <a:extLst>
                  <a:ext uri="{FF2B5EF4-FFF2-40B4-BE49-F238E27FC236}">
                    <a16:creationId xmlns:a16="http://schemas.microsoft.com/office/drawing/2014/main" xmlns="" id="{CDAE71C7-4FFB-47D9-94EE-E1D5913BA14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52876" y="1839913"/>
                <a:ext cx="1993900" cy="318770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" name="Line 207">
                <a:extLst>
                  <a:ext uri="{FF2B5EF4-FFF2-40B4-BE49-F238E27FC236}">
                    <a16:creationId xmlns:a16="http://schemas.microsoft.com/office/drawing/2014/main" xmlns="" id="{26BF29FD-1844-4C90-BFAF-2B41345221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6776" y="5027613"/>
                <a:ext cx="169863" cy="40640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" name="Line 208">
                <a:extLst>
                  <a:ext uri="{FF2B5EF4-FFF2-40B4-BE49-F238E27FC236}">
                    <a16:creationId xmlns:a16="http://schemas.microsoft.com/office/drawing/2014/main" xmlns="" id="{90666868-B9F1-4692-ABFA-DD5D4B1E00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635376" y="728663"/>
                <a:ext cx="0" cy="111125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Line 209">
                <a:extLst>
                  <a:ext uri="{FF2B5EF4-FFF2-40B4-BE49-F238E27FC236}">
                    <a16:creationId xmlns:a16="http://schemas.microsoft.com/office/drawing/2014/main" xmlns="" id="{21E653CC-0118-4DD1-AFC4-0EAA6D9B98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116638" y="5434013"/>
                <a:ext cx="2732088" cy="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" name="Line 210">
                <a:extLst>
                  <a:ext uri="{FF2B5EF4-FFF2-40B4-BE49-F238E27FC236}">
                    <a16:creationId xmlns:a16="http://schemas.microsoft.com/office/drawing/2014/main" xmlns="" id="{823ED01E-4B1D-4EB2-9D0C-C33D1C61D1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116638" y="5434013"/>
                <a:ext cx="0" cy="24765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Line 211">
                <a:extLst>
                  <a:ext uri="{FF2B5EF4-FFF2-40B4-BE49-F238E27FC236}">
                    <a16:creationId xmlns:a16="http://schemas.microsoft.com/office/drawing/2014/main" xmlns="" id="{93322AFB-B938-4988-B091-5F8DA03BDB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952876" y="728663"/>
                <a:ext cx="0" cy="111125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Line 212">
                <a:extLst>
                  <a:ext uri="{FF2B5EF4-FFF2-40B4-BE49-F238E27FC236}">
                    <a16:creationId xmlns:a16="http://schemas.microsoft.com/office/drawing/2014/main" xmlns="" id="{CB01C9C4-533B-47FA-99A4-6A8EEA4A14F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6776" y="5027613"/>
                <a:ext cx="2901950" cy="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Rectangle 213">
                <a:extLst>
                  <a:ext uri="{FF2B5EF4-FFF2-40B4-BE49-F238E27FC236}">
                    <a16:creationId xmlns:a16="http://schemas.microsoft.com/office/drawing/2014/main" xmlns="" id="{36B47732-AB27-4950-8B03-F260CB1AD4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22738" y="4059238"/>
                <a:ext cx="384175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3" name="Rectangle 214">
                <a:extLst>
                  <a:ext uri="{FF2B5EF4-FFF2-40B4-BE49-F238E27FC236}">
                    <a16:creationId xmlns:a16="http://schemas.microsoft.com/office/drawing/2014/main" xmlns="" id="{D579FA34-95F7-420E-9C73-F81C515AB8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92613" y="3978275"/>
                <a:ext cx="327025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Rectangle 215">
                <a:extLst>
                  <a:ext uri="{FF2B5EF4-FFF2-40B4-BE49-F238E27FC236}">
                    <a16:creationId xmlns:a16="http://schemas.microsoft.com/office/drawing/2014/main" xmlns="" id="{FF4815F3-A165-414E-B556-6F2C4E642A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43276" y="1351302"/>
                <a:ext cx="384175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Rectangle 216">
                <a:extLst>
                  <a:ext uri="{FF2B5EF4-FFF2-40B4-BE49-F238E27FC236}">
                    <a16:creationId xmlns:a16="http://schemas.microsoft.com/office/drawing/2014/main" xmlns="" id="{F878979E-F7CF-40B6-88D5-296E045524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14738" y="1270340"/>
                <a:ext cx="450850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+++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" name="Rectangle 217">
                <a:extLst>
                  <a:ext uri="{FF2B5EF4-FFF2-40B4-BE49-F238E27FC236}">
                    <a16:creationId xmlns:a16="http://schemas.microsoft.com/office/drawing/2014/main" xmlns="" id="{3D08AE4C-CA58-4761-B4ED-F2684179E1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68676" y="921089"/>
                <a:ext cx="744538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FeOH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" name="Rectangle 218">
                <a:extLst>
                  <a:ext uri="{FF2B5EF4-FFF2-40B4-BE49-F238E27FC236}">
                    <a16:creationId xmlns:a16="http://schemas.microsoft.com/office/drawing/2014/main" xmlns="" id="{E2396D9B-7DFD-41ED-9C46-996D345E621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8913" y="840127"/>
                <a:ext cx="327025" cy="2698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" name="Rectangle 219">
                <a:extLst>
                  <a:ext uri="{FF2B5EF4-FFF2-40B4-BE49-F238E27FC236}">
                    <a16:creationId xmlns:a16="http://schemas.microsoft.com/office/drawing/2014/main" xmlns="" id="{09611A51-1096-452E-B902-52559DBBDA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12001" y="5434013"/>
                <a:ext cx="850900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FeO(c)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Rectangle 220">
                <a:extLst>
                  <a:ext uri="{FF2B5EF4-FFF2-40B4-BE49-F238E27FC236}">
                    <a16:creationId xmlns:a16="http://schemas.microsoft.com/office/drawing/2014/main" xmlns="" id="{C6966576-976D-4DA0-9E5D-87383215BAB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35701" y="2562225"/>
                <a:ext cx="1055688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Hematite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" name="Rectangle 221">
                <a:extLst>
                  <a:ext uri="{FF2B5EF4-FFF2-40B4-BE49-F238E27FC236}">
                    <a16:creationId xmlns:a16="http://schemas.microsoft.com/office/drawing/2014/main" xmlns="" id="{A41AF428-E9BF-4572-BA0B-4264BFB69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915151" y="5106988"/>
                <a:ext cx="1146175" cy="327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Magnetite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1" name="Rectangle 222">
                <a:extLst>
                  <a:ext uri="{FF2B5EF4-FFF2-40B4-BE49-F238E27FC236}">
                    <a16:creationId xmlns:a16="http://schemas.microsoft.com/office/drawing/2014/main" xmlns="" id="{298F100E-96A0-471B-A606-F334B5B876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70838" y="5565775"/>
                <a:ext cx="876300" cy="368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1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100°C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2" name="Rectangle 223">
                <a:extLst>
                  <a:ext uri="{FF2B5EF4-FFF2-40B4-BE49-F238E27FC236}">
                    <a16:creationId xmlns:a16="http://schemas.microsoft.com/office/drawing/2014/main" xmlns="" id="{BFD9F3D4-4328-4E0D-A1D8-4B11116C8D2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9901" y="5861050"/>
                <a:ext cx="106363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D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3" name="Rectangle 224">
                <a:extLst>
                  <a:ext uri="{FF2B5EF4-FFF2-40B4-BE49-F238E27FC236}">
                    <a16:creationId xmlns:a16="http://schemas.microsoft.com/office/drawing/2014/main" xmlns="" id="{C25D7E57-81CE-4B41-BA63-F92105BAA0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5816600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225">
                <a:extLst>
                  <a:ext uri="{FF2B5EF4-FFF2-40B4-BE49-F238E27FC236}">
                    <a16:creationId xmlns:a16="http://schemas.microsoft.com/office/drawing/2014/main" xmlns="" id="{961FEDA7-D057-40BD-A86A-3DAE4F6A16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5788025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226">
                <a:extLst>
                  <a:ext uri="{FF2B5EF4-FFF2-40B4-BE49-F238E27FC236}">
                    <a16:creationId xmlns:a16="http://schemas.microsoft.com/office/drawing/2014/main" xmlns="" id="{E2E725FD-A9B0-4A5F-A13A-3975055358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5738813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227">
                <a:extLst>
                  <a:ext uri="{FF2B5EF4-FFF2-40B4-BE49-F238E27FC236}">
                    <a16:creationId xmlns:a16="http://schemas.microsoft.com/office/drawing/2014/main" xmlns="" id="{486F763B-966A-4582-894D-8DFACD7363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77363" y="5699125"/>
                <a:ext cx="73025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228">
                <a:extLst>
                  <a:ext uri="{FF2B5EF4-FFF2-40B4-BE49-F238E27FC236}">
                    <a16:creationId xmlns:a16="http://schemas.microsoft.com/office/drawing/2014/main" xmlns="" id="{A5739E0D-2367-41C5-BC5D-8577FF22A7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5656263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229">
                <a:extLst>
                  <a:ext uri="{FF2B5EF4-FFF2-40B4-BE49-F238E27FC236}">
                    <a16:creationId xmlns:a16="http://schemas.microsoft.com/office/drawing/2014/main" xmlns="" id="{67ACF1C0-7780-4062-A03F-5FEEDDB3D5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6726" y="5595938"/>
                <a:ext cx="114300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230">
                <a:extLst>
                  <a:ext uri="{FF2B5EF4-FFF2-40B4-BE49-F238E27FC236}">
                    <a16:creationId xmlns:a16="http://schemas.microsoft.com/office/drawing/2014/main" xmlns="" id="{AEABCECE-A3BF-4C05-A586-5E97014B90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5554663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Rectangle 231">
                <a:extLst>
                  <a:ext uri="{FF2B5EF4-FFF2-40B4-BE49-F238E27FC236}">
                    <a16:creationId xmlns:a16="http://schemas.microsoft.com/office/drawing/2014/main" xmlns="" id="{43663B8C-A28C-4E62-9A7F-7E26C9F56F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4663" y="5514975"/>
                <a:ext cx="98425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F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1" name="Rectangle 232">
                <a:extLst>
                  <a:ext uri="{FF2B5EF4-FFF2-40B4-BE49-F238E27FC236}">
                    <a16:creationId xmlns:a16="http://schemas.microsoft.com/office/drawing/2014/main" xmlns="" id="{3B55196C-E25C-4950-A4B1-C579A5C138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5461000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e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233">
                <a:extLst>
                  <a:ext uri="{FF2B5EF4-FFF2-40B4-BE49-F238E27FC236}">
                    <a16:creationId xmlns:a16="http://schemas.microsoft.com/office/drawing/2014/main" xmlns="" id="{2259D1D8-D506-4F40-8E56-C8631DAF87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44026" y="5445125"/>
                <a:ext cx="73025" cy="96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234">
                <a:extLst>
                  <a:ext uri="{FF2B5EF4-FFF2-40B4-BE49-F238E27FC236}">
                    <a16:creationId xmlns:a16="http://schemas.microsoft.com/office/drawing/2014/main" xmlns="" id="{413D9F7D-DC01-4A8A-85B0-C28BAF1FE1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44026" y="5403850"/>
                <a:ext cx="73025" cy="968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5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+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235">
                <a:extLst>
                  <a:ext uri="{FF2B5EF4-FFF2-40B4-BE49-F238E27FC236}">
                    <a16:creationId xmlns:a16="http://schemas.microsoft.com/office/drawing/2014/main" xmlns="" id="{35BF0F19-6A56-4374-9D76-B045F2E656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5349875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,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5" name="Rectangle 236">
                <a:extLst>
                  <a:ext uri="{FF2B5EF4-FFF2-40B4-BE49-F238E27FC236}">
                    <a16:creationId xmlns:a16="http://schemas.microsoft.com/office/drawing/2014/main" xmlns="" id="{E0FAD39E-7F3C-44DC-B3E1-887B82698B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5326063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237">
                <a:extLst>
                  <a:ext uri="{FF2B5EF4-FFF2-40B4-BE49-F238E27FC236}">
                    <a16:creationId xmlns:a16="http://schemas.microsoft.com/office/drawing/2014/main" xmlns="" id="{46C1106E-D252-48C7-B355-6476F4670B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4663" y="5284788"/>
                <a:ext cx="98425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T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38">
                <a:extLst>
                  <a:ext uri="{FF2B5EF4-FFF2-40B4-BE49-F238E27FC236}">
                    <a16:creationId xmlns:a16="http://schemas.microsoft.com/office/drawing/2014/main" xmlns="" id="{1ADDBBA8-F51E-4326-91FC-C828B618AC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5251450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39">
                <a:extLst>
                  <a:ext uri="{FF2B5EF4-FFF2-40B4-BE49-F238E27FC236}">
                    <a16:creationId xmlns:a16="http://schemas.microsoft.com/office/drawing/2014/main" xmlns="" id="{0ED6A0AA-64A7-445F-80B3-7B5D2F36E2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5227638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240">
                <a:extLst>
                  <a:ext uri="{FF2B5EF4-FFF2-40B4-BE49-F238E27FC236}">
                    <a16:creationId xmlns:a16="http://schemas.microsoft.com/office/drawing/2014/main" xmlns="" id="{BE931BA9-F510-485A-9A89-DCAFBE0E79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5191125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=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241">
                <a:extLst>
                  <a:ext uri="{FF2B5EF4-FFF2-40B4-BE49-F238E27FC236}">
                    <a16:creationId xmlns:a16="http://schemas.microsoft.com/office/drawing/2014/main" xmlns="" id="{BF836AC6-17F0-41CE-8223-3AA617D871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5145088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2">
                <a:extLst>
                  <a:ext uri="{FF2B5EF4-FFF2-40B4-BE49-F238E27FC236}">
                    <a16:creationId xmlns:a16="http://schemas.microsoft.com/office/drawing/2014/main" xmlns="" id="{A81DA0A4-A84D-4E14-8188-51CB8FB4A0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5121275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43">
                <a:extLst>
                  <a:ext uri="{FF2B5EF4-FFF2-40B4-BE49-F238E27FC236}">
                    <a16:creationId xmlns:a16="http://schemas.microsoft.com/office/drawing/2014/main" xmlns="" id="{D8A162D2-9A23-4D88-8FCE-F8D4E28F9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5083175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44">
                <a:extLst>
                  <a:ext uri="{FF2B5EF4-FFF2-40B4-BE49-F238E27FC236}">
                    <a16:creationId xmlns:a16="http://schemas.microsoft.com/office/drawing/2014/main" xmlns="" id="{C98117F1-362F-41E4-A887-C81A874F6D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5043488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45">
                <a:extLst>
                  <a:ext uri="{FF2B5EF4-FFF2-40B4-BE49-F238E27FC236}">
                    <a16:creationId xmlns:a16="http://schemas.microsoft.com/office/drawing/2014/main" xmlns="" id="{A9BBB707-65B5-4B5E-B7EC-55CBAD0989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994275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46">
                <a:extLst>
                  <a:ext uri="{FF2B5EF4-FFF2-40B4-BE49-F238E27FC236}">
                    <a16:creationId xmlns:a16="http://schemas.microsoft.com/office/drawing/2014/main" xmlns="" id="{15769A43-3DC0-4490-A49B-198EDB23F7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957763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47">
                <a:extLst>
                  <a:ext uri="{FF2B5EF4-FFF2-40B4-BE49-F238E27FC236}">
                    <a16:creationId xmlns:a16="http://schemas.microsoft.com/office/drawing/2014/main" xmlns="" id="{DAFB4468-1E3C-4513-888E-4B61625195B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77363" y="4929188"/>
                <a:ext cx="73025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°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248">
                <a:extLst>
                  <a:ext uri="{FF2B5EF4-FFF2-40B4-BE49-F238E27FC236}">
                    <a16:creationId xmlns:a16="http://schemas.microsoft.com/office/drawing/2014/main" xmlns="" id="{5DDBC1CA-6AC4-4D43-9E8B-E7E825E689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9901" y="4872038"/>
                <a:ext cx="106363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C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249">
                <a:extLst>
                  <a:ext uri="{FF2B5EF4-FFF2-40B4-BE49-F238E27FC236}">
                    <a16:creationId xmlns:a16="http://schemas.microsoft.com/office/drawing/2014/main" xmlns="" id="{FA94F7FF-6B19-4414-A743-94C8BF56F6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835525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250">
                <a:extLst>
                  <a:ext uri="{FF2B5EF4-FFF2-40B4-BE49-F238E27FC236}">
                    <a16:creationId xmlns:a16="http://schemas.microsoft.com/office/drawing/2014/main" xmlns="" id="{AFDB45B5-2563-4A4F-9D4B-D7D590BFAB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810125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,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251">
                <a:extLst>
                  <a:ext uri="{FF2B5EF4-FFF2-40B4-BE49-F238E27FC236}">
                    <a16:creationId xmlns:a16="http://schemas.microsoft.com/office/drawing/2014/main" xmlns="" id="{C405475B-327D-4502-AEAC-CC5DCE050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786313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252">
                <a:extLst>
                  <a:ext uri="{FF2B5EF4-FFF2-40B4-BE49-F238E27FC236}">
                    <a16:creationId xmlns:a16="http://schemas.microsoft.com/office/drawing/2014/main" xmlns="" id="{1A47226E-8B33-4E46-9954-916394EFB6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4663" y="4745038"/>
                <a:ext cx="98425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253">
                <a:extLst>
                  <a:ext uri="{FF2B5EF4-FFF2-40B4-BE49-F238E27FC236}">
                    <a16:creationId xmlns:a16="http://schemas.microsoft.com/office/drawing/2014/main" xmlns="" id="{5D8A2828-9BD8-4E98-89AE-1B4A352CE8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703763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254">
                <a:extLst>
                  <a:ext uri="{FF2B5EF4-FFF2-40B4-BE49-F238E27FC236}">
                    <a16:creationId xmlns:a16="http://schemas.microsoft.com/office/drawing/2014/main" xmlns="" id="{4B589672-BBC0-460B-A374-CBF492AB4C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679950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255">
                <a:extLst>
                  <a:ext uri="{FF2B5EF4-FFF2-40B4-BE49-F238E27FC236}">
                    <a16:creationId xmlns:a16="http://schemas.microsoft.com/office/drawing/2014/main" xmlns="" id="{CCC2210E-64D6-40C1-B37E-A8F28681CC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641850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=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256">
                <a:extLst>
                  <a:ext uri="{FF2B5EF4-FFF2-40B4-BE49-F238E27FC236}">
                    <a16:creationId xmlns:a16="http://schemas.microsoft.com/office/drawing/2014/main" xmlns="" id="{1A7F80FC-636D-408A-AD87-8482B24BAB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605338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257">
                <a:extLst>
                  <a:ext uri="{FF2B5EF4-FFF2-40B4-BE49-F238E27FC236}">
                    <a16:creationId xmlns:a16="http://schemas.microsoft.com/office/drawing/2014/main" xmlns="" id="{44F745C5-256C-450C-8EB8-6169A80E46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581525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258">
                <a:extLst>
                  <a:ext uri="{FF2B5EF4-FFF2-40B4-BE49-F238E27FC236}">
                    <a16:creationId xmlns:a16="http://schemas.microsoft.com/office/drawing/2014/main" xmlns="" id="{BA6858CF-EA6A-4C8B-9C63-A364F3E1E04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543425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259">
                <a:extLst>
                  <a:ext uri="{FF2B5EF4-FFF2-40B4-BE49-F238E27FC236}">
                    <a16:creationId xmlns:a16="http://schemas.microsoft.com/office/drawing/2014/main" xmlns="" id="{79529FF3-7191-49DA-858A-913DCBADB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506913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.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260">
                <a:extLst>
                  <a:ext uri="{FF2B5EF4-FFF2-40B4-BE49-F238E27FC236}">
                    <a16:creationId xmlns:a16="http://schemas.microsoft.com/office/drawing/2014/main" xmlns="" id="{8C8AB1C5-1416-4159-8D62-DE746B8DA0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470400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261">
                <a:extLst>
                  <a:ext uri="{FF2B5EF4-FFF2-40B4-BE49-F238E27FC236}">
                    <a16:creationId xmlns:a16="http://schemas.microsoft.com/office/drawing/2014/main" xmlns="" id="{6F279E84-54F4-49A9-81CD-D2501F20D4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421188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262">
                <a:extLst>
                  <a:ext uri="{FF2B5EF4-FFF2-40B4-BE49-F238E27FC236}">
                    <a16:creationId xmlns:a16="http://schemas.microsoft.com/office/drawing/2014/main" xmlns="" id="{CF9E587E-4F98-4558-8534-A3CED8C4F1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371975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263">
                <a:extLst>
                  <a:ext uri="{FF2B5EF4-FFF2-40B4-BE49-F238E27FC236}">
                    <a16:creationId xmlns:a16="http://schemas.microsoft.com/office/drawing/2014/main" xmlns="" id="{80F7DC80-92F0-4184-BC5E-44FCDE7DF6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335463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264">
                <a:extLst>
                  <a:ext uri="{FF2B5EF4-FFF2-40B4-BE49-F238E27FC236}">
                    <a16:creationId xmlns:a16="http://schemas.microsoft.com/office/drawing/2014/main" xmlns="" id="{84F10D05-CA03-4F01-BEF0-C6C3B0D24B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298950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b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265">
                <a:extLst>
                  <a:ext uri="{FF2B5EF4-FFF2-40B4-BE49-F238E27FC236}">
                    <a16:creationId xmlns:a16="http://schemas.microsoft.com/office/drawing/2014/main" xmlns="" id="{EA77A6B8-9C2B-4629-B79A-C735518506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249738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266">
                <a:extLst>
                  <a:ext uri="{FF2B5EF4-FFF2-40B4-BE49-F238E27FC236}">
                    <a16:creationId xmlns:a16="http://schemas.microsoft.com/office/drawing/2014/main" xmlns="" id="{AAA48CAB-01FD-41EA-8F22-BEEBC884E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77363" y="4210050"/>
                <a:ext cx="73025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r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267">
                <a:extLst>
                  <a:ext uri="{FF2B5EF4-FFF2-40B4-BE49-F238E27FC236}">
                    <a16:creationId xmlns:a16="http://schemas.microsoft.com/office/drawing/2014/main" xmlns="" id="{A6EB1AEE-CAD0-496A-B7E6-598EBC6D8E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167188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s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268">
                <a:extLst>
                  <a:ext uri="{FF2B5EF4-FFF2-40B4-BE49-F238E27FC236}">
                    <a16:creationId xmlns:a16="http://schemas.microsoft.com/office/drawing/2014/main" xmlns="" id="{4664C92A-DF30-4AC4-801E-F8C0D29F54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138613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,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269">
                <a:extLst>
                  <a:ext uri="{FF2B5EF4-FFF2-40B4-BE49-F238E27FC236}">
                    <a16:creationId xmlns:a16="http://schemas.microsoft.com/office/drawing/2014/main" xmlns="" id="{EC79C99A-96A6-44CC-8DA5-2E395624D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114800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270">
                <a:extLst>
                  <a:ext uri="{FF2B5EF4-FFF2-40B4-BE49-F238E27FC236}">
                    <a16:creationId xmlns:a16="http://schemas.microsoft.com/office/drawing/2014/main" xmlns="" id="{7F1E6B1E-D04C-442B-9B8E-5A6BDB175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4076700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0" name="Rectangle 271">
                <a:extLst>
                  <a:ext uri="{FF2B5EF4-FFF2-40B4-BE49-F238E27FC236}">
                    <a16:creationId xmlns:a16="http://schemas.microsoft.com/office/drawing/2014/main" xmlns="" id="{33A1D556-DA91-4B31-AE74-FE623B5AE7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040188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272">
                <a:extLst>
                  <a:ext uri="{FF2B5EF4-FFF2-40B4-BE49-F238E27FC236}">
                    <a16:creationId xmlns:a16="http://schemas.microsoft.com/office/drawing/2014/main" xmlns="" id="{9A1258F9-DA46-457E-94FB-4FBC98A2E1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4016375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[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273">
                <a:extLst>
                  <a:ext uri="{FF2B5EF4-FFF2-40B4-BE49-F238E27FC236}">
                    <a16:creationId xmlns:a16="http://schemas.microsoft.com/office/drawing/2014/main" xmlns="" id="{36C7C22D-CFA1-42C9-96DF-D9DAC090B7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56726" y="3968750"/>
                <a:ext cx="114300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m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274">
                <a:extLst>
                  <a:ext uri="{FF2B5EF4-FFF2-40B4-BE49-F238E27FC236}">
                    <a16:creationId xmlns:a16="http://schemas.microsoft.com/office/drawing/2014/main" xmlns="" id="{552B8EB1-9D55-4483-AE0F-6E2FBF1634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3905250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275">
                <a:extLst>
                  <a:ext uri="{FF2B5EF4-FFF2-40B4-BE49-F238E27FC236}">
                    <a16:creationId xmlns:a16="http://schemas.microsoft.com/office/drawing/2014/main" xmlns="" id="{951AE5B8-D4C0-4079-9D04-96663369A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3868738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i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276">
                <a:extLst>
                  <a:ext uri="{FF2B5EF4-FFF2-40B4-BE49-F238E27FC236}">
                    <a16:creationId xmlns:a16="http://schemas.microsoft.com/office/drawing/2014/main" xmlns="" id="{A868324E-E069-49CB-8653-212AEB0B27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3840163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n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277">
                <a:extLst>
                  <a:ext uri="{FF2B5EF4-FFF2-40B4-BE49-F238E27FC236}">
                    <a16:creationId xmlns:a16="http://schemas.microsoft.com/office/drawing/2014/main" xmlns="" id="{1546FE58-BBE7-4D95-806A-97FA60E013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3731826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7" name="Rectangle 278">
                <a:extLst>
                  <a:ext uri="{FF2B5EF4-FFF2-40B4-BE49-F238E27FC236}">
                    <a16:creationId xmlns:a16="http://schemas.microsoft.com/office/drawing/2014/main" xmlns="" id="{679F4A88-0C07-4B68-8C2F-A329C6DDDE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3781425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279">
                <a:extLst>
                  <a:ext uri="{FF2B5EF4-FFF2-40B4-BE49-F238E27FC236}">
                    <a16:creationId xmlns:a16="http://schemas.microsoft.com/office/drawing/2014/main" xmlns="" id="{FE27FA46-513C-41BF-8484-5E4934598B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3756025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280">
                <a:extLst>
                  <a:ext uri="{FF2B5EF4-FFF2-40B4-BE49-F238E27FC236}">
                    <a16:creationId xmlns:a16="http://schemas.microsoft.com/office/drawing/2014/main" xmlns="" id="{E38347F7-6B25-4A05-83E0-ABCB8A65B6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67838" y="3719513"/>
                <a:ext cx="904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=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281">
                <a:extLst>
                  <a:ext uri="{FF2B5EF4-FFF2-40B4-BE49-F238E27FC236}">
                    <a16:creationId xmlns:a16="http://schemas.microsoft.com/office/drawing/2014/main" xmlns="" id="{8BDEB8F3-0FA7-480E-8BB2-8ECE1ACC08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3683000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282">
                <a:extLst>
                  <a:ext uri="{FF2B5EF4-FFF2-40B4-BE49-F238E27FC236}">
                    <a16:creationId xmlns:a16="http://schemas.microsoft.com/office/drawing/2014/main" xmlns="" id="{A8E09AEF-5F8D-4124-A994-D1AE7DA42A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3657600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283">
                <a:extLst>
                  <a:ext uri="{FF2B5EF4-FFF2-40B4-BE49-F238E27FC236}">
                    <a16:creationId xmlns:a16="http://schemas.microsoft.com/office/drawing/2014/main" xmlns="" id="{C0F705C3-3D4F-458C-86ED-38660E4640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3547676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284">
                <a:extLst>
                  <a:ext uri="{FF2B5EF4-FFF2-40B4-BE49-F238E27FC236}">
                    <a16:creationId xmlns:a16="http://schemas.microsoft.com/office/drawing/2014/main" xmlns="" id="{450C5B28-3F02-4493-BC00-59E5191F4E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3498463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4" name="Rectangle 285">
                <a:extLst>
                  <a:ext uri="{FF2B5EF4-FFF2-40B4-BE49-F238E27FC236}">
                    <a16:creationId xmlns:a16="http://schemas.microsoft.com/office/drawing/2014/main" xmlns="" id="{0D9B5959-4366-46C5-8DE8-4C22954816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06" y="3457983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286">
                <a:extLst>
                  <a:ext uri="{FF2B5EF4-FFF2-40B4-BE49-F238E27FC236}">
                    <a16:creationId xmlns:a16="http://schemas.microsoft.com/office/drawing/2014/main" xmlns="" id="{ECEB9BDE-1684-4CDE-BD7B-AC1F4DC14B9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06" y="3416708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287">
                <a:extLst>
                  <a:ext uri="{FF2B5EF4-FFF2-40B4-BE49-F238E27FC236}">
                    <a16:creationId xmlns:a16="http://schemas.microsoft.com/office/drawing/2014/main" xmlns="" id="{F832A1E3-EDB7-4874-B9F9-1306C563A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3387338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288">
                <a:extLst>
                  <a:ext uri="{FF2B5EF4-FFF2-40B4-BE49-F238E27FC236}">
                    <a16:creationId xmlns:a16="http://schemas.microsoft.com/office/drawing/2014/main" xmlns="" id="{A762AE2A-CF83-481A-8B8D-A114AC7A93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3363526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8" name="Rectangle 289">
                <a:extLst>
                  <a:ext uri="{FF2B5EF4-FFF2-40B4-BE49-F238E27FC236}">
                    <a16:creationId xmlns:a16="http://schemas.microsoft.com/office/drawing/2014/main" xmlns="" id="{D14495D2-EB8C-435C-BF3D-696D9BC64D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3327013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290">
                <a:extLst>
                  <a:ext uri="{FF2B5EF4-FFF2-40B4-BE49-F238E27FC236}">
                    <a16:creationId xmlns:a16="http://schemas.microsoft.com/office/drawing/2014/main" xmlns="" id="{61630A1A-E4ED-4F62-AA43-DA63DA1E5C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3290501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0" name="Rectangle 291">
                <a:extLst>
                  <a:ext uri="{FF2B5EF4-FFF2-40B4-BE49-F238E27FC236}">
                    <a16:creationId xmlns:a16="http://schemas.microsoft.com/office/drawing/2014/main" xmlns="" id="{22C2F198-2E57-48A1-999A-F5B6416A21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3265101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292">
                <a:extLst>
                  <a:ext uri="{FF2B5EF4-FFF2-40B4-BE49-F238E27FC236}">
                    <a16:creationId xmlns:a16="http://schemas.microsoft.com/office/drawing/2014/main" xmlns="" id="{DDA5588B-7315-437B-88DC-B8135C61AE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50" y="3220651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293">
                <a:extLst>
                  <a:ext uri="{FF2B5EF4-FFF2-40B4-BE49-F238E27FC236}">
                    <a16:creationId xmlns:a16="http://schemas.microsoft.com/office/drawing/2014/main" xmlns="" id="{7D9641F0-8319-4A4C-9908-80DBCE9072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55118" y="3170645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294">
                <a:extLst>
                  <a:ext uri="{FF2B5EF4-FFF2-40B4-BE49-F238E27FC236}">
                    <a16:creationId xmlns:a16="http://schemas.microsoft.com/office/drawing/2014/main" xmlns="" id="{F7DA1BA8-4711-4184-AAC3-4B3CF7EDFF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843" y="3111113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295">
                <a:extLst>
                  <a:ext uri="{FF2B5EF4-FFF2-40B4-BE49-F238E27FC236}">
                    <a16:creationId xmlns:a16="http://schemas.microsoft.com/office/drawing/2014/main" xmlns="" id="{C2B6BCD8-AB6D-4E5C-B449-B77A560688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3068251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296">
                <a:extLst>
                  <a:ext uri="{FF2B5EF4-FFF2-40B4-BE49-F238E27FC236}">
                    <a16:creationId xmlns:a16="http://schemas.microsoft.com/office/drawing/2014/main" xmlns="" id="{99D30F98-9856-4C86-8131-2931033A23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3117850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297">
                <a:extLst>
                  <a:ext uri="{FF2B5EF4-FFF2-40B4-BE49-F238E27FC236}">
                    <a16:creationId xmlns:a16="http://schemas.microsoft.com/office/drawing/2014/main" xmlns="" id="{289E2EA2-C570-47B6-9BA6-C44B69FDA0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3092450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298">
                <a:extLst>
                  <a:ext uri="{FF2B5EF4-FFF2-40B4-BE49-F238E27FC236}">
                    <a16:creationId xmlns:a16="http://schemas.microsoft.com/office/drawing/2014/main" xmlns="" id="{EBB08BD2-16A1-4282-9986-5EC5CA6EC2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2982526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299">
                <a:extLst>
                  <a:ext uri="{FF2B5EF4-FFF2-40B4-BE49-F238E27FC236}">
                    <a16:creationId xmlns:a16="http://schemas.microsoft.com/office/drawing/2014/main" xmlns="" id="{7A74AF41-84DF-40BF-8BF8-972414F15D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3019425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300">
                <a:extLst>
                  <a:ext uri="{FF2B5EF4-FFF2-40B4-BE49-F238E27FC236}">
                    <a16:creationId xmlns:a16="http://schemas.microsoft.com/office/drawing/2014/main" xmlns="" id="{87D2EFDB-F187-488C-809B-F0AD4DF28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380538" y="2995613"/>
                <a:ext cx="65088" cy="130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301">
                <a:extLst>
                  <a:ext uri="{FF2B5EF4-FFF2-40B4-BE49-F238E27FC236}">
                    <a16:creationId xmlns:a16="http://schemas.microsoft.com/office/drawing/2014/main" xmlns="" id="{8CEAB663-7278-43C7-87B5-394B320BA7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9413049" y="2884101"/>
                <a:ext cx="65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Line 202">
                <a:extLst>
                  <a:ext uri="{FF2B5EF4-FFF2-40B4-BE49-F238E27FC236}">
                    <a16:creationId xmlns:a16="http://schemas.microsoft.com/office/drawing/2014/main" xmlns="" id="{EE17FD78-D840-4EF6-8C2E-9AE01A2694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84576" y="1879601"/>
                <a:ext cx="1968500" cy="3148013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2" name="Line 203">
                <a:extLst>
                  <a:ext uri="{FF2B5EF4-FFF2-40B4-BE49-F238E27FC236}">
                    <a16:creationId xmlns:a16="http://schemas.microsoft.com/office/drawing/2014/main" xmlns="" id="{2CBA3D7F-57C3-46BC-A47A-3933CC6283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53076" y="5027613"/>
                <a:ext cx="169863" cy="40640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3" name="Line 206">
                <a:extLst>
                  <a:ext uri="{FF2B5EF4-FFF2-40B4-BE49-F238E27FC236}">
                    <a16:creationId xmlns:a16="http://schemas.microsoft.com/office/drawing/2014/main" xmlns="" id="{D7561A12-1B5B-481B-AC43-1AFC060E91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22938" y="5434013"/>
                <a:ext cx="0" cy="24765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4" name="Line 207">
                <a:extLst>
                  <a:ext uri="{FF2B5EF4-FFF2-40B4-BE49-F238E27FC236}">
                    <a16:creationId xmlns:a16="http://schemas.microsoft.com/office/drawing/2014/main" xmlns="" id="{F41E0F62-D0D2-4F04-BB2B-0E67E9411B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84576" y="728663"/>
                <a:ext cx="0" cy="1150938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05" name="Line 513">
                <a:extLst>
                  <a:ext uri="{FF2B5EF4-FFF2-40B4-BE49-F238E27FC236}">
                    <a16:creationId xmlns:a16="http://schemas.microsoft.com/office/drawing/2014/main" xmlns="" id="{2086B873-359F-4CC6-8AE8-9B36AA3855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46576" y="1843088"/>
                <a:ext cx="1992313" cy="3184525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6" name="Line 514">
                <a:extLst>
                  <a:ext uri="{FF2B5EF4-FFF2-40B4-BE49-F238E27FC236}">
                    <a16:creationId xmlns:a16="http://schemas.microsoft.com/office/drawing/2014/main" xmlns="" id="{66635D00-4970-4785-ADCF-D6B313F47B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338888" y="5027613"/>
                <a:ext cx="169863" cy="40640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7" name="Line 515">
                <a:extLst>
                  <a:ext uri="{FF2B5EF4-FFF2-40B4-BE49-F238E27FC236}">
                    <a16:creationId xmlns:a16="http://schemas.microsoft.com/office/drawing/2014/main" xmlns="" id="{E1D42131-BDDC-454A-B047-3B24CA65BE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343401" y="728663"/>
                <a:ext cx="0" cy="111125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" name="Line 522">
                <a:extLst>
                  <a:ext uri="{FF2B5EF4-FFF2-40B4-BE49-F238E27FC236}">
                    <a16:creationId xmlns:a16="http://schemas.microsoft.com/office/drawing/2014/main" xmlns="" id="{BAF487DB-37A0-4534-898E-97B5703AD7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508751" y="5434013"/>
                <a:ext cx="0" cy="24765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dash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10" name="Rectangle 309">
              <a:extLst>
                <a:ext uri="{FF2B5EF4-FFF2-40B4-BE49-F238E27FC236}">
                  <a16:creationId xmlns:a16="http://schemas.microsoft.com/office/drawing/2014/main" xmlns="" id="{71FC8CC0-621D-491E-B8F5-A24C4074E75C}"/>
                </a:ext>
              </a:extLst>
            </p:cNvPr>
            <p:cNvSpPr/>
            <p:nvPr/>
          </p:nvSpPr>
          <p:spPr>
            <a:xfrm>
              <a:off x="7750581" y="3427040"/>
              <a:ext cx="617131" cy="275275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9981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screenshot&#10;&#10;Description automatically generated">
            <a:extLst>
              <a:ext uri="{FF2B5EF4-FFF2-40B4-BE49-F238E27FC236}">
                <a16:creationId xmlns:a16="http://schemas.microsoft.com/office/drawing/2014/main" xmlns="" id="{8F7346A9-868A-4B16-86C9-5E9FE6C781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251" y="576263"/>
            <a:ext cx="7746423" cy="5744000"/>
          </a:xfrm>
          <a:prstGeom prst="rect">
            <a:avLst/>
          </a:prstGeom>
        </p:spPr>
      </p:pic>
      <p:sp>
        <p:nvSpPr>
          <p:cNvPr id="4" name="AutoShape 12">
            <a:extLst>
              <a:ext uri="{FF2B5EF4-FFF2-40B4-BE49-F238E27FC236}">
                <a16:creationId xmlns:a16="http://schemas.microsoft.com/office/drawing/2014/main" xmlns="" id="{04FD5F60-2CFA-427E-B730-B111150D5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905000"/>
            <a:ext cx="2514600" cy="685800"/>
          </a:xfrm>
          <a:prstGeom prst="wedgeRectCallout">
            <a:avLst>
              <a:gd name="adj1" fmla="val -33552"/>
              <a:gd name="adj2" fmla="val -8752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dirty="0">
                <a:latin typeface="Calibri" pitchFamily="34" charset="0"/>
                <a:cs typeface="Calibri" pitchFamily="34" charset="0"/>
              </a:rPr>
              <a:t>Edit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</a:t>
            </a:r>
            <a:r>
              <a:rPr lang="en-US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Copy </a:t>
            </a:r>
            <a:r>
              <a:rPr lang="en-US" b="1" i="1" dirty="0" smtClean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As </a:t>
            </a:r>
            <a:r>
              <a:rPr lang="en-US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</a:t>
            </a:r>
            <a:r>
              <a:rPr lang="en-US" b="1" i="1" dirty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Enhanced Metafile</a:t>
            </a:r>
            <a:endParaRPr lang="en-US" sz="1800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495800" y="219075"/>
            <a:ext cx="4485969" cy="1066800"/>
          </a:xfrm>
          <a:prstGeom prst="wedgeRectCallout">
            <a:avLst>
              <a:gd name="adj1" fmla="val -49800"/>
              <a:gd name="adj2" fmla="val 3059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Create diagrams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Act2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Tact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P2plot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or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Xtplot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then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copy and paste into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PowerPoint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as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enhanced metafiles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7" name="AutoShape 12">
            <a:extLst>
              <a:ext uri="{FF2B5EF4-FFF2-40B4-BE49-F238E27FC236}">
                <a16:creationId xmlns:a16="http://schemas.microsoft.com/office/drawing/2014/main" xmlns="" id="{CA438E66-E765-49C3-AF73-3EE299872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5715000"/>
            <a:ext cx="2692113" cy="685800"/>
          </a:xfrm>
          <a:prstGeom prst="wedgeRectCallout">
            <a:avLst>
              <a:gd name="adj1" fmla="val -30765"/>
              <a:gd name="adj2" fmla="val -780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 smtClean="0">
                <a:latin typeface="Calibri" pitchFamily="34" charset="0"/>
                <a:cs typeface="Calibri" pitchFamily="34" charset="0"/>
              </a:rPr>
              <a:t>Each plot should have the same x- and y-ranges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644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5" name="Picture 304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B3693923-A66F-446D-ACCF-53CB0B1F28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63" y="235449"/>
            <a:ext cx="7765473" cy="6387101"/>
          </a:xfrm>
          <a:prstGeom prst="rect">
            <a:avLst/>
          </a:prstGeom>
        </p:spPr>
      </p:pic>
      <p:sp>
        <p:nvSpPr>
          <p:cNvPr id="307" name="AutoShape 12">
            <a:extLst>
              <a:ext uri="{FF2B5EF4-FFF2-40B4-BE49-F238E27FC236}">
                <a16:creationId xmlns:a16="http://schemas.microsoft.com/office/drawing/2014/main" xmlns="" id="{CA438E66-E765-49C3-AF73-3EE299872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2687" y="4038600"/>
            <a:ext cx="3301713" cy="990600"/>
          </a:xfrm>
          <a:prstGeom prst="wedgeRectCallout">
            <a:avLst>
              <a:gd name="adj1" fmla="val 63472"/>
              <a:gd name="adj2" fmla="val 3166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1" i="1" dirty="0" smtClean="0">
                <a:latin typeface="Calibri" pitchFamily="34" charset="0"/>
                <a:cs typeface="Calibri" pitchFamily="34" charset="0"/>
              </a:rPr>
              <a:t>Right-click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b="1" dirty="0" smtClean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Group</a:t>
            </a:r>
            <a:r>
              <a:rPr lang="en-US" dirty="0" smtClean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  </a:t>
            </a:r>
            <a:r>
              <a:rPr lang="en-US" b="1" dirty="0" smtClean="0">
                <a:latin typeface="Calibri" pitchFamily="34" charset="0"/>
                <a:cs typeface="Calibri" pitchFamily="34" charset="0"/>
                <a:sym typeface="Wingdings" panose="05000000000000000000" pitchFamily="2" charset="2"/>
              </a:rPr>
              <a:t>Ungroup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.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Choose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Yes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convert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to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Microsoft Office drawing object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5105400" y="219075"/>
            <a:ext cx="3876369" cy="1066800"/>
          </a:xfrm>
          <a:prstGeom prst="wedgeRectCallout">
            <a:avLst>
              <a:gd name="adj1" fmla="val -49800"/>
              <a:gd name="adj2" fmla="val 3059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Paste each plot into a separate slide, then ungroup each image.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629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6EC2ABC4-82D7-4ABD-843F-C226B63828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63" y="235449"/>
            <a:ext cx="7765474" cy="6387102"/>
          </a:xfrm>
          <a:prstGeom prst="rect">
            <a:avLst/>
          </a:prstGeom>
        </p:spPr>
      </p:pic>
      <p:sp>
        <p:nvSpPr>
          <p:cNvPr id="4" name="AutoShape 12">
            <a:extLst>
              <a:ext uri="{FF2B5EF4-FFF2-40B4-BE49-F238E27FC236}">
                <a16:creationId xmlns:a16="http://schemas.microsoft.com/office/drawing/2014/main" xmlns="" id="{2A7A2169-E53A-42E6-A858-0505DF240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3352800"/>
            <a:ext cx="2839317" cy="990600"/>
          </a:xfrm>
          <a:prstGeom prst="wedgeRectCallout">
            <a:avLst>
              <a:gd name="adj1" fmla="val 74451"/>
              <a:gd name="adj2" fmla="val 3487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desired line segments, edit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style if desired,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then copy to clipboard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(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C</a:t>
            </a:r>
            <a:r>
              <a:rPr lang="en-US" b="1" i="1" dirty="0" err="1" smtClean="0">
                <a:latin typeface="Calibri" pitchFamily="34" charset="0"/>
                <a:cs typeface="Calibri" pitchFamily="34" charset="0"/>
              </a:rPr>
              <a:t>trl+C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)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589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B4E9F43D-7A96-460A-9FA7-1564493218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63" y="235449"/>
            <a:ext cx="7765474" cy="6387102"/>
          </a:xfrm>
          <a:prstGeom prst="rect">
            <a:avLst/>
          </a:prstGeom>
        </p:spPr>
      </p:pic>
      <p:sp>
        <p:nvSpPr>
          <p:cNvPr id="6" name="AutoShape 12">
            <a:extLst>
              <a:ext uri="{FF2B5EF4-FFF2-40B4-BE49-F238E27FC236}">
                <a16:creationId xmlns:a16="http://schemas.microsoft.com/office/drawing/2014/main" xmlns="" id="{26B886A8-4CF3-4D8D-AD78-FB47DBB2C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3429000"/>
            <a:ext cx="2209800" cy="990600"/>
          </a:xfrm>
          <a:prstGeom prst="wedgeRectCallout">
            <a:avLst>
              <a:gd name="adj1" fmla="val 76708"/>
              <a:gd name="adj2" fmla="val 1748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Paste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lines from each plot into a single  composite image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8156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D2FB95D7-73A7-4D02-BAC8-AA3D4887EB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63" y="235448"/>
            <a:ext cx="7765473" cy="6387101"/>
          </a:xfrm>
          <a:prstGeom prst="rect">
            <a:avLst/>
          </a:prstGeom>
        </p:spPr>
      </p:pic>
      <p:sp>
        <p:nvSpPr>
          <p:cNvPr id="4" name="AutoShape 12">
            <a:extLst>
              <a:ext uri="{FF2B5EF4-FFF2-40B4-BE49-F238E27FC236}">
                <a16:creationId xmlns:a16="http://schemas.microsoft.com/office/drawing/2014/main" xmlns="" id="{46F8D463-F504-4CC5-A5EF-7BA1DFACB4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3352800"/>
            <a:ext cx="2667000" cy="914400"/>
          </a:xfrm>
          <a:prstGeom prst="wedgeRectCallout">
            <a:avLst>
              <a:gd name="adj1" fmla="val 75589"/>
              <a:gd name="adj2" fmla="val 322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every element, then </a:t>
            </a:r>
            <a:r>
              <a:rPr lang="en-US" b="1" i="1" dirty="0" smtClean="0">
                <a:latin typeface="Calibri" pitchFamily="34" charset="0"/>
                <a:cs typeface="Calibri" pitchFamily="34" charset="0"/>
              </a:rPr>
              <a:t>right-click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and combine into a single group.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878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8EBBDF67-7915-458C-864C-D866DF85FD88}"/>
              </a:ext>
            </a:extLst>
          </p:cNvPr>
          <p:cNvGrpSpPr/>
          <p:nvPr/>
        </p:nvGrpSpPr>
        <p:grpSpPr>
          <a:xfrm>
            <a:off x="157162" y="-1927"/>
            <a:ext cx="8829675" cy="6858000"/>
            <a:chOff x="1681163" y="0"/>
            <a:chExt cx="8829675" cy="6858000"/>
          </a:xfrm>
        </p:grpSpPr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xmlns="" id="{E5085306-FFD5-450D-A50A-3D0A0A7C26A1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1163" y="0"/>
              <a:ext cx="882967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4" name="Group 205">
              <a:extLst>
                <a:ext uri="{FF2B5EF4-FFF2-40B4-BE49-F238E27FC236}">
                  <a16:creationId xmlns:a16="http://schemas.microsoft.com/office/drawing/2014/main" xmlns="" id="{CCEEA3B1-3BAD-4C97-9F4B-8DF8496FFA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1651" y="90488"/>
              <a:ext cx="8648700" cy="6677025"/>
              <a:chOff x="1116" y="57"/>
              <a:chExt cx="5448" cy="4206"/>
            </a:xfrm>
          </p:grpSpPr>
          <p:sp>
            <p:nvSpPr>
              <p:cNvPr id="109" name="Rectangle 5">
                <a:extLst>
                  <a:ext uri="{FF2B5EF4-FFF2-40B4-BE49-F238E27FC236}">
                    <a16:creationId xmlns:a16="http://schemas.microsoft.com/office/drawing/2014/main" xmlns="" id="{9FBF3016-EDDA-4C77-A582-ED3F1076CA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6" y="57"/>
                <a:ext cx="5448" cy="4206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Rectangle 6">
                <a:extLst>
                  <a:ext uri="{FF2B5EF4-FFF2-40B4-BE49-F238E27FC236}">
                    <a16:creationId xmlns:a16="http://schemas.microsoft.com/office/drawing/2014/main" xmlns="" id="{44E82BB8-B4DB-4D40-87FB-8EA92BC875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16" y="57"/>
                <a:ext cx="5448" cy="4206"/>
              </a:xfrm>
              <a:prstGeom prst="rect">
                <a:avLst/>
              </a:prstGeom>
              <a:noFill/>
              <a:ln w="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7">
                <a:extLst>
                  <a:ext uri="{FF2B5EF4-FFF2-40B4-BE49-F238E27FC236}">
                    <a16:creationId xmlns:a16="http://schemas.microsoft.com/office/drawing/2014/main" xmlns="" id="{E995617D-E328-4B0F-A403-3D44B684C2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6" y="1159"/>
                <a:ext cx="1747" cy="2420"/>
              </a:xfrm>
              <a:custGeom>
                <a:avLst/>
                <a:gdLst>
                  <a:gd name="T0" fmla="*/ 0 w 1747"/>
                  <a:gd name="T1" fmla="*/ 146 h 2420"/>
                  <a:gd name="T2" fmla="*/ 184 w 1747"/>
                  <a:gd name="T3" fmla="*/ 0 h 2420"/>
                  <a:gd name="T4" fmla="*/ 384 w 1747"/>
                  <a:gd name="T5" fmla="*/ 0 h 2420"/>
                  <a:gd name="T6" fmla="*/ 1640 w 1747"/>
                  <a:gd name="T7" fmla="*/ 2008 h 2420"/>
                  <a:gd name="T8" fmla="*/ 1747 w 1747"/>
                  <a:gd name="T9" fmla="*/ 2264 h 2420"/>
                  <a:gd name="T10" fmla="*/ 1747 w 1747"/>
                  <a:gd name="T11" fmla="*/ 2420 h 2420"/>
                  <a:gd name="T12" fmla="*/ 0 w 1747"/>
                  <a:gd name="T13" fmla="*/ 2420 h 2420"/>
                  <a:gd name="T14" fmla="*/ 0 w 1747"/>
                  <a:gd name="T15" fmla="*/ 146 h 2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47" h="2420">
                    <a:moveTo>
                      <a:pt x="0" y="146"/>
                    </a:moveTo>
                    <a:lnTo>
                      <a:pt x="184" y="0"/>
                    </a:lnTo>
                    <a:lnTo>
                      <a:pt x="384" y="0"/>
                    </a:lnTo>
                    <a:lnTo>
                      <a:pt x="1640" y="2008"/>
                    </a:lnTo>
                    <a:lnTo>
                      <a:pt x="1747" y="2264"/>
                    </a:lnTo>
                    <a:lnTo>
                      <a:pt x="1747" y="2420"/>
                    </a:lnTo>
                    <a:lnTo>
                      <a:pt x="0" y="2420"/>
                    </a:lnTo>
                    <a:lnTo>
                      <a:pt x="0" y="146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2" name="Freeform 8">
                <a:extLst>
                  <a:ext uri="{FF2B5EF4-FFF2-40B4-BE49-F238E27FC236}">
                    <a16:creationId xmlns:a16="http://schemas.microsoft.com/office/drawing/2014/main" xmlns="" id="{EB095AA7-17AC-4D14-95E5-E4C09842AB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6" y="1159"/>
                <a:ext cx="1747" cy="2420"/>
              </a:xfrm>
              <a:custGeom>
                <a:avLst/>
                <a:gdLst>
                  <a:gd name="T0" fmla="*/ 0 w 1747"/>
                  <a:gd name="T1" fmla="*/ 146 h 2420"/>
                  <a:gd name="T2" fmla="*/ 184 w 1747"/>
                  <a:gd name="T3" fmla="*/ 0 h 2420"/>
                  <a:gd name="T4" fmla="*/ 384 w 1747"/>
                  <a:gd name="T5" fmla="*/ 0 h 2420"/>
                  <a:gd name="T6" fmla="*/ 1640 w 1747"/>
                  <a:gd name="T7" fmla="*/ 2008 h 2420"/>
                  <a:gd name="T8" fmla="*/ 1747 w 1747"/>
                  <a:gd name="T9" fmla="*/ 2264 h 2420"/>
                  <a:gd name="T10" fmla="*/ 1747 w 1747"/>
                  <a:gd name="T11" fmla="*/ 2420 h 2420"/>
                  <a:gd name="T12" fmla="*/ 0 w 1747"/>
                  <a:gd name="T13" fmla="*/ 2420 h 2420"/>
                  <a:gd name="T14" fmla="*/ 0 w 1747"/>
                  <a:gd name="T15" fmla="*/ 146 h 2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747" h="2420">
                    <a:moveTo>
                      <a:pt x="0" y="146"/>
                    </a:moveTo>
                    <a:lnTo>
                      <a:pt x="184" y="0"/>
                    </a:lnTo>
                    <a:lnTo>
                      <a:pt x="384" y="0"/>
                    </a:lnTo>
                    <a:lnTo>
                      <a:pt x="1640" y="2008"/>
                    </a:lnTo>
                    <a:lnTo>
                      <a:pt x="1747" y="2264"/>
                    </a:lnTo>
                    <a:lnTo>
                      <a:pt x="1747" y="2420"/>
                    </a:lnTo>
                    <a:lnTo>
                      <a:pt x="0" y="2420"/>
                    </a:lnTo>
                    <a:lnTo>
                      <a:pt x="0" y="146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3" name="Freeform 9">
                <a:extLst>
                  <a:ext uri="{FF2B5EF4-FFF2-40B4-BE49-F238E27FC236}">
                    <a16:creationId xmlns:a16="http://schemas.microsoft.com/office/drawing/2014/main" xmlns="" id="{887C3279-5E81-4CAF-99E9-8E3BD04938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6" y="459"/>
                <a:ext cx="184" cy="846"/>
              </a:xfrm>
              <a:custGeom>
                <a:avLst/>
                <a:gdLst>
                  <a:gd name="T0" fmla="*/ 0 w 184"/>
                  <a:gd name="T1" fmla="*/ 0 h 846"/>
                  <a:gd name="T2" fmla="*/ 184 w 184"/>
                  <a:gd name="T3" fmla="*/ 0 h 846"/>
                  <a:gd name="T4" fmla="*/ 184 w 184"/>
                  <a:gd name="T5" fmla="*/ 700 h 846"/>
                  <a:gd name="T6" fmla="*/ 0 w 184"/>
                  <a:gd name="T7" fmla="*/ 846 h 846"/>
                  <a:gd name="T8" fmla="*/ 0 w 184"/>
                  <a:gd name="T9" fmla="*/ 0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4" h="846">
                    <a:moveTo>
                      <a:pt x="0" y="0"/>
                    </a:moveTo>
                    <a:lnTo>
                      <a:pt x="184" y="0"/>
                    </a:lnTo>
                    <a:lnTo>
                      <a:pt x="184" y="700"/>
                    </a:lnTo>
                    <a:lnTo>
                      <a:pt x="0" y="84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4" name="Freeform 10">
                <a:extLst>
                  <a:ext uri="{FF2B5EF4-FFF2-40B4-BE49-F238E27FC236}">
                    <a16:creationId xmlns:a16="http://schemas.microsoft.com/office/drawing/2014/main" xmlns="" id="{1EAAA0BB-A5C5-4B0B-BA42-5B2D1692D7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6" y="459"/>
                <a:ext cx="184" cy="846"/>
              </a:xfrm>
              <a:custGeom>
                <a:avLst/>
                <a:gdLst>
                  <a:gd name="T0" fmla="*/ 0 w 184"/>
                  <a:gd name="T1" fmla="*/ 0 h 846"/>
                  <a:gd name="T2" fmla="*/ 184 w 184"/>
                  <a:gd name="T3" fmla="*/ 0 h 846"/>
                  <a:gd name="T4" fmla="*/ 184 w 184"/>
                  <a:gd name="T5" fmla="*/ 700 h 846"/>
                  <a:gd name="T6" fmla="*/ 0 w 184"/>
                  <a:gd name="T7" fmla="*/ 846 h 846"/>
                  <a:gd name="T8" fmla="*/ 0 w 184"/>
                  <a:gd name="T9" fmla="*/ 0 h 8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4" h="846">
                    <a:moveTo>
                      <a:pt x="0" y="0"/>
                    </a:moveTo>
                    <a:lnTo>
                      <a:pt x="184" y="0"/>
                    </a:lnTo>
                    <a:lnTo>
                      <a:pt x="184" y="700"/>
                    </a:lnTo>
                    <a:lnTo>
                      <a:pt x="0" y="846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5" name="Rectangle 11">
                <a:extLst>
                  <a:ext uri="{FF2B5EF4-FFF2-40B4-BE49-F238E27FC236}">
                    <a16:creationId xmlns:a16="http://schemas.microsoft.com/office/drawing/2014/main" xmlns="" id="{C4376067-A5AF-4599-BC47-901C396514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459"/>
                <a:ext cx="200" cy="700"/>
              </a:xfrm>
              <a:prstGeom prst="rect">
                <a:avLst/>
              </a:prstGeom>
              <a:solidFill>
                <a:srgbClr val="EFF3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6" name="Rectangle 12">
                <a:extLst>
                  <a:ext uri="{FF2B5EF4-FFF2-40B4-BE49-F238E27FC236}">
                    <a16:creationId xmlns:a16="http://schemas.microsoft.com/office/drawing/2014/main" xmlns="" id="{6B54EADF-61D4-4E22-A32D-D65565776FF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90" y="459"/>
                <a:ext cx="200" cy="700"/>
              </a:xfrm>
              <a:prstGeom prst="rect">
                <a:avLst/>
              </a:prstGeom>
              <a:noFill/>
              <a:ln w="1588" cap="rnd">
                <a:solidFill>
                  <a:srgbClr val="EFF3F9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7" name="Rectangle 13">
                <a:extLst>
                  <a:ext uri="{FF2B5EF4-FFF2-40B4-BE49-F238E27FC236}">
                    <a16:creationId xmlns:a16="http://schemas.microsoft.com/office/drawing/2014/main" xmlns="" id="{DC98C286-DCDA-473F-B669-8B17FC2E98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3" y="3423"/>
                <a:ext cx="1721" cy="156"/>
              </a:xfrm>
              <a:prstGeom prst="rect">
                <a:avLst/>
              </a:prstGeom>
              <a:solidFill>
                <a:srgbClr val="FDF3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8" name="Rectangle 14">
                <a:extLst>
                  <a:ext uri="{FF2B5EF4-FFF2-40B4-BE49-F238E27FC236}">
                    <a16:creationId xmlns:a16="http://schemas.microsoft.com/office/drawing/2014/main" xmlns="" id="{FDE62F48-B48B-41C3-9C8A-32694DA85F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53" y="3423"/>
                <a:ext cx="1721" cy="156"/>
              </a:xfrm>
              <a:prstGeom prst="rect">
                <a:avLst/>
              </a:prstGeom>
              <a:noFill/>
              <a:ln w="1588" cap="rnd">
                <a:solidFill>
                  <a:srgbClr val="FDF3E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9" name="Freeform 15">
                <a:extLst>
                  <a:ext uri="{FF2B5EF4-FFF2-40B4-BE49-F238E27FC236}">
                    <a16:creationId xmlns:a16="http://schemas.microsoft.com/office/drawing/2014/main" xmlns="" id="{D1C376FE-5FF9-458E-8314-AED8C23DDA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0" y="459"/>
                <a:ext cx="3084" cy="2708"/>
              </a:xfrm>
              <a:custGeom>
                <a:avLst/>
                <a:gdLst>
                  <a:gd name="T0" fmla="*/ 0 w 3084"/>
                  <a:gd name="T1" fmla="*/ 0 h 2708"/>
                  <a:gd name="T2" fmla="*/ 3084 w 3084"/>
                  <a:gd name="T3" fmla="*/ 0 h 2708"/>
                  <a:gd name="T4" fmla="*/ 3084 w 3084"/>
                  <a:gd name="T5" fmla="*/ 2708 h 2708"/>
                  <a:gd name="T6" fmla="*/ 1256 w 3084"/>
                  <a:gd name="T7" fmla="*/ 2708 h 2708"/>
                  <a:gd name="T8" fmla="*/ 0 w 3084"/>
                  <a:gd name="T9" fmla="*/ 700 h 2708"/>
                  <a:gd name="T10" fmla="*/ 0 w 3084"/>
                  <a:gd name="T11" fmla="*/ 0 h 2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84" h="2708">
                    <a:moveTo>
                      <a:pt x="0" y="0"/>
                    </a:moveTo>
                    <a:lnTo>
                      <a:pt x="3084" y="0"/>
                    </a:lnTo>
                    <a:lnTo>
                      <a:pt x="3084" y="2708"/>
                    </a:lnTo>
                    <a:lnTo>
                      <a:pt x="1256" y="2708"/>
                    </a:lnTo>
                    <a:lnTo>
                      <a:pt x="0" y="7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DF3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0" name="Freeform 16">
                <a:extLst>
                  <a:ext uri="{FF2B5EF4-FFF2-40B4-BE49-F238E27FC236}">
                    <a16:creationId xmlns:a16="http://schemas.microsoft.com/office/drawing/2014/main" xmlns="" id="{1793F697-DD42-4CBA-BE4B-211A90DFF9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0" y="459"/>
                <a:ext cx="3084" cy="2708"/>
              </a:xfrm>
              <a:custGeom>
                <a:avLst/>
                <a:gdLst>
                  <a:gd name="T0" fmla="*/ 0 w 3084"/>
                  <a:gd name="T1" fmla="*/ 0 h 2708"/>
                  <a:gd name="T2" fmla="*/ 3084 w 3084"/>
                  <a:gd name="T3" fmla="*/ 0 h 2708"/>
                  <a:gd name="T4" fmla="*/ 3084 w 3084"/>
                  <a:gd name="T5" fmla="*/ 2708 h 2708"/>
                  <a:gd name="T6" fmla="*/ 1256 w 3084"/>
                  <a:gd name="T7" fmla="*/ 2708 h 2708"/>
                  <a:gd name="T8" fmla="*/ 0 w 3084"/>
                  <a:gd name="T9" fmla="*/ 700 h 2708"/>
                  <a:gd name="T10" fmla="*/ 0 w 3084"/>
                  <a:gd name="T11" fmla="*/ 0 h 2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084" h="2708">
                    <a:moveTo>
                      <a:pt x="0" y="0"/>
                    </a:moveTo>
                    <a:lnTo>
                      <a:pt x="3084" y="0"/>
                    </a:lnTo>
                    <a:lnTo>
                      <a:pt x="3084" y="2708"/>
                    </a:lnTo>
                    <a:lnTo>
                      <a:pt x="1256" y="2708"/>
                    </a:lnTo>
                    <a:lnTo>
                      <a:pt x="0" y="70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FDF3E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1" name="Freeform 17">
                <a:extLst>
                  <a:ext uri="{FF2B5EF4-FFF2-40B4-BE49-F238E27FC236}">
                    <a16:creationId xmlns:a16="http://schemas.microsoft.com/office/drawing/2014/main" xmlns="" id="{770B9C51-1C7E-4D4A-9907-B6A0AD05D7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3167"/>
                <a:ext cx="1828" cy="256"/>
              </a:xfrm>
              <a:custGeom>
                <a:avLst/>
                <a:gdLst>
                  <a:gd name="T0" fmla="*/ 0 w 1828"/>
                  <a:gd name="T1" fmla="*/ 0 h 256"/>
                  <a:gd name="T2" fmla="*/ 1828 w 1828"/>
                  <a:gd name="T3" fmla="*/ 0 h 256"/>
                  <a:gd name="T4" fmla="*/ 1828 w 1828"/>
                  <a:gd name="T5" fmla="*/ 256 h 256"/>
                  <a:gd name="T6" fmla="*/ 107 w 1828"/>
                  <a:gd name="T7" fmla="*/ 256 h 256"/>
                  <a:gd name="T8" fmla="*/ 0 w 1828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28" h="256">
                    <a:moveTo>
                      <a:pt x="0" y="0"/>
                    </a:moveTo>
                    <a:lnTo>
                      <a:pt x="1828" y="0"/>
                    </a:lnTo>
                    <a:lnTo>
                      <a:pt x="1828" y="256"/>
                    </a:lnTo>
                    <a:lnTo>
                      <a:pt x="107" y="256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DF3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2" name="Freeform 18">
                <a:extLst>
                  <a:ext uri="{FF2B5EF4-FFF2-40B4-BE49-F238E27FC236}">
                    <a16:creationId xmlns:a16="http://schemas.microsoft.com/office/drawing/2014/main" xmlns="" id="{01EC7D76-1833-4839-909B-EDA89AC145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3167"/>
                <a:ext cx="1828" cy="256"/>
              </a:xfrm>
              <a:custGeom>
                <a:avLst/>
                <a:gdLst>
                  <a:gd name="T0" fmla="*/ 0 w 1828"/>
                  <a:gd name="T1" fmla="*/ 0 h 256"/>
                  <a:gd name="T2" fmla="*/ 1828 w 1828"/>
                  <a:gd name="T3" fmla="*/ 0 h 256"/>
                  <a:gd name="T4" fmla="*/ 1828 w 1828"/>
                  <a:gd name="T5" fmla="*/ 256 h 256"/>
                  <a:gd name="T6" fmla="*/ 107 w 1828"/>
                  <a:gd name="T7" fmla="*/ 256 h 256"/>
                  <a:gd name="T8" fmla="*/ 0 w 1828"/>
                  <a:gd name="T9" fmla="*/ 0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28" h="256">
                    <a:moveTo>
                      <a:pt x="0" y="0"/>
                    </a:moveTo>
                    <a:lnTo>
                      <a:pt x="1828" y="0"/>
                    </a:lnTo>
                    <a:lnTo>
                      <a:pt x="1828" y="256"/>
                    </a:lnTo>
                    <a:lnTo>
                      <a:pt x="107" y="256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1588" cap="rnd">
                <a:solidFill>
                  <a:srgbClr val="FDF3EB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3" name="Line 19">
                <a:extLst>
                  <a:ext uri="{FF2B5EF4-FFF2-40B4-BE49-F238E27FC236}">
                    <a16:creationId xmlns:a16="http://schemas.microsoft.com/office/drawing/2014/main" xmlns="" id="{E9061860-3D57-4DFB-A40C-A4954E9433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6" y="304"/>
                <a:ext cx="0" cy="3464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4" name="Line 20">
                <a:extLst>
                  <a:ext uri="{FF2B5EF4-FFF2-40B4-BE49-F238E27FC236}">
                    <a16:creationId xmlns:a16="http://schemas.microsoft.com/office/drawing/2014/main" xmlns="" id="{33CEAAA6-79F2-4D2A-9569-6875BA7AE9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304"/>
                <a:ext cx="346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5" name="Line 21">
                <a:extLst>
                  <a:ext uri="{FF2B5EF4-FFF2-40B4-BE49-F238E27FC236}">
                    <a16:creationId xmlns:a16="http://schemas.microsoft.com/office/drawing/2014/main" xmlns="" id="{A096AB0C-D8D9-49F5-887C-774DD55CA0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304"/>
                <a:ext cx="0" cy="3464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6" name="Line 22">
                <a:extLst>
                  <a:ext uri="{FF2B5EF4-FFF2-40B4-BE49-F238E27FC236}">
                    <a16:creationId xmlns:a16="http://schemas.microsoft.com/office/drawing/2014/main" xmlns="" id="{C5C2C65C-8B53-437B-9EEB-C2D320325D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06" y="3768"/>
                <a:ext cx="346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7" name="Line 23">
                <a:extLst>
                  <a:ext uri="{FF2B5EF4-FFF2-40B4-BE49-F238E27FC236}">
                    <a16:creationId xmlns:a16="http://schemas.microsoft.com/office/drawing/2014/main" xmlns="" id="{BB218510-A46C-4AC4-ACE7-9CB2DB58AD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304"/>
                <a:ext cx="0" cy="5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8" name="Line 24">
                <a:extLst>
                  <a:ext uri="{FF2B5EF4-FFF2-40B4-BE49-F238E27FC236}">
                    <a16:creationId xmlns:a16="http://schemas.microsoft.com/office/drawing/2014/main" xmlns="" id="{7E807B71-E59D-4ACB-85FE-51D12F2E5D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02" y="304"/>
                <a:ext cx="0" cy="5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9" name="Line 25">
                <a:extLst>
                  <a:ext uri="{FF2B5EF4-FFF2-40B4-BE49-F238E27FC236}">
                    <a16:creationId xmlns:a16="http://schemas.microsoft.com/office/drawing/2014/main" xmlns="" id="{D139EDEB-8289-4F84-B449-801E01877A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7" y="304"/>
                <a:ext cx="0" cy="5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0" name="Line 26">
                <a:extLst>
                  <a:ext uri="{FF2B5EF4-FFF2-40B4-BE49-F238E27FC236}">
                    <a16:creationId xmlns:a16="http://schemas.microsoft.com/office/drawing/2014/main" xmlns="" id="{CEA01580-A12D-45DC-B039-2215930AA9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92" y="304"/>
                <a:ext cx="0" cy="5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1" name="Line 27">
                <a:extLst>
                  <a:ext uri="{FF2B5EF4-FFF2-40B4-BE49-F238E27FC236}">
                    <a16:creationId xmlns:a16="http://schemas.microsoft.com/office/drawing/2014/main" xmlns="" id="{773B9D62-111E-458C-974D-A5556FDB717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8" y="304"/>
                <a:ext cx="0" cy="5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2" name="Line 28">
                <a:extLst>
                  <a:ext uri="{FF2B5EF4-FFF2-40B4-BE49-F238E27FC236}">
                    <a16:creationId xmlns:a16="http://schemas.microsoft.com/office/drawing/2014/main" xmlns="" id="{9B0575D7-1940-47D3-88F9-93B1431DE3C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3" y="304"/>
                <a:ext cx="0" cy="5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3" name="Line 29">
                <a:extLst>
                  <a:ext uri="{FF2B5EF4-FFF2-40B4-BE49-F238E27FC236}">
                    <a16:creationId xmlns:a16="http://schemas.microsoft.com/office/drawing/2014/main" xmlns="" id="{C48B6859-E7B9-4ADC-8C36-EB2902400E0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8" y="304"/>
                <a:ext cx="0" cy="5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4" name="Line 30">
                <a:extLst>
                  <a:ext uri="{FF2B5EF4-FFF2-40B4-BE49-F238E27FC236}">
                    <a16:creationId xmlns:a16="http://schemas.microsoft.com/office/drawing/2014/main" xmlns="" id="{940F7F6C-9BA1-4481-85B0-D86C16E661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74" y="304"/>
                <a:ext cx="0" cy="5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5" name="Line 31">
                <a:extLst>
                  <a:ext uri="{FF2B5EF4-FFF2-40B4-BE49-F238E27FC236}">
                    <a16:creationId xmlns:a16="http://schemas.microsoft.com/office/drawing/2014/main" xmlns="" id="{878BE853-6049-4DF4-AEB8-335AC921E5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6" y="3719"/>
                <a:ext cx="0" cy="49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6" name="Line 32">
                <a:extLst>
                  <a:ext uri="{FF2B5EF4-FFF2-40B4-BE49-F238E27FC236}">
                    <a16:creationId xmlns:a16="http://schemas.microsoft.com/office/drawing/2014/main" xmlns="" id="{AB0665E9-C9A6-45ED-BED0-E9F0932788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02" y="3719"/>
                <a:ext cx="0" cy="49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7" name="Line 33">
                <a:extLst>
                  <a:ext uri="{FF2B5EF4-FFF2-40B4-BE49-F238E27FC236}">
                    <a16:creationId xmlns:a16="http://schemas.microsoft.com/office/drawing/2014/main" xmlns="" id="{4D874E13-535B-4053-B367-1F5AE4929A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097" y="3719"/>
                <a:ext cx="0" cy="49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8" name="Line 34">
                <a:extLst>
                  <a:ext uri="{FF2B5EF4-FFF2-40B4-BE49-F238E27FC236}">
                    <a16:creationId xmlns:a16="http://schemas.microsoft.com/office/drawing/2014/main" xmlns="" id="{C2A82EED-DC96-4905-BB6D-210EF3D55F9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592" y="3719"/>
                <a:ext cx="0" cy="49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9" name="Line 35">
                <a:extLst>
                  <a:ext uri="{FF2B5EF4-FFF2-40B4-BE49-F238E27FC236}">
                    <a16:creationId xmlns:a16="http://schemas.microsoft.com/office/drawing/2014/main" xmlns="" id="{F5D48155-88B4-4144-BDC9-E8C394E0BF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088" y="3719"/>
                <a:ext cx="0" cy="49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0" name="Line 36">
                <a:extLst>
                  <a:ext uri="{FF2B5EF4-FFF2-40B4-BE49-F238E27FC236}">
                    <a16:creationId xmlns:a16="http://schemas.microsoft.com/office/drawing/2014/main" xmlns="" id="{DACB911F-0FB2-44EE-8DAD-60CC2170C5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583" y="3719"/>
                <a:ext cx="0" cy="49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1" name="Line 37">
                <a:extLst>
                  <a:ext uri="{FF2B5EF4-FFF2-40B4-BE49-F238E27FC236}">
                    <a16:creationId xmlns:a16="http://schemas.microsoft.com/office/drawing/2014/main" xmlns="" id="{F2610453-225F-42E2-993A-CAFDADECDB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78" y="3719"/>
                <a:ext cx="0" cy="49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2" name="Line 38">
                <a:extLst>
                  <a:ext uri="{FF2B5EF4-FFF2-40B4-BE49-F238E27FC236}">
                    <a16:creationId xmlns:a16="http://schemas.microsoft.com/office/drawing/2014/main" xmlns="" id="{05B55FC4-77C2-40E5-9BA3-A030932A8F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574" y="3719"/>
                <a:ext cx="0" cy="49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3" name="Line 39">
                <a:extLst>
                  <a:ext uri="{FF2B5EF4-FFF2-40B4-BE49-F238E27FC236}">
                    <a16:creationId xmlns:a16="http://schemas.microsoft.com/office/drawing/2014/main" xmlns="" id="{26392F98-8399-45FE-A1C1-2923EDDCAA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4" y="3768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4" name="Line 40">
                <a:extLst>
                  <a:ext uri="{FF2B5EF4-FFF2-40B4-BE49-F238E27FC236}">
                    <a16:creationId xmlns:a16="http://schemas.microsoft.com/office/drawing/2014/main" xmlns="" id="{4A380DF8-5F47-4FBD-A9B0-457B161093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4" y="3273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5" name="Line 41">
                <a:extLst>
                  <a:ext uri="{FF2B5EF4-FFF2-40B4-BE49-F238E27FC236}">
                    <a16:creationId xmlns:a16="http://schemas.microsoft.com/office/drawing/2014/main" xmlns="" id="{6B901F87-EBDC-47FE-99CE-F097F35DC7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4" y="2779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6" name="Line 42">
                <a:extLst>
                  <a:ext uri="{FF2B5EF4-FFF2-40B4-BE49-F238E27FC236}">
                    <a16:creationId xmlns:a16="http://schemas.microsoft.com/office/drawing/2014/main" xmlns="" id="{E27A4D64-3F86-45D0-90DB-5BE4C37052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4" y="2284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7" name="Line 43">
                <a:extLst>
                  <a:ext uri="{FF2B5EF4-FFF2-40B4-BE49-F238E27FC236}">
                    <a16:creationId xmlns:a16="http://schemas.microsoft.com/office/drawing/2014/main" xmlns="" id="{9DFC40DB-1E0F-4CED-AD82-C4655705E7B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4" y="1789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8" name="Line 44">
                <a:extLst>
                  <a:ext uri="{FF2B5EF4-FFF2-40B4-BE49-F238E27FC236}">
                    <a16:creationId xmlns:a16="http://schemas.microsoft.com/office/drawing/2014/main" xmlns="" id="{54182BA5-8855-4701-8C94-D7E1754B0C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4" y="1294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9" name="Line 45">
                <a:extLst>
                  <a:ext uri="{FF2B5EF4-FFF2-40B4-BE49-F238E27FC236}">
                    <a16:creationId xmlns:a16="http://schemas.microsoft.com/office/drawing/2014/main" xmlns="" id="{94C0573E-14E8-41B7-977F-92D84CF9A9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4" y="799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0" name="Line 46">
                <a:extLst>
                  <a:ext uri="{FF2B5EF4-FFF2-40B4-BE49-F238E27FC236}">
                    <a16:creationId xmlns:a16="http://schemas.microsoft.com/office/drawing/2014/main" xmlns="" id="{65A86594-C1EA-49F0-9589-790565FB17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24" y="304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1" name="Line 47">
                <a:extLst>
                  <a:ext uri="{FF2B5EF4-FFF2-40B4-BE49-F238E27FC236}">
                    <a16:creationId xmlns:a16="http://schemas.microsoft.com/office/drawing/2014/main" xmlns="" id="{ACAF2DF3-970D-477D-B44A-30085356398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3768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2" name="Line 48">
                <a:extLst>
                  <a:ext uri="{FF2B5EF4-FFF2-40B4-BE49-F238E27FC236}">
                    <a16:creationId xmlns:a16="http://schemas.microsoft.com/office/drawing/2014/main" xmlns="" id="{C72F6C47-D63D-4FB3-A88F-A1526454D5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3273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3" name="Line 49">
                <a:extLst>
                  <a:ext uri="{FF2B5EF4-FFF2-40B4-BE49-F238E27FC236}">
                    <a16:creationId xmlns:a16="http://schemas.microsoft.com/office/drawing/2014/main" xmlns="" id="{AE7A09FB-F1A1-4915-BBCF-4B8CEC6DF1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2779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4" name="Line 50">
                <a:extLst>
                  <a:ext uri="{FF2B5EF4-FFF2-40B4-BE49-F238E27FC236}">
                    <a16:creationId xmlns:a16="http://schemas.microsoft.com/office/drawing/2014/main" xmlns="" id="{BD4E6A3F-823F-43E0-A3BF-ADC8D3D1E6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2284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5" name="Line 51">
                <a:extLst>
                  <a:ext uri="{FF2B5EF4-FFF2-40B4-BE49-F238E27FC236}">
                    <a16:creationId xmlns:a16="http://schemas.microsoft.com/office/drawing/2014/main" xmlns="" id="{D15D4D2F-5233-4CD4-B00B-AC90E413EE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1789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6" name="Line 52">
                <a:extLst>
                  <a:ext uri="{FF2B5EF4-FFF2-40B4-BE49-F238E27FC236}">
                    <a16:creationId xmlns:a16="http://schemas.microsoft.com/office/drawing/2014/main" xmlns="" id="{E4DB8274-5C2B-4901-A0CC-5E111F913A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1294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7" name="Line 53">
                <a:extLst>
                  <a:ext uri="{FF2B5EF4-FFF2-40B4-BE49-F238E27FC236}">
                    <a16:creationId xmlns:a16="http://schemas.microsoft.com/office/drawing/2014/main" xmlns="" id="{052FD6B6-5BDD-4116-818E-4B01321495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799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8" name="Line 54">
                <a:extLst>
                  <a:ext uri="{FF2B5EF4-FFF2-40B4-BE49-F238E27FC236}">
                    <a16:creationId xmlns:a16="http://schemas.microsoft.com/office/drawing/2014/main" xmlns="" id="{19DECB69-DC98-4BCF-BBF0-F21EA1859D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304"/>
                <a:ext cx="50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9" name="Rectangle 55">
                <a:extLst>
                  <a:ext uri="{FF2B5EF4-FFF2-40B4-BE49-F238E27FC236}">
                    <a16:creationId xmlns:a16="http://schemas.microsoft.com/office/drawing/2014/main" xmlns="" id="{12A9A042-D535-4398-A152-79BD1110DE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0" y="3790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0" name="Rectangle 56">
                <a:extLst>
                  <a:ext uri="{FF2B5EF4-FFF2-40B4-BE49-F238E27FC236}">
                    <a16:creationId xmlns:a16="http://schemas.microsoft.com/office/drawing/2014/main" xmlns="" id="{37C1F5B9-4EE6-409F-A76D-6C501B75AE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66" y="3790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1" name="Rectangle 57">
                <a:extLst>
                  <a:ext uri="{FF2B5EF4-FFF2-40B4-BE49-F238E27FC236}">
                    <a16:creationId xmlns:a16="http://schemas.microsoft.com/office/drawing/2014/main" xmlns="" id="{1A854745-EF34-4EB6-8FD5-3FBF38D1698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61" y="3790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2" name="Rectangle 58">
                <a:extLst>
                  <a:ext uri="{FF2B5EF4-FFF2-40B4-BE49-F238E27FC236}">
                    <a16:creationId xmlns:a16="http://schemas.microsoft.com/office/drawing/2014/main" xmlns="" id="{80048F79-4079-4C0E-94EB-5BB208C7B1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56" y="3790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6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3" name="Rectangle 59">
                <a:extLst>
                  <a:ext uri="{FF2B5EF4-FFF2-40B4-BE49-F238E27FC236}">
                    <a16:creationId xmlns:a16="http://schemas.microsoft.com/office/drawing/2014/main" xmlns="" id="{B2A17393-B1AE-4A82-A7A6-98266BF2E3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52" y="3790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8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4" name="Rectangle 60">
                <a:extLst>
                  <a:ext uri="{FF2B5EF4-FFF2-40B4-BE49-F238E27FC236}">
                    <a16:creationId xmlns:a16="http://schemas.microsoft.com/office/drawing/2014/main" xmlns="" id="{F98F9021-8648-4632-BB92-6DE09A17419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06" y="3790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5" name="Rectangle 61">
                <a:extLst>
                  <a:ext uri="{FF2B5EF4-FFF2-40B4-BE49-F238E27FC236}">
                    <a16:creationId xmlns:a16="http://schemas.microsoft.com/office/drawing/2014/main" xmlns="" id="{BE10AD4C-D4BC-4684-B74A-2AD8CA9F5F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01" y="3790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6" name="Rectangle 62">
                <a:extLst>
                  <a:ext uri="{FF2B5EF4-FFF2-40B4-BE49-F238E27FC236}">
                    <a16:creationId xmlns:a16="http://schemas.microsoft.com/office/drawing/2014/main" xmlns="" id="{7F864FB6-3765-437D-9476-64F56562E1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96" y="3790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14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7" name="Rectangle 63">
                <a:extLst>
                  <a:ext uri="{FF2B5EF4-FFF2-40B4-BE49-F238E27FC236}">
                    <a16:creationId xmlns:a16="http://schemas.microsoft.com/office/drawing/2014/main" xmlns="" id="{169E231F-B575-4D24-8F0E-E3E624EB9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8" y="3697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8" name="Rectangle 64">
                <a:extLst>
                  <a:ext uri="{FF2B5EF4-FFF2-40B4-BE49-F238E27FC236}">
                    <a16:creationId xmlns:a16="http://schemas.microsoft.com/office/drawing/2014/main" xmlns="" id="{60FC75B1-4FEC-4F98-8A89-6C40AD84C7E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" y="3697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70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9" name="Rectangle 65">
                <a:extLst>
                  <a:ext uri="{FF2B5EF4-FFF2-40B4-BE49-F238E27FC236}">
                    <a16:creationId xmlns:a16="http://schemas.microsoft.com/office/drawing/2014/main" xmlns="" id="{3332FCEE-0C8E-441B-A49C-E6C2030467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8" y="3202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0" name="Rectangle 66">
                <a:extLst>
                  <a:ext uri="{FF2B5EF4-FFF2-40B4-BE49-F238E27FC236}">
                    <a16:creationId xmlns:a16="http://schemas.microsoft.com/office/drawing/2014/main" xmlns="" id="{4EC5A17E-3DB4-4FE5-8EC3-4971A32F874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" y="3202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60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1" name="Rectangle 67">
                <a:extLst>
                  <a:ext uri="{FF2B5EF4-FFF2-40B4-BE49-F238E27FC236}">
                    <a16:creationId xmlns:a16="http://schemas.microsoft.com/office/drawing/2014/main" xmlns="" id="{4D4B4012-53B4-483F-BB98-CEEA4CDFD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8" y="2707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2" name="Rectangle 68">
                <a:extLst>
                  <a:ext uri="{FF2B5EF4-FFF2-40B4-BE49-F238E27FC236}">
                    <a16:creationId xmlns:a16="http://schemas.microsoft.com/office/drawing/2014/main" xmlns="" id="{6C3EC1F5-1879-4CB6-83A6-9781B6B377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" y="2707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50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3" name="Rectangle 69">
                <a:extLst>
                  <a:ext uri="{FF2B5EF4-FFF2-40B4-BE49-F238E27FC236}">
                    <a16:creationId xmlns:a16="http://schemas.microsoft.com/office/drawing/2014/main" xmlns="" id="{BB05F87B-D104-40D6-BD3F-6D2EB5748F6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8" y="2212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4" name="Rectangle 70">
                <a:extLst>
                  <a:ext uri="{FF2B5EF4-FFF2-40B4-BE49-F238E27FC236}">
                    <a16:creationId xmlns:a16="http://schemas.microsoft.com/office/drawing/2014/main" xmlns="" id="{8CF87C52-3F31-4438-97BA-8F9D666031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" y="2212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40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5" name="Rectangle 71">
                <a:extLst>
                  <a:ext uri="{FF2B5EF4-FFF2-40B4-BE49-F238E27FC236}">
                    <a16:creationId xmlns:a16="http://schemas.microsoft.com/office/drawing/2014/main" xmlns="" id="{2E67D7CB-7737-4ECA-816E-CA879331E6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8" y="1717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6" name="Rectangle 72">
                <a:extLst>
                  <a:ext uri="{FF2B5EF4-FFF2-40B4-BE49-F238E27FC236}">
                    <a16:creationId xmlns:a16="http://schemas.microsoft.com/office/drawing/2014/main" xmlns="" id="{921D45D5-64C2-4C44-8A9B-A8E2F5AA0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" y="1717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30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7" name="Rectangle 73">
                <a:extLst>
                  <a:ext uri="{FF2B5EF4-FFF2-40B4-BE49-F238E27FC236}">
                    <a16:creationId xmlns:a16="http://schemas.microsoft.com/office/drawing/2014/main" xmlns="" id="{F7566449-B67F-4150-AC40-00880C268D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8" y="1222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8" name="Rectangle 74">
                <a:extLst>
                  <a:ext uri="{FF2B5EF4-FFF2-40B4-BE49-F238E27FC236}">
                    <a16:creationId xmlns:a16="http://schemas.microsoft.com/office/drawing/2014/main" xmlns="" id="{A9F07A7C-C4B3-44E7-B470-3A771D5978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" y="1222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20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9" name="Rectangle 75">
                <a:extLst>
                  <a:ext uri="{FF2B5EF4-FFF2-40B4-BE49-F238E27FC236}">
                    <a16:creationId xmlns:a16="http://schemas.microsoft.com/office/drawing/2014/main" xmlns="" id="{9D3BC047-BA18-41ED-A98D-DE29CB00A7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38" y="728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–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0" name="Rectangle 76">
                <a:extLst>
                  <a:ext uri="{FF2B5EF4-FFF2-40B4-BE49-F238E27FC236}">
                    <a16:creationId xmlns:a16="http://schemas.microsoft.com/office/drawing/2014/main" xmlns="" id="{4428426D-E766-4637-B632-82D9DBD1BF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10" y="728"/>
                <a:ext cx="222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10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1" name="Rectangle 77">
                <a:extLst>
                  <a:ext uri="{FF2B5EF4-FFF2-40B4-BE49-F238E27FC236}">
                    <a16:creationId xmlns:a16="http://schemas.microsoft.com/office/drawing/2014/main" xmlns="" id="{00E496BF-9E89-4A45-8CB6-AB2B05FAF6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88" y="233"/>
                <a:ext cx="144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7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0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2" name="Rectangle 78">
                <a:extLst>
                  <a:ext uri="{FF2B5EF4-FFF2-40B4-BE49-F238E27FC236}">
                    <a16:creationId xmlns:a16="http://schemas.microsoft.com/office/drawing/2014/main" xmlns="" id="{507E83CC-404B-4EC3-933D-9CBA1FA99B1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16" y="3918"/>
                <a:ext cx="325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pH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3" name="Rectangle 79">
                <a:extLst>
                  <a:ext uri="{FF2B5EF4-FFF2-40B4-BE49-F238E27FC236}">
                    <a16:creationId xmlns:a16="http://schemas.microsoft.com/office/drawing/2014/main" xmlns="" id="{0315DA15-401D-42FA-AEBF-9562C795E9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83" y="2373"/>
                <a:ext cx="12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l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4" name="Rectangle 80">
                <a:extLst>
                  <a:ext uri="{FF2B5EF4-FFF2-40B4-BE49-F238E27FC236}">
                    <a16:creationId xmlns:a16="http://schemas.microsoft.com/office/drawing/2014/main" xmlns="" id="{DE78915F-E1A6-4B1F-92D0-C21470B748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49" y="2293"/>
                <a:ext cx="19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5" name="Rectangle 81">
                <a:extLst>
                  <a:ext uri="{FF2B5EF4-FFF2-40B4-BE49-F238E27FC236}">
                    <a16:creationId xmlns:a16="http://schemas.microsoft.com/office/drawing/2014/main" xmlns="" id="{8CC0366A-9BA3-48B6-8D83-1A1D62820C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49" y="2190"/>
                <a:ext cx="19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g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6" name="Rectangle 82">
                <a:extLst>
                  <a:ext uri="{FF2B5EF4-FFF2-40B4-BE49-F238E27FC236}">
                    <a16:creationId xmlns:a16="http://schemas.microsoft.com/office/drawing/2014/main" xmlns="" id="{8B62CB15-195C-4992-97FF-2547890833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78" y="2111"/>
                <a:ext cx="13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7" name="Rectangle 83">
                <a:extLst>
                  <a:ext uri="{FF2B5EF4-FFF2-40B4-BE49-F238E27FC236}">
                    <a16:creationId xmlns:a16="http://schemas.microsoft.com/office/drawing/2014/main" xmlns="" id="{90F77139-486C-44CF-8C0C-33A8E34820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49" y="2026"/>
                <a:ext cx="19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8" name="Rectangle 84">
                <a:extLst>
                  <a:ext uri="{FF2B5EF4-FFF2-40B4-BE49-F238E27FC236}">
                    <a16:creationId xmlns:a16="http://schemas.microsoft.com/office/drawing/2014/main" xmlns="" id="{F9EEEECE-B1A0-43EF-AE76-CEE892BC85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78" y="1951"/>
                <a:ext cx="13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 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9" name="Rectangle 85">
                <a:extLst>
                  <a:ext uri="{FF2B5EF4-FFF2-40B4-BE49-F238E27FC236}">
                    <a16:creationId xmlns:a16="http://schemas.microsoft.com/office/drawing/2014/main" xmlns="" id="{00E96F93-DEF5-40EE-9039-5CD6D0066D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29" y="1846"/>
                <a:ext cx="23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O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0" name="Rectangle 86">
                <a:extLst>
                  <a:ext uri="{FF2B5EF4-FFF2-40B4-BE49-F238E27FC236}">
                    <a16:creationId xmlns:a16="http://schemas.microsoft.com/office/drawing/2014/main" xmlns="" id="{B19BD65C-D45B-496B-A74A-3B0DB1D0C5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640" y="1750"/>
                <a:ext cx="160" cy="2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1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1" name="Rectangle 87">
                <a:extLst>
                  <a:ext uri="{FF2B5EF4-FFF2-40B4-BE49-F238E27FC236}">
                    <a16:creationId xmlns:a16="http://schemas.microsoft.com/office/drawing/2014/main" xmlns="" id="{F2AA6EB0-7F39-43F6-B8D6-8C9C39E39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73" y="1657"/>
                <a:ext cx="14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(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2" name="Rectangle 88">
                <a:extLst>
                  <a:ext uri="{FF2B5EF4-FFF2-40B4-BE49-F238E27FC236}">
                    <a16:creationId xmlns:a16="http://schemas.microsoft.com/office/drawing/2014/main" xmlns="" id="{3631F12B-A56F-409E-AF04-CEBF9BE375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49" y="1566"/>
                <a:ext cx="19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a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3" name="Rectangle 89">
                <a:extLst>
                  <a:ext uri="{FF2B5EF4-FFF2-40B4-BE49-F238E27FC236}">
                    <a16:creationId xmlns:a16="http://schemas.microsoft.com/office/drawing/2014/main" xmlns="" id="{288AB51C-BD5A-43F4-B4DB-E7BDFB129C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49" y="1463"/>
                <a:ext cx="191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q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4" name="Rectangle 90">
                <a:extLst>
                  <a:ext uri="{FF2B5EF4-FFF2-40B4-BE49-F238E27FC236}">
                    <a16:creationId xmlns:a16="http://schemas.microsoft.com/office/drawing/2014/main" xmlns="" id="{09F43366-E9A1-4E63-8A5A-AD65CAB9E4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6200000">
                <a:off x="1573" y="1378"/>
                <a:ext cx="144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24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anose="020B0604020202020204" pitchFamily="34" charset="0"/>
                  </a:rPr>
                  <a:t>)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5" name="Line 91">
                <a:extLst>
                  <a:ext uri="{FF2B5EF4-FFF2-40B4-BE49-F238E27FC236}">
                    <a16:creationId xmlns:a16="http://schemas.microsoft.com/office/drawing/2014/main" xmlns="" id="{DDBF861A-6905-4703-A789-5E1599564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06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Line 92">
                <a:extLst>
                  <a:ext uri="{FF2B5EF4-FFF2-40B4-BE49-F238E27FC236}">
                    <a16:creationId xmlns:a16="http://schemas.microsoft.com/office/drawing/2014/main" xmlns="" id="{54F71C3C-BFE8-4B2D-A9A7-784F8138D0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8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7" name="Line 93">
                <a:extLst>
                  <a:ext uri="{FF2B5EF4-FFF2-40B4-BE49-F238E27FC236}">
                    <a16:creationId xmlns:a16="http://schemas.microsoft.com/office/drawing/2014/main" xmlns="" id="{E279581D-041F-41BD-956E-78832451A2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30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8" name="Line 94">
                <a:extLst>
                  <a:ext uri="{FF2B5EF4-FFF2-40B4-BE49-F238E27FC236}">
                    <a16:creationId xmlns:a16="http://schemas.microsoft.com/office/drawing/2014/main" xmlns="" id="{162D5323-A22D-40AE-AB67-892238291DF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2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9" name="Line 95">
                <a:extLst>
                  <a:ext uri="{FF2B5EF4-FFF2-40B4-BE49-F238E27FC236}">
                    <a16:creationId xmlns:a16="http://schemas.microsoft.com/office/drawing/2014/main" xmlns="" id="{243E534F-2D63-448C-8C2D-7504356B4F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4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0" name="Line 96">
                <a:extLst>
                  <a:ext uri="{FF2B5EF4-FFF2-40B4-BE49-F238E27FC236}">
                    <a16:creationId xmlns:a16="http://schemas.microsoft.com/office/drawing/2014/main" xmlns="" id="{F11897E1-682F-46FC-81CA-5CEE66C558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16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1" name="Line 97">
                <a:extLst>
                  <a:ext uri="{FF2B5EF4-FFF2-40B4-BE49-F238E27FC236}">
                    <a16:creationId xmlns:a16="http://schemas.microsoft.com/office/drawing/2014/main" xmlns="" id="{2A949DCD-F70C-47BC-B29A-856479CC0E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78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2" name="Line 98">
                <a:extLst>
                  <a:ext uri="{FF2B5EF4-FFF2-40B4-BE49-F238E27FC236}">
                    <a16:creationId xmlns:a16="http://schemas.microsoft.com/office/drawing/2014/main" xmlns="" id="{388ACCF6-9DEC-43BF-85C3-A082D28496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40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3" name="Line 99">
                <a:extLst>
                  <a:ext uri="{FF2B5EF4-FFF2-40B4-BE49-F238E27FC236}">
                    <a16:creationId xmlns:a16="http://schemas.microsoft.com/office/drawing/2014/main" xmlns="" id="{5FDEBBAD-35B1-4704-99F2-BCB89BA688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02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4" name="Line 100">
                <a:extLst>
                  <a:ext uri="{FF2B5EF4-FFF2-40B4-BE49-F238E27FC236}">
                    <a16:creationId xmlns:a16="http://schemas.microsoft.com/office/drawing/2014/main" xmlns="" id="{06443DF7-2CCD-4ACC-B9DB-D73DD26A8D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64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5" name="Line 101">
                <a:extLst>
                  <a:ext uri="{FF2B5EF4-FFF2-40B4-BE49-F238E27FC236}">
                    <a16:creationId xmlns:a16="http://schemas.microsoft.com/office/drawing/2014/main" xmlns="" id="{DFACA62C-3FE3-44C1-8767-A20880F4A7D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26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6" name="Line 102">
                <a:extLst>
                  <a:ext uri="{FF2B5EF4-FFF2-40B4-BE49-F238E27FC236}">
                    <a16:creationId xmlns:a16="http://schemas.microsoft.com/office/drawing/2014/main" xmlns="" id="{A331B9D7-57A6-4F28-8F43-4E056F7922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87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7" name="Line 103">
                <a:extLst>
                  <a:ext uri="{FF2B5EF4-FFF2-40B4-BE49-F238E27FC236}">
                    <a16:creationId xmlns:a16="http://schemas.microsoft.com/office/drawing/2014/main" xmlns="" id="{503A1029-CCC8-45EA-A2A8-95D420B169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49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8" name="Line 104">
                <a:extLst>
                  <a:ext uri="{FF2B5EF4-FFF2-40B4-BE49-F238E27FC236}">
                    <a16:creationId xmlns:a16="http://schemas.microsoft.com/office/drawing/2014/main" xmlns="" id="{8F6F03B5-28CF-4026-AA0B-8D4242953F4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11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9" name="Line 105">
                <a:extLst>
                  <a:ext uri="{FF2B5EF4-FFF2-40B4-BE49-F238E27FC236}">
                    <a16:creationId xmlns:a16="http://schemas.microsoft.com/office/drawing/2014/main" xmlns="" id="{E0A7F311-3F9C-42A9-A38F-DC46C07F33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3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0" name="Line 106">
                <a:extLst>
                  <a:ext uri="{FF2B5EF4-FFF2-40B4-BE49-F238E27FC236}">
                    <a16:creationId xmlns:a16="http://schemas.microsoft.com/office/drawing/2014/main" xmlns="" id="{D3264468-6821-4771-A74A-B46C5A32D4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35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1" name="Line 107">
                <a:extLst>
                  <a:ext uri="{FF2B5EF4-FFF2-40B4-BE49-F238E27FC236}">
                    <a16:creationId xmlns:a16="http://schemas.microsoft.com/office/drawing/2014/main" xmlns="" id="{1F3FF39D-9D5F-4EDF-A451-B7F0F57355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97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2" name="Line 108">
                <a:extLst>
                  <a:ext uri="{FF2B5EF4-FFF2-40B4-BE49-F238E27FC236}">
                    <a16:creationId xmlns:a16="http://schemas.microsoft.com/office/drawing/2014/main" xmlns="" id="{7D5C5472-19FA-4F00-BD3B-80E0B1F6AE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59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3" name="Line 109">
                <a:extLst>
                  <a:ext uri="{FF2B5EF4-FFF2-40B4-BE49-F238E27FC236}">
                    <a16:creationId xmlns:a16="http://schemas.microsoft.com/office/drawing/2014/main" xmlns="" id="{6E54BDE0-ECEE-402C-9909-098BF3EE81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1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4" name="Line 110">
                <a:extLst>
                  <a:ext uri="{FF2B5EF4-FFF2-40B4-BE49-F238E27FC236}">
                    <a16:creationId xmlns:a16="http://schemas.microsoft.com/office/drawing/2014/main" xmlns="" id="{25F46381-C99B-4031-9C1C-7D23453DC5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83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5" name="Line 111">
                <a:extLst>
                  <a:ext uri="{FF2B5EF4-FFF2-40B4-BE49-F238E27FC236}">
                    <a16:creationId xmlns:a16="http://schemas.microsoft.com/office/drawing/2014/main" xmlns="" id="{1268CC74-4290-4064-B905-9948B20CB7A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45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6" name="Line 112">
                <a:extLst>
                  <a:ext uri="{FF2B5EF4-FFF2-40B4-BE49-F238E27FC236}">
                    <a16:creationId xmlns:a16="http://schemas.microsoft.com/office/drawing/2014/main" xmlns="" id="{A8E8C4D2-3E68-4EF4-B02B-A55CAA86C49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7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7" name="Line 113">
                <a:extLst>
                  <a:ext uri="{FF2B5EF4-FFF2-40B4-BE49-F238E27FC236}">
                    <a16:creationId xmlns:a16="http://schemas.microsoft.com/office/drawing/2014/main" xmlns="" id="{F355A809-E217-4A5F-B9FF-4B144ED48F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69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8" name="Line 114">
                <a:extLst>
                  <a:ext uri="{FF2B5EF4-FFF2-40B4-BE49-F238E27FC236}">
                    <a16:creationId xmlns:a16="http://schemas.microsoft.com/office/drawing/2014/main" xmlns="" id="{3874CBFC-E2E0-4B0B-8A9B-F7A3A1E120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30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9" name="Line 115">
                <a:extLst>
                  <a:ext uri="{FF2B5EF4-FFF2-40B4-BE49-F238E27FC236}">
                    <a16:creationId xmlns:a16="http://schemas.microsoft.com/office/drawing/2014/main" xmlns="" id="{5D38A2E5-C0B6-4D27-8ED4-2BE836ADDB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92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0" name="Line 116">
                <a:extLst>
                  <a:ext uri="{FF2B5EF4-FFF2-40B4-BE49-F238E27FC236}">
                    <a16:creationId xmlns:a16="http://schemas.microsoft.com/office/drawing/2014/main" xmlns="" id="{F7F91B67-4168-4809-9EF4-C135D82B5BF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54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1" name="Line 117">
                <a:extLst>
                  <a:ext uri="{FF2B5EF4-FFF2-40B4-BE49-F238E27FC236}">
                    <a16:creationId xmlns:a16="http://schemas.microsoft.com/office/drawing/2014/main" xmlns="" id="{903AED7B-248E-44E9-AD87-1A8685572B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16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2" name="Line 118">
                <a:extLst>
                  <a:ext uri="{FF2B5EF4-FFF2-40B4-BE49-F238E27FC236}">
                    <a16:creationId xmlns:a16="http://schemas.microsoft.com/office/drawing/2014/main" xmlns="" id="{14461ABE-D964-4002-98F1-FD7F973319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78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3" name="Line 119">
                <a:extLst>
                  <a:ext uri="{FF2B5EF4-FFF2-40B4-BE49-F238E27FC236}">
                    <a16:creationId xmlns:a16="http://schemas.microsoft.com/office/drawing/2014/main" xmlns="" id="{33808D91-A217-419F-8B32-A8FCA2AE27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40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4" name="Line 120">
                <a:extLst>
                  <a:ext uri="{FF2B5EF4-FFF2-40B4-BE49-F238E27FC236}">
                    <a16:creationId xmlns:a16="http://schemas.microsoft.com/office/drawing/2014/main" xmlns="" id="{063AC2DE-9A6A-4CEB-8227-175E22326D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02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5" name="Line 121">
                <a:extLst>
                  <a:ext uri="{FF2B5EF4-FFF2-40B4-BE49-F238E27FC236}">
                    <a16:creationId xmlns:a16="http://schemas.microsoft.com/office/drawing/2014/main" xmlns="" id="{C47AF085-8598-4590-BF68-D84AA0397B4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64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6" name="Line 122">
                <a:extLst>
                  <a:ext uri="{FF2B5EF4-FFF2-40B4-BE49-F238E27FC236}">
                    <a16:creationId xmlns:a16="http://schemas.microsoft.com/office/drawing/2014/main" xmlns="" id="{66236E64-7B83-49A3-8B85-4584D3A0A4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26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7" name="Line 123">
                <a:extLst>
                  <a:ext uri="{FF2B5EF4-FFF2-40B4-BE49-F238E27FC236}">
                    <a16:creationId xmlns:a16="http://schemas.microsoft.com/office/drawing/2014/main" xmlns="" id="{E73FDE52-6013-4BCD-937B-DDC7C295B5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088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8" name="Line 124">
                <a:extLst>
                  <a:ext uri="{FF2B5EF4-FFF2-40B4-BE49-F238E27FC236}">
                    <a16:creationId xmlns:a16="http://schemas.microsoft.com/office/drawing/2014/main" xmlns="" id="{2BCD53DD-2CDD-42F6-B34A-039A49F02D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50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9" name="Line 125">
                <a:extLst>
                  <a:ext uri="{FF2B5EF4-FFF2-40B4-BE49-F238E27FC236}">
                    <a16:creationId xmlns:a16="http://schemas.microsoft.com/office/drawing/2014/main" xmlns="" id="{B6664FA0-7114-481A-B0B2-258F1E658E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1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0" name="Line 126">
                <a:extLst>
                  <a:ext uri="{FF2B5EF4-FFF2-40B4-BE49-F238E27FC236}">
                    <a16:creationId xmlns:a16="http://schemas.microsoft.com/office/drawing/2014/main" xmlns="" id="{ED21E805-5721-49FD-BEF4-179E2371210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73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1" name="Line 127">
                <a:extLst>
                  <a:ext uri="{FF2B5EF4-FFF2-40B4-BE49-F238E27FC236}">
                    <a16:creationId xmlns:a16="http://schemas.microsoft.com/office/drawing/2014/main" xmlns="" id="{F11D8C0C-C6EA-4DA4-A032-DF3F228B3C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35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2" name="Line 128">
                <a:extLst>
                  <a:ext uri="{FF2B5EF4-FFF2-40B4-BE49-F238E27FC236}">
                    <a16:creationId xmlns:a16="http://schemas.microsoft.com/office/drawing/2014/main" xmlns="" id="{93A14408-C40C-4D0E-849B-DE069ABC6A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7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3" name="Line 129">
                <a:extLst>
                  <a:ext uri="{FF2B5EF4-FFF2-40B4-BE49-F238E27FC236}">
                    <a16:creationId xmlns:a16="http://schemas.microsoft.com/office/drawing/2014/main" xmlns="" id="{BA16907F-E283-46BF-B7F4-AF6D70120BF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459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4" name="Line 130">
                <a:extLst>
                  <a:ext uri="{FF2B5EF4-FFF2-40B4-BE49-F238E27FC236}">
                    <a16:creationId xmlns:a16="http://schemas.microsoft.com/office/drawing/2014/main" xmlns="" id="{6B9BAC60-DD9A-4340-BBB7-C13904F616D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21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5" name="Line 131">
                <a:extLst>
                  <a:ext uri="{FF2B5EF4-FFF2-40B4-BE49-F238E27FC236}">
                    <a16:creationId xmlns:a16="http://schemas.microsoft.com/office/drawing/2014/main" xmlns="" id="{168EB0CA-8149-41AA-B6DA-20A67854A0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83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6" name="Line 132">
                <a:extLst>
                  <a:ext uri="{FF2B5EF4-FFF2-40B4-BE49-F238E27FC236}">
                    <a16:creationId xmlns:a16="http://schemas.microsoft.com/office/drawing/2014/main" xmlns="" id="{BA496006-0FFB-46D6-A02A-BD3D34AB42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645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7" name="Line 133">
                <a:extLst>
                  <a:ext uri="{FF2B5EF4-FFF2-40B4-BE49-F238E27FC236}">
                    <a16:creationId xmlns:a16="http://schemas.microsoft.com/office/drawing/2014/main" xmlns="" id="{8DD74C89-5653-4E15-86D8-7EFF6404A0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07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8" name="Line 134">
                <a:extLst>
                  <a:ext uri="{FF2B5EF4-FFF2-40B4-BE49-F238E27FC236}">
                    <a16:creationId xmlns:a16="http://schemas.microsoft.com/office/drawing/2014/main" xmlns="" id="{BB6B6FAE-6B2C-4D05-BC87-C816A7F767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69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9" name="Line 135">
                <a:extLst>
                  <a:ext uri="{FF2B5EF4-FFF2-40B4-BE49-F238E27FC236}">
                    <a16:creationId xmlns:a16="http://schemas.microsoft.com/office/drawing/2014/main" xmlns="" id="{D159D4B3-5F31-4465-89C6-E1EC59934B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31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0" name="Line 136">
                <a:extLst>
                  <a:ext uri="{FF2B5EF4-FFF2-40B4-BE49-F238E27FC236}">
                    <a16:creationId xmlns:a16="http://schemas.microsoft.com/office/drawing/2014/main" xmlns="" id="{54BF4204-7F63-484B-AD70-410D6B142D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893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1" name="Line 137">
                <a:extLst>
                  <a:ext uri="{FF2B5EF4-FFF2-40B4-BE49-F238E27FC236}">
                    <a16:creationId xmlns:a16="http://schemas.microsoft.com/office/drawing/2014/main" xmlns="" id="{40BD9868-7DE3-4F02-92DA-2F4094FD17D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54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2" name="Line 138">
                <a:extLst>
                  <a:ext uri="{FF2B5EF4-FFF2-40B4-BE49-F238E27FC236}">
                    <a16:creationId xmlns:a16="http://schemas.microsoft.com/office/drawing/2014/main" xmlns="" id="{B23DDBF5-4EEF-40D6-ABCE-6C8FCC3E73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16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3" name="Line 139">
                <a:extLst>
                  <a:ext uri="{FF2B5EF4-FFF2-40B4-BE49-F238E27FC236}">
                    <a16:creationId xmlns:a16="http://schemas.microsoft.com/office/drawing/2014/main" xmlns="" id="{6EDABBCD-CBDD-4B0D-8300-B3E1CFF258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78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4" name="Line 140">
                <a:extLst>
                  <a:ext uri="{FF2B5EF4-FFF2-40B4-BE49-F238E27FC236}">
                    <a16:creationId xmlns:a16="http://schemas.microsoft.com/office/drawing/2014/main" xmlns="" id="{F9793A7A-C245-4D31-B611-A98E972A0C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40" y="45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5" name="Line 141">
                <a:extLst>
                  <a:ext uri="{FF2B5EF4-FFF2-40B4-BE49-F238E27FC236}">
                    <a16:creationId xmlns:a16="http://schemas.microsoft.com/office/drawing/2014/main" xmlns="" id="{E2D52349-1D81-4353-86A5-9E00772E9E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02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6" name="Line 142">
                <a:extLst>
                  <a:ext uri="{FF2B5EF4-FFF2-40B4-BE49-F238E27FC236}">
                    <a16:creationId xmlns:a16="http://schemas.microsoft.com/office/drawing/2014/main" xmlns="" id="{459FF0AD-3F83-46B7-9F5E-C05A59E597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64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7" name="Line 143">
                <a:extLst>
                  <a:ext uri="{FF2B5EF4-FFF2-40B4-BE49-F238E27FC236}">
                    <a16:creationId xmlns:a16="http://schemas.microsoft.com/office/drawing/2014/main" xmlns="" id="{76DC3D78-6463-4D7C-9764-F99EA4D975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26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8" name="Line 144">
                <a:extLst>
                  <a:ext uri="{FF2B5EF4-FFF2-40B4-BE49-F238E27FC236}">
                    <a16:creationId xmlns:a16="http://schemas.microsoft.com/office/drawing/2014/main" xmlns="" id="{0367B0F0-0F9C-46D0-9FF3-0658BDA184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88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9" name="Line 145">
                <a:extLst>
                  <a:ext uri="{FF2B5EF4-FFF2-40B4-BE49-F238E27FC236}">
                    <a16:creationId xmlns:a16="http://schemas.microsoft.com/office/drawing/2014/main" xmlns="" id="{A24F2125-D919-45F6-8BC3-553A2E7D6A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50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0" name="Line 146">
                <a:extLst>
                  <a:ext uri="{FF2B5EF4-FFF2-40B4-BE49-F238E27FC236}">
                    <a16:creationId xmlns:a16="http://schemas.microsoft.com/office/drawing/2014/main" xmlns="" id="{37A81BE2-EAE1-47BD-8B9E-4161C1F73D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2" y="45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1" name="Line 147">
                <a:extLst>
                  <a:ext uri="{FF2B5EF4-FFF2-40B4-BE49-F238E27FC236}">
                    <a16:creationId xmlns:a16="http://schemas.microsoft.com/office/drawing/2014/main" xmlns="" id="{84AF7D1E-EB08-4D24-A890-6165AB6BD5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36" y="357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2" name="Line 148">
                <a:extLst>
                  <a:ext uri="{FF2B5EF4-FFF2-40B4-BE49-F238E27FC236}">
                    <a16:creationId xmlns:a16="http://schemas.microsoft.com/office/drawing/2014/main" xmlns="" id="{A8DFEB42-9EA3-4C38-9319-C968DDA0B3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475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3" name="Line 149">
                <a:extLst>
                  <a:ext uri="{FF2B5EF4-FFF2-40B4-BE49-F238E27FC236}">
                    <a16:creationId xmlns:a16="http://schemas.microsoft.com/office/drawing/2014/main" xmlns="" id="{8A04F4BD-4D24-4B19-B579-3759757BAD2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413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4" name="Line 150">
                <a:extLst>
                  <a:ext uri="{FF2B5EF4-FFF2-40B4-BE49-F238E27FC236}">
                    <a16:creationId xmlns:a16="http://schemas.microsoft.com/office/drawing/2014/main" xmlns="" id="{B7607FA0-0325-4A9D-B969-5A7213F32E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351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5" name="Line 151">
                <a:extLst>
                  <a:ext uri="{FF2B5EF4-FFF2-40B4-BE49-F238E27FC236}">
                    <a16:creationId xmlns:a16="http://schemas.microsoft.com/office/drawing/2014/main" xmlns="" id="{01995140-D2DC-4D1B-A65B-CBECB090DE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289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6" name="Line 152">
                <a:extLst>
                  <a:ext uri="{FF2B5EF4-FFF2-40B4-BE49-F238E27FC236}">
                    <a16:creationId xmlns:a16="http://schemas.microsoft.com/office/drawing/2014/main" xmlns="" id="{C00443BA-BC1E-4BF7-9224-61CA8D0698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227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7" name="Line 153">
                <a:extLst>
                  <a:ext uri="{FF2B5EF4-FFF2-40B4-BE49-F238E27FC236}">
                    <a16:creationId xmlns:a16="http://schemas.microsoft.com/office/drawing/2014/main" xmlns="" id="{EF84311B-1B84-4AC7-96A0-F5BC650A74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65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8" name="Line 154">
                <a:extLst>
                  <a:ext uri="{FF2B5EF4-FFF2-40B4-BE49-F238E27FC236}">
                    <a16:creationId xmlns:a16="http://schemas.microsoft.com/office/drawing/2014/main" xmlns="" id="{83AEF790-8A4B-4D5C-ADD4-2E419C3F85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03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9" name="Line 155">
                <a:extLst>
                  <a:ext uri="{FF2B5EF4-FFF2-40B4-BE49-F238E27FC236}">
                    <a16:creationId xmlns:a16="http://schemas.microsoft.com/office/drawing/2014/main" xmlns="" id="{DAC000E7-89C9-47FA-AB4A-3D72541B20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41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0" name="Line 156">
                <a:extLst>
                  <a:ext uri="{FF2B5EF4-FFF2-40B4-BE49-F238E27FC236}">
                    <a16:creationId xmlns:a16="http://schemas.microsoft.com/office/drawing/2014/main" xmlns="" id="{595CB1C8-79AC-4810-AA6C-92F88A9B46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79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1" name="Line 157">
                <a:extLst>
                  <a:ext uri="{FF2B5EF4-FFF2-40B4-BE49-F238E27FC236}">
                    <a16:creationId xmlns:a16="http://schemas.microsoft.com/office/drawing/2014/main" xmlns="" id="{12C50986-846B-41DD-A40D-402AEC8288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17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2" name="Line 158">
                <a:extLst>
                  <a:ext uri="{FF2B5EF4-FFF2-40B4-BE49-F238E27FC236}">
                    <a16:creationId xmlns:a16="http://schemas.microsoft.com/office/drawing/2014/main" xmlns="" id="{C50050F3-6405-448A-9EB1-1F1860B44A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55" y="357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3" name="Line 159">
                <a:extLst>
                  <a:ext uri="{FF2B5EF4-FFF2-40B4-BE49-F238E27FC236}">
                    <a16:creationId xmlns:a16="http://schemas.microsoft.com/office/drawing/2014/main" xmlns="" id="{553A676B-A1BA-4020-A6CA-255764F22B6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94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4" name="Line 160">
                <a:extLst>
                  <a:ext uri="{FF2B5EF4-FFF2-40B4-BE49-F238E27FC236}">
                    <a16:creationId xmlns:a16="http://schemas.microsoft.com/office/drawing/2014/main" xmlns="" id="{4015BE39-6B01-45DB-BD73-A31F0A5F2D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32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5" name="Line 161">
                <a:extLst>
                  <a:ext uri="{FF2B5EF4-FFF2-40B4-BE49-F238E27FC236}">
                    <a16:creationId xmlns:a16="http://schemas.microsoft.com/office/drawing/2014/main" xmlns="" id="{0A37EB71-23E6-4AC4-9AC3-AE7608FC471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0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6" name="Line 162">
                <a:extLst>
                  <a:ext uri="{FF2B5EF4-FFF2-40B4-BE49-F238E27FC236}">
                    <a16:creationId xmlns:a16="http://schemas.microsoft.com/office/drawing/2014/main" xmlns="" id="{E09286BC-CC58-44F0-959B-969BCFFB6A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08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7" name="Line 163">
                <a:extLst>
                  <a:ext uri="{FF2B5EF4-FFF2-40B4-BE49-F238E27FC236}">
                    <a16:creationId xmlns:a16="http://schemas.microsoft.com/office/drawing/2014/main" xmlns="" id="{A1837BBB-8301-4559-931B-39E8E7D9B6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46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8" name="Line 164">
                <a:extLst>
                  <a:ext uri="{FF2B5EF4-FFF2-40B4-BE49-F238E27FC236}">
                    <a16:creationId xmlns:a16="http://schemas.microsoft.com/office/drawing/2014/main" xmlns="" id="{C686B69D-DC78-453B-B2F5-8FE2CD2603E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84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9" name="Line 165">
                <a:extLst>
                  <a:ext uri="{FF2B5EF4-FFF2-40B4-BE49-F238E27FC236}">
                    <a16:creationId xmlns:a16="http://schemas.microsoft.com/office/drawing/2014/main" xmlns="" id="{F36EE319-7705-419C-B648-A49021FE37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422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0" name="Line 166">
                <a:extLst>
                  <a:ext uri="{FF2B5EF4-FFF2-40B4-BE49-F238E27FC236}">
                    <a16:creationId xmlns:a16="http://schemas.microsoft.com/office/drawing/2014/main" xmlns="" id="{767D7A1B-923A-4A8A-A01C-ED54370742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360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1" name="Line 167">
                <a:extLst>
                  <a:ext uri="{FF2B5EF4-FFF2-40B4-BE49-F238E27FC236}">
                    <a16:creationId xmlns:a16="http://schemas.microsoft.com/office/drawing/2014/main" xmlns="" id="{7F4D808F-6B52-484D-A565-1580587B68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98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2" name="Line 168">
                <a:extLst>
                  <a:ext uri="{FF2B5EF4-FFF2-40B4-BE49-F238E27FC236}">
                    <a16:creationId xmlns:a16="http://schemas.microsoft.com/office/drawing/2014/main" xmlns="" id="{CD91ABCC-4C79-4C1D-ACD0-BA9CFDF34EA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236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3" name="Line 169">
                <a:extLst>
                  <a:ext uri="{FF2B5EF4-FFF2-40B4-BE49-F238E27FC236}">
                    <a16:creationId xmlns:a16="http://schemas.microsoft.com/office/drawing/2014/main" xmlns="" id="{FED114EB-0A62-40B8-BEE9-70E4E54286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74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4" name="Line 170">
                <a:extLst>
                  <a:ext uri="{FF2B5EF4-FFF2-40B4-BE49-F238E27FC236}">
                    <a16:creationId xmlns:a16="http://schemas.microsoft.com/office/drawing/2014/main" xmlns="" id="{6A4C9F4A-1332-4A4A-8C58-5C10E66232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112" y="357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5" name="Line 171">
                <a:extLst>
                  <a:ext uri="{FF2B5EF4-FFF2-40B4-BE49-F238E27FC236}">
                    <a16:creationId xmlns:a16="http://schemas.microsoft.com/office/drawing/2014/main" xmlns="" id="{1EB450C4-6C2F-47BE-AB7B-734D8B792C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51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" name="Line 172">
                <a:extLst>
                  <a:ext uri="{FF2B5EF4-FFF2-40B4-BE49-F238E27FC236}">
                    <a16:creationId xmlns:a16="http://schemas.microsoft.com/office/drawing/2014/main" xmlns="" id="{FBAC6EEF-F517-43B4-8950-9C64AF8E70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89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7" name="Line 173">
                <a:extLst>
                  <a:ext uri="{FF2B5EF4-FFF2-40B4-BE49-F238E27FC236}">
                    <a16:creationId xmlns:a16="http://schemas.microsoft.com/office/drawing/2014/main" xmlns="" id="{21BA9AA3-A694-49A4-9ADA-9C104B8904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927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8" name="Line 174">
                <a:extLst>
                  <a:ext uri="{FF2B5EF4-FFF2-40B4-BE49-F238E27FC236}">
                    <a16:creationId xmlns:a16="http://schemas.microsoft.com/office/drawing/2014/main" xmlns="" id="{18039B10-5002-4DDC-9502-C817811701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65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9" name="Line 175">
                <a:extLst>
                  <a:ext uri="{FF2B5EF4-FFF2-40B4-BE49-F238E27FC236}">
                    <a16:creationId xmlns:a16="http://schemas.microsoft.com/office/drawing/2014/main" xmlns="" id="{16D1E06C-BB28-4D82-9F5D-AE24593E77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03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0" name="Line 176">
                <a:extLst>
                  <a:ext uri="{FF2B5EF4-FFF2-40B4-BE49-F238E27FC236}">
                    <a16:creationId xmlns:a16="http://schemas.microsoft.com/office/drawing/2014/main" xmlns="" id="{A9B7715C-6141-43B3-BB17-8B018B1A36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741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1" name="Line 177">
                <a:extLst>
                  <a:ext uri="{FF2B5EF4-FFF2-40B4-BE49-F238E27FC236}">
                    <a16:creationId xmlns:a16="http://schemas.microsoft.com/office/drawing/2014/main" xmlns="" id="{2D6B92D7-FE43-4AD4-B9DA-43ED2AC6F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79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2" name="Line 178">
                <a:extLst>
                  <a:ext uri="{FF2B5EF4-FFF2-40B4-BE49-F238E27FC236}">
                    <a16:creationId xmlns:a16="http://schemas.microsoft.com/office/drawing/2014/main" xmlns="" id="{423A6AFE-16AE-4B7A-BA71-64266F9A2C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617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3" name="Line 179">
                <a:extLst>
                  <a:ext uri="{FF2B5EF4-FFF2-40B4-BE49-F238E27FC236}">
                    <a16:creationId xmlns:a16="http://schemas.microsoft.com/office/drawing/2014/main" xmlns="" id="{C0FFC127-58C2-4843-9497-DE7FBCD6E5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55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4" name="Line 180">
                <a:extLst>
                  <a:ext uri="{FF2B5EF4-FFF2-40B4-BE49-F238E27FC236}">
                    <a16:creationId xmlns:a16="http://schemas.microsoft.com/office/drawing/2014/main" xmlns="" id="{2EB27892-7B43-4447-AA7B-EAE00B9D85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93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5" name="Line 181">
                <a:extLst>
                  <a:ext uri="{FF2B5EF4-FFF2-40B4-BE49-F238E27FC236}">
                    <a16:creationId xmlns:a16="http://schemas.microsoft.com/office/drawing/2014/main" xmlns="" id="{722E6707-005B-4EBC-A6AB-359B646162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431" y="357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6" name="Line 182">
                <a:extLst>
                  <a:ext uri="{FF2B5EF4-FFF2-40B4-BE49-F238E27FC236}">
                    <a16:creationId xmlns:a16="http://schemas.microsoft.com/office/drawing/2014/main" xmlns="" id="{71386929-0D3C-4F53-B73E-354565934C5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70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7" name="Line 183">
                <a:extLst>
                  <a:ext uri="{FF2B5EF4-FFF2-40B4-BE49-F238E27FC236}">
                    <a16:creationId xmlns:a16="http://schemas.microsoft.com/office/drawing/2014/main" xmlns="" id="{537B9971-A993-4DA3-886E-5A1D6E4AD1E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08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8" name="Line 184">
                <a:extLst>
                  <a:ext uri="{FF2B5EF4-FFF2-40B4-BE49-F238E27FC236}">
                    <a16:creationId xmlns:a16="http://schemas.microsoft.com/office/drawing/2014/main" xmlns="" id="{0298D9B1-4C68-4B1D-80A7-5A152E2B641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246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9" name="Line 185">
                <a:extLst>
                  <a:ext uri="{FF2B5EF4-FFF2-40B4-BE49-F238E27FC236}">
                    <a16:creationId xmlns:a16="http://schemas.microsoft.com/office/drawing/2014/main" xmlns="" id="{B3B84BF2-8995-4DE4-8392-CE08D62E66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84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0" name="Line 186">
                <a:extLst>
                  <a:ext uri="{FF2B5EF4-FFF2-40B4-BE49-F238E27FC236}">
                    <a16:creationId xmlns:a16="http://schemas.microsoft.com/office/drawing/2014/main" xmlns="" id="{DFA7792E-FE16-4D1C-B37E-34BBCD332E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122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1" name="Line 187">
                <a:extLst>
                  <a:ext uri="{FF2B5EF4-FFF2-40B4-BE49-F238E27FC236}">
                    <a16:creationId xmlns:a16="http://schemas.microsoft.com/office/drawing/2014/main" xmlns="" id="{EC24816E-9309-4707-A3F8-86A9C2F5D7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060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2" name="Line 188">
                <a:extLst>
                  <a:ext uri="{FF2B5EF4-FFF2-40B4-BE49-F238E27FC236}">
                    <a16:creationId xmlns:a16="http://schemas.microsoft.com/office/drawing/2014/main" xmlns="" id="{CEB8C0C0-9397-4C5F-8150-E523EA4B6CA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98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3" name="Line 189">
                <a:extLst>
                  <a:ext uri="{FF2B5EF4-FFF2-40B4-BE49-F238E27FC236}">
                    <a16:creationId xmlns:a16="http://schemas.microsoft.com/office/drawing/2014/main" xmlns="" id="{02014B36-A7DA-45FE-91EF-56E6A0A438F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936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4" name="Line 190">
                <a:extLst>
                  <a:ext uri="{FF2B5EF4-FFF2-40B4-BE49-F238E27FC236}">
                    <a16:creationId xmlns:a16="http://schemas.microsoft.com/office/drawing/2014/main" xmlns="" id="{E943C7CD-75D3-4BB3-9AF6-FE1214AA72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74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5" name="Line 191">
                <a:extLst>
                  <a:ext uri="{FF2B5EF4-FFF2-40B4-BE49-F238E27FC236}">
                    <a16:creationId xmlns:a16="http://schemas.microsoft.com/office/drawing/2014/main" xmlns="" id="{340F3487-31BA-4430-A17A-866CEB2023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812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6" name="Line 192">
                <a:extLst>
                  <a:ext uri="{FF2B5EF4-FFF2-40B4-BE49-F238E27FC236}">
                    <a16:creationId xmlns:a16="http://schemas.microsoft.com/office/drawing/2014/main" xmlns="" id="{BBA67503-331B-44E0-B581-7F7BCE04F8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50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" name="Line 193">
                <a:extLst>
                  <a:ext uri="{FF2B5EF4-FFF2-40B4-BE49-F238E27FC236}">
                    <a16:creationId xmlns:a16="http://schemas.microsoft.com/office/drawing/2014/main" xmlns="" id="{E2D78A5F-34D1-4C0D-9391-7E8C441DB6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88" y="3579"/>
                <a:ext cx="38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8" name="Line 194">
                <a:extLst>
                  <a:ext uri="{FF2B5EF4-FFF2-40B4-BE49-F238E27FC236}">
                    <a16:creationId xmlns:a16="http://schemas.microsoft.com/office/drawing/2014/main" xmlns="" id="{522EFF27-4D79-476B-855A-37B68F1D07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27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9" name="Line 195">
                <a:extLst>
                  <a:ext uri="{FF2B5EF4-FFF2-40B4-BE49-F238E27FC236}">
                    <a16:creationId xmlns:a16="http://schemas.microsoft.com/office/drawing/2014/main" xmlns="" id="{6249C34F-89E8-4C67-91F9-B2CE62DBF3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65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0" name="Line 196">
                <a:extLst>
                  <a:ext uri="{FF2B5EF4-FFF2-40B4-BE49-F238E27FC236}">
                    <a16:creationId xmlns:a16="http://schemas.microsoft.com/office/drawing/2014/main" xmlns="" id="{1D390716-FEE1-4602-9603-2857B77FA31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03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1" name="Line 197">
                <a:extLst>
                  <a:ext uri="{FF2B5EF4-FFF2-40B4-BE49-F238E27FC236}">
                    <a16:creationId xmlns:a16="http://schemas.microsoft.com/office/drawing/2014/main" xmlns="" id="{CBAC7751-2E6C-4FB3-A01E-F4F351EFD9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41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2" name="Line 198">
                <a:extLst>
                  <a:ext uri="{FF2B5EF4-FFF2-40B4-BE49-F238E27FC236}">
                    <a16:creationId xmlns:a16="http://schemas.microsoft.com/office/drawing/2014/main" xmlns="" id="{B202F75E-C6D0-4CA2-893C-DAE1A7185AA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79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3" name="Line 199">
                <a:extLst>
                  <a:ext uri="{FF2B5EF4-FFF2-40B4-BE49-F238E27FC236}">
                    <a16:creationId xmlns:a16="http://schemas.microsoft.com/office/drawing/2014/main" xmlns="" id="{E0AD4A3A-3C3E-4C9C-9507-3C5F99025B6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17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4" name="Line 200">
                <a:extLst>
                  <a:ext uri="{FF2B5EF4-FFF2-40B4-BE49-F238E27FC236}">
                    <a16:creationId xmlns:a16="http://schemas.microsoft.com/office/drawing/2014/main" xmlns="" id="{E7257DED-1429-4730-986E-A0182A4D37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255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5" name="Line 201">
                <a:extLst>
                  <a:ext uri="{FF2B5EF4-FFF2-40B4-BE49-F238E27FC236}">
                    <a16:creationId xmlns:a16="http://schemas.microsoft.com/office/drawing/2014/main" xmlns="" id="{D218ED79-2A8B-45AB-B31E-35921261660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93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6" name="Line 202">
                <a:extLst>
                  <a:ext uri="{FF2B5EF4-FFF2-40B4-BE49-F238E27FC236}">
                    <a16:creationId xmlns:a16="http://schemas.microsoft.com/office/drawing/2014/main" xmlns="" id="{B21654F9-B6FB-4C12-9E63-EBA042A32F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131" y="3579"/>
                <a:ext cx="37" cy="0"/>
              </a:xfrm>
              <a:prstGeom prst="line">
                <a:avLst/>
              </a:prstGeom>
              <a:noFill/>
              <a:ln w="4763" cap="rnd">
                <a:solidFill>
                  <a:srgbClr val="000000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7" name="Line 203">
                <a:extLst>
                  <a:ext uri="{FF2B5EF4-FFF2-40B4-BE49-F238E27FC236}">
                    <a16:creationId xmlns:a16="http://schemas.microsoft.com/office/drawing/2014/main" xmlns="" id="{EA86C466-025A-4273-B829-BF05E09DC6B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106" y="1159"/>
                <a:ext cx="184" cy="146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8" name="Line 204">
                <a:extLst>
                  <a:ext uri="{FF2B5EF4-FFF2-40B4-BE49-F238E27FC236}">
                    <a16:creationId xmlns:a16="http://schemas.microsoft.com/office/drawing/2014/main" xmlns="" id="{1C8A1B28-0ABE-4964-9133-FBC8B6E145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0" y="1159"/>
                <a:ext cx="200" cy="0"/>
              </a:xfrm>
              <a:prstGeom prst="line">
                <a:avLst/>
              </a:prstGeom>
              <a:noFill/>
              <a:ln w="31750" cap="rnd">
                <a:solidFill>
                  <a:srgbClr val="254061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" name="Line 206">
              <a:extLst>
                <a:ext uri="{FF2B5EF4-FFF2-40B4-BE49-F238E27FC236}">
                  <a16:creationId xmlns:a16="http://schemas.microsoft.com/office/drawing/2014/main" xmlns="" id="{CDAE71C7-4FFB-47D9-94EE-E1D5913BA1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52876" y="1839913"/>
              <a:ext cx="1993900" cy="318770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" name="Line 207">
              <a:extLst>
                <a:ext uri="{FF2B5EF4-FFF2-40B4-BE49-F238E27FC236}">
                  <a16:creationId xmlns:a16="http://schemas.microsoft.com/office/drawing/2014/main" xmlns="" id="{26BF29FD-1844-4C90-BFAF-2B41345221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6776" y="5027613"/>
              <a:ext cx="169863" cy="40640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Line 208">
              <a:extLst>
                <a:ext uri="{FF2B5EF4-FFF2-40B4-BE49-F238E27FC236}">
                  <a16:creationId xmlns:a16="http://schemas.microsoft.com/office/drawing/2014/main" xmlns="" id="{90666868-B9F1-4692-ABFA-DD5D4B1E00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35376" y="728663"/>
              <a:ext cx="0" cy="11112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Line 209">
              <a:extLst>
                <a:ext uri="{FF2B5EF4-FFF2-40B4-BE49-F238E27FC236}">
                  <a16:creationId xmlns:a16="http://schemas.microsoft.com/office/drawing/2014/main" xmlns="" id="{21E653CC-0118-4DD1-AFC4-0EAA6D9B98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16638" y="5434013"/>
              <a:ext cx="2732088" cy="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Line 210">
              <a:extLst>
                <a:ext uri="{FF2B5EF4-FFF2-40B4-BE49-F238E27FC236}">
                  <a16:creationId xmlns:a16="http://schemas.microsoft.com/office/drawing/2014/main" xmlns="" id="{823ED01E-4B1D-4EB2-9D0C-C33D1C61D1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116638" y="5434013"/>
              <a:ext cx="0" cy="2476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211">
              <a:extLst>
                <a:ext uri="{FF2B5EF4-FFF2-40B4-BE49-F238E27FC236}">
                  <a16:creationId xmlns:a16="http://schemas.microsoft.com/office/drawing/2014/main" xmlns="" id="{93322AFB-B938-4988-B091-5F8DA03BDB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52876" y="728663"/>
              <a:ext cx="0" cy="11112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212">
              <a:extLst>
                <a:ext uri="{FF2B5EF4-FFF2-40B4-BE49-F238E27FC236}">
                  <a16:creationId xmlns:a16="http://schemas.microsoft.com/office/drawing/2014/main" xmlns="" id="{CB01C9C4-533B-47FA-99A4-6A8EEA4A14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6776" y="5027613"/>
              <a:ext cx="2901950" cy="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213">
              <a:extLst>
                <a:ext uri="{FF2B5EF4-FFF2-40B4-BE49-F238E27FC236}">
                  <a16:creationId xmlns:a16="http://schemas.microsoft.com/office/drawing/2014/main" xmlns="" id="{36B47732-AB27-4950-8B03-F260CB1AD4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2738" y="4059238"/>
              <a:ext cx="384175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214">
              <a:extLst>
                <a:ext uri="{FF2B5EF4-FFF2-40B4-BE49-F238E27FC236}">
                  <a16:creationId xmlns:a16="http://schemas.microsoft.com/office/drawing/2014/main" xmlns="" id="{D579FA34-95F7-420E-9C73-F81C515AB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2613" y="3978275"/>
              <a:ext cx="32702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++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215">
              <a:extLst>
                <a:ext uri="{FF2B5EF4-FFF2-40B4-BE49-F238E27FC236}">
                  <a16:creationId xmlns:a16="http://schemas.microsoft.com/office/drawing/2014/main" xmlns="" id="{FF4815F3-A165-414E-B556-6F2C4E642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3276" y="1219200"/>
              <a:ext cx="384175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216">
              <a:extLst>
                <a:ext uri="{FF2B5EF4-FFF2-40B4-BE49-F238E27FC236}">
                  <a16:creationId xmlns:a16="http://schemas.microsoft.com/office/drawing/2014/main" xmlns="" id="{F878979E-F7CF-40B6-88D5-296E04552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4738" y="1138238"/>
              <a:ext cx="450850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+++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217">
              <a:extLst>
                <a:ext uri="{FF2B5EF4-FFF2-40B4-BE49-F238E27FC236}">
                  <a16:creationId xmlns:a16="http://schemas.microsoft.com/office/drawing/2014/main" xmlns="" id="{3D08AE4C-CA58-4761-B4ED-F2684179E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8676" y="1162050"/>
              <a:ext cx="744538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FeOH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218">
              <a:extLst>
                <a:ext uri="{FF2B5EF4-FFF2-40B4-BE49-F238E27FC236}">
                  <a16:creationId xmlns:a16="http://schemas.microsoft.com/office/drawing/2014/main" xmlns="" id="{E2396D9B-7DFD-41ED-9C46-996D345E6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8913" y="1081088"/>
              <a:ext cx="327025" cy="269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++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219">
              <a:extLst>
                <a:ext uri="{FF2B5EF4-FFF2-40B4-BE49-F238E27FC236}">
                  <a16:creationId xmlns:a16="http://schemas.microsoft.com/office/drawing/2014/main" xmlns="" id="{09611A51-1096-452E-B902-52559DBBDA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2001" y="5434013"/>
              <a:ext cx="850900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FeO(c)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220">
              <a:extLst>
                <a:ext uri="{FF2B5EF4-FFF2-40B4-BE49-F238E27FC236}">
                  <a16:creationId xmlns:a16="http://schemas.microsoft.com/office/drawing/2014/main" xmlns="" id="{C6966576-976D-4DA0-9E5D-87383215BA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5701" y="2562225"/>
              <a:ext cx="1055688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Hematite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221">
              <a:extLst>
                <a:ext uri="{FF2B5EF4-FFF2-40B4-BE49-F238E27FC236}">
                  <a16:creationId xmlns:a16="http://schemas.microsoft.com/office/drawing/2014/main" xmlns="" id="{A41AF428-E9BF-4572-BA0B-4264BFB69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5151" y="5106988"/>
              <a:ext cx="1146175" cy="32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9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Magnetite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22">
              <a:extLst>
                <a:ext uri="{FF2B5EF4-FFF2-40B4-BE49-F238E27FC236}">
                  <a16:creationId xmlns:a16="http://schemas.microsoft.com/office/drawing/2014/main" xmlns="" id="{298F100E-96A0-471B-A606-F334B5B876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70838" y="5565775"/>
              <a:ext cx="87630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100°C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23">
              <a:extLst>
                <a:ext uri="{FF2B5EF4-FFF2-40B4-BE49-F238E27FC236}">
                  <a16:creationId xmlns:a16="http://schemas.microsoft.com/office/drawing/2014/main" xmlns="" id="{BFD9F3D4-4328-4E0D-A1D8-4B11116C8D2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59901" y="5861050"/>
              <a:ext cx="106363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D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24">
              <a:extLst>
                <a:ext uri="{FF2B5EF4-FFF2-40B4-BE49-F238E27FC236}">
                  <a16:creationId xmlns:a16="http://schemas.microsoft.com/office/drawing/2014/main" xmlns="" id="{C25D7E57-81CE-4B41-BA63-F92105BAA08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5816600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25">
              <a:extLst>
                <a:ext uri="{FF2B5EF4-FFF2-40B4-BE49-F238E27FC236}">
                  <a16:creationId xmlns:a16="http://schemas.microsoft.com/office/drawing/2014/main" xmlns="" id="{961FEDA7-D057-40BD-A86A-3DAE4F6A16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5788025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6">
              <a:extLst>
                <a:ext uri="{FF2B5EF4-FFF2-40B4-BE49-F238E27FC236}">
                  <a16:creationId xmlns:a16="http://schemas.microsoft.com/office/drawing/2014/main" xmlns="" id="{E2E725FD-A9B0-4A5F-A13A-3975055358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5738813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g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27">
              <a:extLst>
                <a:ext uri="{FF2B5EF4-FFF2-40B4-BE49-F238E27FC236}">
                  <a16:creationId xmlns:a16="http://schemas.microsoft.com/office/drawing/2014/main" xmlns="" id="{486F763B-966A-4582-894D-8DFACD7363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77363" y="5699125"/>
              <a:ext cx="73025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28">
              <a:extLst>
                <a:ext uri="{FF2B5EF4-FFF2-40B4-BE49-F238E27FC236}">
                  <a16:creationId xmlns:a16="http://schemas.microsoft.com/office/drawing/2014/main" xmlns="" id="{A5739E0D-2367-41C5-BC5D-8577FF22A71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5656263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29">
              <a:extLst>
                <a:ext uri="{FF2B5EF4-FFF2-40B4-BE49-F238E27FC236}">
                  <a16:creationId xmlns:a16="http://schemas.microsoft.com/office/drawing/2014/main" xmlns="" id="{67ACF1C0-7780-4062-A03F-5FEEDDB3D5D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56726" y="5595938"/>
              <a:ext cx="114300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30">
              <a:extLst>
                <a:ext uri="{FF2B5EF4-FFF2-40B4-BE49-F238E27FC236}">
                  <a16:creationId xmlns:a16="http://schemas.microsoft.com/office/drawing/2014/main" xmlns="" id="{AEABCECE-A3BF-4C05-A586-5E97014B90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555466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31">
              <a:extLst>
                <a:ext uri="{FF2B5EF4-FFF2-40B4-BE49-F238E27FC236}">
                  <a16:creationId xmlns:a16="http://schemas.microsoft.com/office/drawing/2014/main" xmlns="" id="{43663B8C-A28C-4E62-9A7F-7E26C9F56FF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4663" y="5514975"/>
              <a:ext cx="98425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F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32">
              <a:extLst>
                <a:ext uri="{FF2B5EF4-FFF2-40B4-BE49-F238E27FC236}">
                  <a16:creationId xmlns:a16="http://schemas.microsoft.com/office/drawing/2014/main" xmlns="" id="{3B55196C-E25C-4950-A4B1-C579A5C1381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5461000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33">
              <a:extLst>
                <a:ext uri="{FF2B5EF4-FFF2-40B4-BE49-F238E27FC236}">
                  <a16:creationId xmlns:a16="http://schemas.microsoft.com/office/drawing/2014/main" xmlns="" id="{2259D1D8-D506-4F40-8E56-C8631DAF87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44026" y="5445125"/>
              <a:ext cx="73025" cy="96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34">
              <a:extLst>
                <a:ext uri="{FF2B5EF4-FFF2-40B4-BE49-F238E27FC236}">
                  <a16:creationId xmlns:a16="http://schemas.microsoft.com/office/drawing/2014/main" xmlns="" id="{413D9F7D-DC01-4A8A-85B0-C28BAF1FE1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44026" y="5403850"/>
              <a:ext cx="73025" cy="96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+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235">
              <a:extLst>
                <a:ext uri="{FF2B5EF4-FFF2-40B4-BE49-F238E27FC236}">
                  <a16:creationId xmlns:a16="http://schemas.microsoft.com/office/drawing/2014/main" xmlns="" id="{35BF0F19-6A56-4374-9D76-B045F2E6560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5349875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236">
              <a:extLst>
                <a:ext uri="{FF2B5EF4-FFF2-40B4-BE49-F238E27FC236}">
                  <a16:creationId xmlns:a16="http://schemas.microsoft.com/office/drawing/2014/main" xmlns="" id="{E0FAD39E-7F3C-44DC-B3E1-887B82698BE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532606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237">
              <a:extLst>
                <a:ext uri="{FF2B5EF4-FFF2-40B4-BE49-F238E27FC236}">
                  <a16:creationId xmlns:a16="http://schemas.microsoft.com/office/drawing/2014/main" xmlns="" id="{46C1106E-D252-48C7-B355-6476F4670B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4663" y="5284788"/>
              <a:ext cx="98425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T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238">
              <a:extLst>
                <a:ext uri="{FF2B5EF4-FFF2-40B4-BE49-F238E27FC236}">
                  <a16:creationId xmlns:a16="http://schemas.microsoft.com/office/drawing/2014/main" xmlns="" id="{1ADDBBA8-F51E-4326-91FC-C828B618ACA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5251450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239">
              <a:extLst>
                <a:ext uri="{FF2B5EF4-FFF2-40B4-BE49-F238E27FC236}">
                  <a16:creationId xmlns:a16="http://schemas.microsoft.com/office/drawing/2014/main" xmlns="" id="{0ED6A0AA-64A7-445F-80B3-7B5D2F36E26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5227638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240">
              <a:extLst>
                <a:ext uri="{FF2B5EF4-FFF2-40B4-BE49-F238E27FC236}">
                  <a16:creationId xmlns:a16="http://schemas.microsoft.com/office/drawing/2014/main" xmlns="" id="{BE931BA9-F510-485A-9A89-DCAFBE0E791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5191125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=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241">
              <a:extLst>
                <a:ext uri="{FF2B5EF4-FFF2-40B4-BE49-F238E27FC236}">
                  <a16:creationId xmlns:a16="http://schemas.microsoft.com/office/drawing/2014/main" xmlns="" id="{BF836AC6-17F0-41CE-8223-3AA617D8714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5145088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242">
              <a:extLst>
                <a:ext uri="{FF2B5EF4-FFF2-40B4-BE49-F238E27FC236}">
                  <a16:creationId xmlns:a16="http://schemas.microsoft.com/office/drawing/2014/main" xmlns="" id="{A81DA0A4-A84D-4E14-8188-51CB8FB4A0F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5121275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243">
              <a:extLst>
                <a:ext uri="{FF2B5EF4-FFF2-40B4-BE49-F238E27FC236}">
                  <a16:creationId xmlns:a16="http://schemas.microsoft.com/office/drawing/2014/main" xmlns="" id="{D8A162D2-9A23-4D88-8FCE-F8D4E28F9B9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5083175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244">
              <a:extLst>
                <a:ext uri="{FF2B5EF4-FFF2-40B4-BE49-F238E27FC236}">
                  <a16:creationId xmlns:a16="http://schemas.microsoft.com/office/drawing/2014/main" xmlns="" id="{C98117F1-362F-41E4-A887-C81A874F6D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5043488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245">
              <a:extLst>
                <a:ext uri="{FF2B5EF4-FFF2-40B4-BE49-F238E27FC236}">
                  <a16:creationId xmlns:a16="http://schemas.microsoft.com/office/drawing/2014/main" xmlns="" id="{A9BBB707-65B5-4B5E-B7EC-55CBAD0989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994275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246">
              <a:extLst>
                <a:ext uri="{FF2B5EF4-FFF2-40B4-BE49-F238E27FC236}">
                  <a16:creationId xmlns:a16="http://schemas.microsoft.com/office/drawing/2014/main" xmlns="" id="{15769A43-3DC0-4490-A49B-198EDB23F77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95776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247">
              <a:extLst>
                <a:ext uri="{FF2B5EF4-FFF2-40B4-BE49-F238E27FC236}">
                  <a16:creationId xmlns:a16="http://schemas.microsoft.com/office/drawing/2014/main" xmlns="" id="{DAFB4468-1E3C-4513-888E-4B61625195B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77363" y="4929188"/>
              <a:ext cx="73025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°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248">
              <a:extLst>
                <a:ext uri="{FF2B5EF4-FFF2-40B4-BE49-F238E27FC236}">
                  <a16:creationId xmlns:a16="http://schemas.microsoft.com/office/drawing/2014/main" xmlns="" id="{5DDBC1CA-6AC4-4D43-9E8B-E7E825E689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59901" y="4872038"/>
              <a:ext cx="106363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C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249">
              <a:extLst>
                <a:ext uri="{FF2B5EF4-FFF2-40B4-BE49-F238E27FC236}">
                  <a16:creationId xmlns:a16="http://schemas.microsoft.com/office/drawing/2014/main" xmlns="" id="{FA94F7FF-6B19-4414-A743-94C8BF56F6E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835525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250">
              <a:extLst>
                <a:ext uri="{FF2B5EF4-FFF2-40B4-BE49-F238E27FC236}">
                  <a16:creationId xmlns:a16="http://schemas.microsoft.com/office/drawing/2014/main" xmlns="" id="{AFDB45B5-2563-4A4F-9D4B-D7D590BFAB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810125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251">
              <a:extLst>
                <a:ext uri="{FF2B5EF4-FFF2-40B4-BE49-F238E27FC236}">
                  <a16:creationId xmlns:a16="http://schemas.microsoft.com/office/drawing/2014/main" xmlns="" id="{C405475B-327D-4502-AEAC-CC5DCE050D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78631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252">
              <a:extLst>
                <a:ext uri="{FF2B5EF4-FFF2-40B4-BE49-F238E27FC236}">
                  <a16:creationId xmlns:a16="http://schemas.microsoft.com/office/drawing/2014/main" xmlns="" id="{1A47226E-8B33-4E46-9954-916394EFB6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4663" y="4745038"/>
              <a:ext cx="98425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P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253">
              <a:extLst>
                <a:ext uri="{FF2B5EF4-FFF2-40B4-BE49-F238E27FC236}">
                  <a16:creationId xmlns:a16="http://schemas.microsoft.com/office/drawing/2014/main" xmlns="" id="{5D8A2828-9BD8-4E98-89AE-1B4A352CE88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70376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254">
              <a:extLst>
                <a:ext uri="{FF2B5EF4-FFF2-40B4-BE49-F238E27FC236}">
                  <a16:creationId xmlns:a16="http://schemas.microsoft.com/office/drawing/2014/main" xmlns="" id="{4B589672-BBC0-460B-A374-CBF492AB4C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679950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255">
              <a:extLst>
                <a:ext uri="{FF2B5EF4-FFF2-40B4-BE49-F238E27FC236}">
                  <a16:creationId xmlns:a16="http://schemas.microsoft.com/office/drawing/2014/main" xmlns="" id="{CCC2210E-64D6-40C1-B37E-A8F28681CC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641850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=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256">
              <a:extLst>
                <a:ext uri="{FF2B5EF4-FFF2-40B4-BE49-F238E27FC236}">
                  <a16:creationId xmlns:a16="http://schemas.microsoft.com/office/drawing/2014/main" xmlns="" id="{1A7F80FC-636D-408A-AD87-8482B24BABC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605338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257">
              <a:extLst>
                <a:ext uri="{FF2B5EF4-FFF2-40B4-BE49-F238E27FC236}">
                  <a16:creationId xmlns:a16="http://schemas.microsoft.com/office/drawing/2014/main" xmlns="" id="{44F745C5-256C-450C-8EB8-6169A80E466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581525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258">
              <a:extLst>
                <a:ext uri="{FF2B5EF4-FFF2-40B4-BE49-F238E27FC236}">
                  <a16:creationId xmlns:a16="http://schemas.microsoft.com/office/drawing/2014/main" xmlns="" id="{BA6858CF-EA6A-4C8B-9C63-A364F3E1E04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543425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259">
              <a:extLst>
                <a:ext uri="{FF2B5EF4-FFF2-40B4-BE49-F238E27FC236}">
                  <a16:creationId xmlns:a16="http://schemas.microsoft.com/office/drawing/2014/main" xmlns="" id="{79529FF3-7191-49DA-858A-913DCBADB12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50691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.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260">
              <a:extLst>
                <a:ext uri="{FF2B5EF4-FFF2-40B4-BE49-F238E27FC236}">
                  <a16:creationId xmlns:a16="http://schemas.microsoft.com/office/drawing/2014/main" xmlns="" id="{8C8AB1C5-1416-4159-8D62-DE746B8DA0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470400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261">
              <a:extLst>
                <a:ext uri="{FF2B5EF4-FFF2-40B4-BE49-F238E27FC236}">
                  <a16:creationId xmlns:a16="http://schemas.microsoft.com/office/drawing/2014/main" xmlns="" id="{6F279E84-54F4-49A9-81CD-D2501F20D4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421188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262">
              <a:extLst>
                <a:ext uri="{FF2B5EF4-FFF2-40B4-BE49-F238E27FC236}">
                  <a16:creationId xmlns:a16="http://schemas.microsoft.com/office/drawing/2014/main" xmlns="" id="{CF9E587E-4F98-4558-8534-A3CED8C4F1C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371975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3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263">
              <a:extLst>
                <a:ext uri="{FF2B5EF4-FFF2-40B4-BE49-F238E27FC236}">
                  <a16:creationId xmlns:a16="http://schemas.microsoft.com/office/drawing/2014/main" xmlns="" id="{80F7DC80-92F0-4184-BC5E-44FCDE7DF6B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33546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264">
              <a:extLst>
                <a:ext uri="{FF2B5EF4-FFF2-40B4-BE49-F238E27FC236}">
                  <a16:creationId xmlns:a16="http://schemas.microsoft.com/office/drawing/2014/main" xmlns="" id="{84F10D05-CA03-4F01-BEF0-C6C3B0D24BB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298950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b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265">
              <a:extLst>
                <a:ext uri="{FF2B5EF4-FFF2-40B4-BE49-F238E27FC236}">
                  <a16:creationId xmlns:a16="http://schemas.microsoft.com/office/drawing/2014/main" xmlns="" id="{EA77A6B8-9C2B-4629-B79A-C735518506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249738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266">
              <a:extLst>
                <a:ext uri="{FF2B5EF4-FFF2-40B4-BE49-F238E27FC236}">
                  <a16:creationId xmlns:a16="http://schemas.microsoft.com/office/drawing/2014/main" xmlns="" id="{AAA48CAB-01FD-41EA-8F22-BEEBC884EF7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77363" y="4210050"/>
              <a:ext cx="73025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r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267">
              <a:extLst>
                <a:ext uri="{FF2B5EF4-FFF2-40B4-BE49-F238E27FC236}">
                  <a16:creationId xmlns:a16="http://schemas.microsoft.com/office/drawing/2014/main" xmlns="" id="{A6EB1AEE-CAD0-496A-B7E6-598EBC6D8E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167188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Rectangle 268">
              <a:extLst>
                <a:ext uri="{FF2B5EF4-FFF2-40B4-BE49-F238E27FC236}">
                  <a16:creationId xmlns:a16="http://schemas.microsoft.com/office/drawing/2014/main" xmlns="" id="{4664C92A-DF30-4AC4-801E-F8C0D29F549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13861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Rectangle 269">
              <a:extLst>
                <a:ext uri="{FF2B5EF4-FFF2-40B4-BE49-F238E27FC236}">
                  <a16:creationId xmlns:a16="http://schemas.microsoft.com/office/drawing/2014/main" xmlns="" id="{EC79C99A-96A6-44CC-8DA5-2E395624DD3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114800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270">
              <a:extLst>
                <a:ext uri="{FF2B5EF4-FFF2-40B4-BE49-F238E27FC236}">
                  <a16:creationId xmlns:a16="http://schemas.microsoft.com/office/drawing/2014/main" xmlns="" id="{7F1E6B1E-D04C-442B-9B8E-5A6BDB1750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4076700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271">
              <a:extLst>
                <a:ext uri="{FF2B5EF4-FFF2-40B4-BE49-F238E27FC236}">
                  <a16:creationId xmlns:a16="http://schemas.microsoft.com/office/drawing/2014/main" xmlns="" id="{33A1D556-DA91-4B31-AE74-FE623B5AE72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040188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272">
              <a:extLst>
                <a:ext uri="{FF2B5EF4-FFF2-40B4-BE49-F238E27FC236}">
                  <a16:creationId xmlns:a16="http://schemas.microsoft.com/office/drawing/2014/main" xmlns="" id="{9A1258F9-DA46-457E-94FB-4FBC98A2E12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4016375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[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Rectangle 273">
              <a:extLst>
                <a:ext uri="{FF2B5EF4-FFF2-40B4-BE49-F238E27FC236}">
                  <a16:creationId xmlns:a16="http://schemas.microsoft.com/office/drawing/2014/main" xmlns="" id="{36C7C22D-CFA1-42C9-96DF-D9DAC090B7E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56726" y="3968750"/>
              <a:ext cx="114300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m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3" name="Rectangle 274">
              <a:extLst>
                <a:ext uri="{FF2B5EF4-FFF2-40B4-BE49-F238E27FC236}">
                  <a16:creationId xmlns:a16="http://schemas.microsoft.com/office/drawing/2014/main" xmlns="" id="{552B8EB1-9D55-4483-AE0F-6E2FBF1634C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3905250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4" name="Rectangle 275">
              <a:extLst>
                <a:ext uri="{FF2B5EF4-FFF2-40B4-BE49-F238E27FC236}">
                  <a16:creationId xmlns:a16="http://schemas.microsoft.com/office/drawing/2014/main" xmlns="" id="{951AE5B8-D4C0-4079-9D04-96663369AC5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868738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i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5" name="Rectangle 276">
              <a:extLst>
                <a:ext uri="{FF2B5EF4-FFF2-40B4-BE49-F238E27FC236}">
                  <a16:creationId xmlns:a16="http://schemas.microsoft.com/office/drawing/2014/main" xmlns="" id="{A868324E-E069-49CB-8653-212AEB0B27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3840163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n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6" name="Rectangle 277">
              <a:extLst>
                <a:ext uri="{FF2B5EF4-FFF2-40B4-BE49-F238E27FC236}">
                  <a16:creationId xmlns:a16="http://schemas.microsoft.com/office/drawing/2014/main" xmlns="" id="{1546FE58-BBE7-4D95-806A-97FA60E013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805238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]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7" name="Rectangle 278">
              <a:extLst>
                <a:ext uri="{FF2B5EF4-FFF2-40B4-BE49-F238E27FC236}">
                  <a16:creationId xmlns:a16="http://schemas.microsoft.com/office/drawing/2014/main" xmlns="" id="{679F4A88-0C07-4B68-8C2F-A329C6DDDEF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781425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279">
              <a:extLst>
                <a:ext uri="{FF2B5EF4-FFF2-40B4-BE49-F238E27FC236}">
                  <a16:creationId xmlns:a16="http://schemas.microsoft.com/office/drawing/2014/main" xmlns="" id="{FE27FA46-513C-41BF-8484-5E4934598BA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756025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280">
              <a:extLst>
                <a:ext uri="{FF2B5EF4-FFF2-40B4-BE49-F238E27FC236}">
                  <a16:creationId xmlns:a16="http://schemas.microsoft.com/office/drawing/2014/main" xmlns="" id="{E38347F7-6B25-4A05-83E0-ABCB8A65B6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3719513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=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281">
              <a:extLst>
                <a:ext uri="{FF2B5EF4-FFF2-40B4-BE49-F238E27FC236}">
                  <a16:creationId xmlns:a16="http://schemas.microsoft.com/office/drawing/2014/main" xmlns="" id="{8BDEB8F3-0FA7-480E-8BB2-8ECE1ACC08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683000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1" name="Rectangle 282">
              <a:extLst>
                <a:ext uri="{FF2B5EF4-FFF2-40B4-BE49-F238E27FC236}">
                  <a16:creationId xmlns:a16="http://schemas.microsoft.com/office/drawing/2014/main" xmlns="" id="{A8E09AEF-5F8D-4124-A994-D1AE7DA42A2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657600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2" name="Rectangle 283">
              <a:extLst>
                <a:ext uri="{FF2B5EF4-FFF2-40B4-BE49-F238E27FC236}">
                  <a16:creationId xmlns:a16="http://schemas.microsoft.com/office/drawing/2014/main" xmlns="" id="{C0F705C3-3D4F-458C-86ED-38660E46409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3621088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3" name="Rectangle 284">
              <a:extLst>
                <a:ext uri="{FF2B5EF4-FFF2-40B4-BE49-F238E27FC236}">
                  <a16:creationId xmlns:a16="http://schemas.microsoft.com/office/drawing/2014/main" xmlns="" id="{450C5B28-3F02-4493-BC00-59E5191F4E3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3571875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0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4" name="Rectangle 285">
              <a:extLst>
                <a:ext uri="{FF2B5EF4-FFF2-40B4-BE49-F238E27FC236}">
                  <a16:creationId xmlns:a16="http://schemas.microsoft.com/office/drawing/2014/main" xmlns="" id="{0D9B5959-4366-46C5-8DE8-4C229548163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44026" y="3548063"/>
              <a:ext cx="73025" cy="96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–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5" name="Rectangle 286">
              <a:extLst>
                <a:ext uri="{FF2B5EF4-FFF2-40B4-BE49-F238E27FC236}">
                  <a16:creationId xmlns:a16="http://schemas.microsoft.com/office/drawing/2014/main" xmlns="" id="{ECEB9BDE-1684-4CDE-BD7B-AC1F4DC14B9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44026" y="3506788"/>
              <a:ext cx="73025" cy="96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6" name="Rectangle 287">
              <a:extLst>
                <a:ext uri="{FF2B5EF4-FFF2-40B4-BE49-F238E27FC236}">
                  <a16:creationId xmlns:a16="http://schemas.microsoft.com/office/drawing/2014/main" xmlns="" id="{F832A1E3-EDB7-4874-B9F9-1306C563AC9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460750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,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7" name="Rectangle 288">
              <a:extLst>
                <a:ext uri="{FF2B5EF4-FFF2-40B4-BE49-F238E27FC236}">
                  <a16:creationId xmlns:a16="http://schemas.microsoft.com/office/drawing/2014/main" xmlns="" id="{A762AE2A-CF83-481A-8B8D-A114AC7A937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436938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8" name="Rectangle 289">
              <a:extLst>
                <a:ext uri="{FF2B5EF4-FFF2-40B4-BE49-F238E27FC236}">
                  <a16:creationId xmlns:a16="http://schemas.microsoft.com/office/drawing/2014/main" xmlns="" id="{D14495D2-EB8C-435C-BF3D-696D9BC64DC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3400425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a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9" name="Rectangle 290">
              <a:extLst>
                <a:ext uri="{FF2B5EF4-FFF2-40B4-BE49-F238E27FC236}">
                  <a16:creationId xmlns:a16="http://schemas.microsoft.com/office/drawing/2014/main" xmlns="" id="{61630A1A-E4ED-4F62-AA43-DA63DA1E5C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36391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0" name="Rectangle 291">
              <a:extLst>
                <a:ext uri="{FF2B5EF4-FFF2-40B4-BE49-F238E27FC236}">
                  <a16:creationId xmlns:a16="http://schemas.microsoft.com/office/drawing/2014/main" xmlns="" id="{22C2F198-2E57-48A1-999A-F5B6416A21D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33851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[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1" name="Rectangle 292">
              <a:extLst>
                <a:ext uri="{FF2B5EF4-FFF2-40B4-BE49-F238E27FC236}">
                  <a16:creationId xmlns:a16="http://schemas.microsoft.com/office/drawing/2014/main" xmlns="" id="{DDA5588B-7315-437B-88DC-B8135C61AE1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59901" y="3294063"/>
              <a:ext cx="106363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H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2" name="Rectangle 293">
              <a:extLst>
                <a:ext uri="{FF2B5EF4-FFF2-40B4-BE49-F238E27FC236}">
                  <a16:creationId xmlns:a16="http://schemas.microsoft.com/office/drawing/2014/main" xmlns="" id="{7D9641F0-8319-4A4C-9908-80DBCE907225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418638" y="3260725"/>
              <a:ext cx="73025" cy="968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5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2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3" name="Rectangle 294">
              <a:extLst>
                <a:ext uri="{FF2B5EF4-FFF2-40B4-BE49-F238E27FC236}">
                  <a16:creationId xmlns:a16="http://schemas.microsoft.com/office/drawing/2014/main" xmlns="" id="{F7DA1BA8-4711-4184-AAC3-4B3CF7EDFF9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56726" y="3184525"/>
              <a:ext cx="114300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O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4" name="Rectangle 295">
              <a:extLst>
                <a:ext uri="{FF2B5EF4-FFF2-40B4-BE49-F238E27FC236}">
                  <a16:creationId xmlns:a16="http://schemas.microsoft.com/office/drawing/2014/main" xmlns="" id="{C2B6BCD8-AB6D-4E5C-B449-B77A5606887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14166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]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5" name="Rectangle 296">
              <a:extLst>
                <a:ext uri="{FF2B5EF4-FFF2-40B4-BE49-F238E27FC236}">
                  <a16:creationId xmlns:a16="http://schemas.microsoft.com/office/drawing/2014/main" xmlns="" id="{99D30F98-9856-4C86-8131-2931033A233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117850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6" name="Rectangle 297">
              <a:extLst>
                <a:ext uri="{FF2B5EF4-FFF2-40B4-BE49-F238E27FC236}">
                  <a16:creationId xmlns:a16="http://schemas.microsoft.com/office/drawing/2014/main" xmlns="" id="{289E2EA2-C570-47B6-9BA6-C44B69FDA01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092450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7" name="Rectangle 298">
              <a:extLst>
                <a:ext uri="{FF2B5EF4-FFF2-40B4-BE49-F238E27FC236}">
                  <a16:creationId xmlns:a16="http://schemas.microsoft.com/office/drawing/2014/main" xmlns="" id="{EBB08BD2-16A1-4282-9986-5EC5CA6EC2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3055938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=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8" name="Rectangle 299">
              <a:extLst>
                <a:ext uri="{FF2B5EF4-FFF2-40B4-BE49-F238E27FC236}">
                  <a16:creationId xmlns:a16="http://schemas.microsoft.com/office/drawing/2014/main" xmlns="" id="{7A74AF41-84DF-40BF-8BF8-972414F15D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3019425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99" name="Rectangle 300">
              <a:extLst>
                <a:ext uri="{FF2B5EF4-FFF2-40B4-BE49-F238E27FC236}">
                  <a16:creationId xmlns:a16="http://schemas.microsoft.com/office/drawing/2014/main" xmlns="" id="{87D2EFDB-F187-488C-809B-F0AD4DF2834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80538" y="2995613"/>
              <a:ext cx="650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 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0" name="Rectangle 301">
              <a:extLst>
                <a:ext uri="{FF2B5EF4-FFF2-40B4-BE49-F238E27FC236}">
                  <a16:creationId xmlns:a16="http://schemas.microsoft.com/office/drawing/2014/main" xmlns="" id="{8CEAB663-7278-43C7-87B5-394B320BA7D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9367838" y="2957513"/>
              <a:ext cx="90488" cy="130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</a:rPr>
                <a:t>1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1" name="Line 202">
              <a:extLst>
                <a:ext uri="{FF2B5EF4-FFF2-40B4-BE49-F238E27FC236}">
                  <a16:creationId xmlns:a16="http://schemas.microsoft.com/office/drawing/2014/main" xmlns="" id="{EE17FD78-D840-4EF6-8C2E-9AE01A2694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4576" y="1879601"/>
              <a:ext cx="1968500" cy="3148013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Line 203">
              <a:extLst>
                <a:ext uri="{FF2B5EF4-FFF2-40B4-BE49-F238E27FC236}">
                  <a16:creationId xmlns:a16="http://schemas.microsoft.com/office/drawing/2014/main" xmlns="" id="{2CBA3D7F-57C3-46BC-A47A-3933CC6283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53076" y="5027613"/>
              <a:ext cx="169863" cy="40640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Line 206">
              <a:extLst>
                <a:ext uri="{FF2B5EF4-FFF2-40B4-BE49-F238E27FC236}">
                  <a16:creationId xmlns:a16="http://schemas.microsoft.com/office/drawing/2014/main" xmlns="" id="{D7561A12-1B5B-481B-AC43-1AFC060E91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22938" y="5434013"/>
              <a:ext cx="0" cy="2476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Line 207">
              <a:extLst>
                <a:ext uri="{FF2B5EF4-FFF2-40B4-BE49-F238E27FC236}">
                  <a16:creationId xmlns:a16="http://schemas.microsoft.com/office/drawing/2014/main" xmlns="" id="{F41E0F62-D0D2-4F04-BB2B-0E67E9411B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4576" y="728663"/>
              <a:ext cx="0" cy="1150938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Line 513">
              <a:extLst>
                <a:ext uri="{FF2B5EF4-FFF2-40B4-BE49-F238E27FC236}">
                  <a16:creationId xmlns:a16="http://schemas.microsoft.com/office/drawing/2014/main" xmlns="" id="{2086B873-359F-4CC6-8AE8-9B36AA3855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46576" y="1843088"/>
              <a:ext cx="1992313" cy="3184525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Line 514">
              <a:extLst>
                <a:ext uri="{FF2B5EF4-FFF2-40B4-BE49-F238E27FC236}">
                  <a16:creationId xmlns:a16="http://schemas.microsoft.com/office/drawing/2014/main" xmlns="" id="{66635D00-4970-4785-ADCF-D6B313F47B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38888" y="5027613"/>
              <a:ext cx="169863" cy="40640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Line 515">
              <a:extLst>
                <a:ext uri="{FF2B5EF4-FFF2-40B4-BE49-F238E27FC236}">
                  <a16:creationId xmlns:a16="http://schemas.microsoft.com/office/drawing/2014/main" xmlns="" id="{E1D42131-BDDC-454A-B047-3B24CA65BE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3401" y="728663"/>
              <a:ext cx="0" cy="11112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Line 522">
              <a:extLst>
                <a:ext uri="{FF2B5EF4-FFF2-40B4-BE49-F238E27FC236}">
                  <a16:creationId xmlns:a16="http://schemas.microsoft.com/office/drawing/2014/main" xmlns="" id="{BAF487DB-37A0-4534-898E-97B5703AD7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508751" y="5434013"/>
              <a:ext cx="0" cy="247650"/>
            </a:xfrm>
            <a:prstGeom prst="line">
              <a:avLst/>
            </a:prstGeom>
            <a:noFill/>
            <a:ln w="31750" cap="rnd">
              <a:solidFill>
                <a:srgbClr val="254061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9" name="TextBox 308">
            <a:extLst>
              <a:ext uri="{FF2B5EF4-FFF2-40B4-BE49-F238E27FC236}">
                <a16:creationId xmlns:a16="http://schemas.microsoft.com/office/drawing/2014/main" xmlns="" id="{48498B55-B0D3-4E49-8783-10C248C3A129}"/>
              </a:ext>
            </a:extLst>
          </p:cNvPr>
          <p:cNvSpPr txBox="1"/>
          <p:nvPr/>
        </p:nvSpPr>
        <p:spPr>
          <a:xfrm>
            <a:off x="3124200" y="2133600"/>
            <a:ext cx="1301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l</a:t>
            </a:r>
            <a:r>
              <a:rPr lang="en-US" dirty="0" smtClean="0">
                <a:solidFill>
                  <a:schemeClr val="tx2"/>
                </a:solidFill>
              </a:rPr>
              <a:t>og </a:t>
            </a:r>
            <a:r>
              <a:rPr lang="en-US" dirty="0" err="1" smtClean="0">
                <a:solidFill>
                  <a:schemeClr val="tx2"/>
                </a:solidFill>
              </a:rPr>
              <a:t>a</a:t>
            </a:r>
            <a:r>
              <a:rPr lang="en-US" baseline="-25000" dirty="0" err="1" smtClean="0">
                <a:solidFill>
                  <a:schemeClr val="tx2"/>
                </a:solidFill>
              </a:rPr>
              <a:t>Fe</a:t>
            </a:r>
            <a:r>
              <a:rPr lang="en-US" dirty="0" smtClean="0">
                <a:solidFill>
                  <a:schemeClr val="tx2"/>
                </a:solidFill>
              </a:rPr>
              <a:t> = -8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xmlns="" id="{D6B71E30-B052-45CA-9889-7409EA9A557A}"/>
              </a:ext>
            </a:extLst>
          </p:cNvPr>
          <p:cNvSpPr txBox="1"/>
          <p:nvPr/>
        </p:nvSpPr>
        <p:spPr>
          <a:xfrm>
            <a:off x="2743201" y="2242306"/>
            <a:ext cx="393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-6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xmlns="" id="{EF59D24F-3249-4FD5-90BA-1771118DC353}"/>
              </a:ext>
            </a:extLst>
          </p:cNvPr>
          <p:cNvSpPr txBox="1"/>
          <p:nvPr/>
        </p:nvSpPr>
        <p:spPr>
          <a:xfrm>
            <a:off x="2393952" y="2326936"/>
            <a:ext cx="3936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-4</a:t>
            </a:r>
          </a:p>
        </p:txBody>
      </p:sp>
      <p:sp>
        <p:nvSpPr>
          <p:cNvPr id="319" name="AutoShape 12">
            <a:extLst>
              <a:ext uri="{FF2B5EF4-FFF2-40B4-BE49-F238E27FC236}">
                <a16:creationId xmlns:a16="http://schemas.microsoft.com/office/drawing/2014/main" xmlns="" id="{ED516C6E-7010-4822-A2E6-B070B45CA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1115093"/>
            <a:ext cx="2865039" cy="911083"/>
          </a:xfrm>
          <a:prstGeom prst="wedgeRectCallout">
            <a:avLst>
              <a:gd name="adj1" fmla="val -70989"/>
              <a:gd name="adj2" fmla="val 378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Composite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diagram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shows the effect of Fe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++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activity on mineral stability fields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009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366</Words>
  <Application>Microsoft Office PowerPoint</Application>
  <PresentationFormat>On-screen Show (4:3)</PresentationFormat>
  <Paragraphs>246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27</cp:revision>
  <dcterms:created xsi:type="dcterms:W3CDTF">2011-12-16T19:38:00Z</dcterms:created>
  <dcterms:modified xsi:type="dcterms:W3CDTF">2019-08-12T21:38:17Z</dcterms:modified>
</cp:coreProperties>
</file>