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4" r:id="rId3"/>
    <p:sldId id="273" r:id="rId4"/>
    <p:sldId id="272" r:id="rId5"/>
    <p:sldId id="27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CD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8D7CC-77E5-47FF-B3BC-19726A472FC7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859C7-2D59-46F1-AE16-3967998DB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722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B859C7-2D59-46F1-AE16-3967998DBEB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226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B859C7-2D59-46F1-AE16-3967998DBEB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760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FBD87-F2AF-4D30-96A6-8DDB4B6CD0C0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083C9-943F-4CE7-B62B-59D43181C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156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FBD87-F2AF-4D30-96A6-8DDB4B6CD0C0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083C9-943F-4CE7-B62B-59D43181C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61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FBD87-F2AF-4D30-96A6-8DDB4B6CD0C0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083C9-943F-4CE7-B62B-59D43181C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05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FBD87-F2AF-4D30-96A6-8DDB4B6CD0C0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083C9-943F-4CE7-B62B-59D43181C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163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FBD87-F2AF-4D30-96A6-8DDB4B6CD0C0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083C9-943F-4CE7-B62B-59D43181C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71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FBD87-F2AF-4D30-96A6-8DDB4B6CD0C0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083C9-943F-4CE7-B62B-59D43181C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673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FBD87-F2AF-4D30-96A6-8DDB4B6CD0C0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083C9-943F-4CE7-B62B-59D43181C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948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FBD87-F2AF-4D30-96A6-8DDB4B6CD0C0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083C9-943F-4CE7-B62B-59D43181C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55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FBD87-F2AF-4D30-96A6-8DDB4B6CD0C0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083C9-943F-4CE7-B62B-59D43181C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98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FBD87-F2AF-4D30-96A6-8DDB4B6CD0C0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083C9-943F-4CE7-B62B-59D43181C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7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FBD87-F2AF-4D30-96A6-8DDB4B6CD0C0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083C9-943F-4CE7-B62B-59D43181C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27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FBD87-F2AF-4D30-96A6-8DDB4B6CD0C0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083C9-943F-4CE7-B62B-59D43181C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593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83" name="Group 12982">
            <a:extLst>
              <a:ext uri="{FF2B5EF4-FFF2-40B4-BE49-F238E27FC236}">
                <a16:creationId xmlns:a16="http://schemas.microsoft.com/office/drawing/2014/main" xmlns="" id="{B6596283-422C-4281-868F-1F35D8B94462}"/>
              </a:ext>
            </a:extLst>
          </p:cNvPr>
          <p:cNvGrpSpPr/>
          <p:nvPr/>
        </p:nvGrpSpPr>
        <p:grpSpPr>
          <a:xfrm>
            <a:off x="1828799" y="203200"/>
            <a:ext cx="5505450" cy="5499101"/>
            <a:chOff x="1819276" y="482600"/>
            <a:chExt cx="5505450" cy="5499101"/>
          </a:xfrm>
        </p:grpSpPr>
        <p:sp>
          <p:nvSpPr>
            <p:cNvPr id="12984" name="Freeform 8">
              <a:extLst>
                <a:ext uri="{FF2B5EF4-FFF2-40B4-BE49-F238E27FC236}">
                  <a16:creationId xmlns:a16="http://schemas.microsoft.com/office/drawing/2014/main" xmlns="" id="{4EBF793F-D664-4390-A2D8-3E086CA2489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9276" y="482601"/>
              <a:ext cx="4681538" cy="5499100"/>
            </a:xfrm>
            <a:custGeom>
              <a:avLst/>
              <a:gdLst>
                <a:gd name="T0" fmla="*/ 0 w 2949"/>
                <a:gd name="T1" fmla="*/ 3360 h 3464"/>
                <a:gd name="T2" fmla="*/ 0 w 2949"/>
                <a:gd name="T3" fmla="*/ 3245 h 3464"/>
                <a:gd name="T4" fmla="*/ 0 w 2949"/>
                <a:gd name="T5" fmla="*/ 3129 h 3464"/>
                <a:gd name="T6" fmla="*/ 0 w 2949"/>
                <a:gd name="T7" fmla="*/ 3014 h 3464"/>
                <a:gd name="T8" fmla="*/ 0 w 2949"/>
                <a:gd name="T9" fmla="*/ 2899 h 3464"/>
                <a:gd name="T10" fmla="*/ 0 w 2949"/>
                <a:gd name="T11" fmla="*/ 2783 h 3464"/>
                <a:gd name="T12" fmla="*/ 0 w 2949"/>
                <a:gd name="T13" fmla="*/ 2668 h 3464"/>
                <a:gd name="T14" fmla="*/ 0 w 2949"/>
                <a:gd name="T15" fmla="*/ 2552 h 3464"/>
                <a:gd name="T16" fmla="*/ 0 w 2949"/>
                <a:gd name="T17" fmla="*/ 2437 h 3464"/>
                <a:gd name="T18" fmla="*/ 0 w 2949"/>
                <a:gd name="T19" fmla="*/ 2321 h 3464"/>
                <a:gd name="T20" fmla="*/ 0 w 2949"/>
                <a:gd name="T21" fmla="*/ 2206 h 3464"/>
                <a:gd name="T22" fmla="*/ 0 w 2949"/>
                <a:gd name="T23" fmla="*/ 2090 h 3464"/>
                <a:gd name="T24" fmla="*/ 0 w 2949"/>
                <a:gd name="T25" fmla="*/ 1975 h 3464"/>
                <a:gd name="T26" fmla="*/ 0 w 2949"/>
                <a:gd name="T27" fmla="*/ 1859 h 3464"/>
                <a:gd name="T28" fmla="*/ 0 w 2949"/>
                <a:gd name="T29" fmla="*/ 1744 h 3464"/>
                <a:gd name="T30" fmla="*/ 0 w 2949"/>
                <a:gd name="T31" fmla="*/ 1628 h 3464"/>
                <a:gd name="T32" fmla="*/ 0 w 2949"/>
                <a:gd name="T33" fmla="*/ 1513 h 3464"/>
                <a:gd name="T34" fmla="*/ 0 w 2949"/>
                <a:gd name="T35" fmla="*/ 1397 h 3464"/>
                <a:gd name="T36" fmla="*/ 0 w 2949"/>
                <a:gd name="T37" fmla="*/ 1282 h 3464"/>
                <a:gd name="T38" fmla="*/ 0 w 2949"/>
                <a:gd name="T39" fmla="*/ 1166 h 3464"/>
                <a:gd name="T40" fmla="*/ 0 w 2949"/>
                <a:gd name="T41" fmla="*/ 1051 h 3464"/>
                <a:gd name="T42" fmla="*/ 0 w 2949"/>
                <a:gd name="T43" fmla="*/ 935 h 3464"/>
                <a:gd name="T44" fmla="*/ 0 w 2949"/>
                <a:gd name="T45" fmla="*/ 820 h 3464"/>
                <a:gd name="T46" fmla="*/ 0 w 2949"/>
                <a:gd name="T47" fmla="*/ 704 h 3464"/>
                <a:gd name="T48" fmla="*/ 0 w 2949"/>
                <a:gd name="T49" fmla="*/ 589 h 3464"/>
                <a:gd name="T50" fmla="*/ 0 w 2949"/>
                <a:gd name="T51" fmla="*/ 473 h 3464"/>
                <a:gd name="T52" fmla="*/ 0 w 2949"/>
                <a:gd name="T53" fmla="*/ 358 h 3464"/>
                <a:gd name="T54" fmla="*/ 0 w 2949"/>
                <a:gd name="T55" fmla="*/ 242 h 3464"/>
                <a:gd name="T56" fmla="*/ 0 w 2949"/>
                <a:gd name="T57" fmla="*/ 127 h 3464"/>
                <a:gd name="T58" fmla="*/ 0 w 2949"/>
                <a:gd name="T59" fmla="*/ 12 h 3464"/>
                <a:gd name="T60" fmla="*/ 2943 w 2949"/>
                <a:gd name="T61" fmla="*/ 93 h 3464"/>
                <a:gd name="T62" fmla="*/ 2932 w 2949"/>
                <a:gd name="T63" fmla="*/ 208 h 3464"/>
                <a:gd name="T64" fmla="*/ 2918 w 2949"/>
                <a:gd name="T65" fmla="*/ 324 h 3464"/>
                <a:gd name="T66" fmla="*/ 2902 w 2949"/>
                <a:gd name="T67" fmla="*/ 439 h 3464"/>
                <a:gd name="T68" fmla="*/ 2884 w 2949"/>
                <a:gd name="T69" fmla="*/ 554 h 3464"/>
                <a:gd name="T70" fmla="*/ 2864 w 2949"/>
                <a:gd name="T71" fmla="*/ 670 h 3464"/>
                <a:gd name="T72" fmla="*/ 2842 w 2949"/>
                <a:gd name="T73" fmla="*/ 785 h 3464"/>
                <a:gd name="T74" fmla="*/ 2819 w 2949"/>
                <a:gd name="T75" fmla="*/ 901 h 3464"/>
                <a:gd name="T76" fmla="*/ 2795 w 2949"/>
                <a:gd name="T77" fmla="*/ 1016 h 3464"/>
                <a:gd name="T78" fmla="*/ 2769 w 2949"/>
                <a:gd name="T79" fmla="*/ 1132 h 3464"/>
                <a:gd name="T80" fmla="*/ 2743 w 2949"/>
                <a:gd name="T81" fmla="*/ 1247 h 3464"/>
                <a:gd name="T82" fmla="*/ 2715 w 2949"/>
                <a:gd name="T83" fmla="*/ 1363 h 3464"/>
                <a:gd name="T84" fmla="*/ 2686 w 2949"/>
                <a:gd name="T85" fmla="*/ 1478 h 3464"/>
                <a:gd name="T86" fmla="*/ 2656 w 2949"/>
                <a:gd name="T87" fmla="*/ 1594 h 3464"/>
                <a:gd name="T88" fmla="*/ 2624 w 2949"/>
                <a:gd name="T89" fmla="*/ 1709 h 3464"/>
                <a:gd name="T90" fmla="*/ 2592 w 2949"/>
                <a:gd name="T91" fmla="*/ 1825 h 3464"/>
                <a:gd name="T92" fmla="*/ 2557 w 2949"/>
                <a:gd name="T93" fmla="*/ 1940 h 3464"/>
                <a:gd name="T94" fmla="*/ 2520 w 2949"/>
                <a:gd name="T95" fmla="*/ 2056 h 3464"/>
                <a:gd name="T96" fmla="*/ 2481 w 2949"/>
                <a:gd name="T97" fmla="*/ 2171 h 3464"/>
                <a:gd name="T98" fmla="*/ 2440 w 2949"/>
                <a:gd name="T99" fmla="*/ 2286 h 3464"/>
                <a:gd name="T100" fmla="*/ 2394 w 2949"/>
                <a:gd name="T101" fmla="*/ 2402 h 3464"/>
                <a:gd name="T102" fmla="*/ 2346 w 2949"/>
                <a:gd name="T103" fmla="*/ 2517 h 3464"/>
                <a:gd name="T104" fmla="*/ 2294 w 2949"/>
                <a:gd name="T105" fmla="*/ 2633 h 3464"/>
                <a:gd name="T106" fmla="*/ 2237 w 2949"/>
                <a:gd name="T107" fmla="*/ 2748 h 3464"/>
                <a:gd name="T108" fmla="*/ 2175 w 2949"/>
                <a:gd name="T109" fmla="*/ 2864 h 3464"/>
                <a:gd name="T110" fmla="*/ 2107 w 2949"/>
                <a:gd name="T111" fmla="*/ 2979 h 3464"/>
                <a:gd name="T112" fmla="*/ 2032 w 2949"/>
                <a:gd name="T113" fmla="*/ 3095 h 3464"/>
                <a:gd name="T114" fmla="*/ 1951 w 2949"/>
                <a:gd name="T115" fmla="*/ 3211 h 3464"/>
                <a:gd name="T116" fmla="*/ 1862 w 2949"/>
                <a:gd name="T117" fmla="*/ 3326 h 3464"/>
                <a:gd name="T118" fmla="*/ 1763 w 2949"/>
                <a:gd name="T119" fmla="*/ 3441 h 3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949" h="3464">
                  <a:moveTo>
                    <a:pt x="0" y="3464"/>
                  </a:moveTo>
                  <a:lnTo>
                    <a:pt x="0" y="3453"/>
                  </a:lnTo>
                  <a:lnTo>
                    <a:pt x="0" y="3441"/>
                  </a:lnTo>
                  <a:lnTo>
                    <a:pt x="0" y="3430"/>
                  </a:lnTo>
                  <a:lnTo>
                    <a:pt x="0" y="3418"/>
                  </a:lnTo>
                  <a:lnTo>
                    <a:pt x="0" y="3407"/>
                  </a:lnTo>
                  <a:lnTo>
                    <a:pt x="0" y="3395"/>
                  </a:lnTo>
                  <a:lnTo>
                    <a:pt x="0" y="3384"/>
                  </a:lnTo>
                  <a:lnTo>
                    <a:pt x="0" y="3372"/>
                  </a:lnTo>
                  <a:lnTo>
                    <a:pt x="0" y="3360"/>
                  </a:lnTo>
                  <a:lnTo>
                    <a:pt x="0" y="3349"/>
                  </a:lnTo>
                  <a:lnTo>
                    <a:pt x="0" y="3338"/>
                  </a:lnTo>
                  <a:lnTo>
                    <a:pt x="0" y="3326"/>
                  </a:lnTo>
                  <a:lnTo>
                    <a:pt x="0" y="3315"/>
                  </a:lnTo>
                  <a:lnTo>
                    <a:pt x="0" y="3303"/>
                  </a:lnTo>
                  <a:lnTo>
                    <a:pt x="0" y="3291"/>
                  </a:lnTo>
                  <a:lnTo>
                    <a:pt x="0" y="3280"/>
                  </a:lnTo>
                  <a:lnTo>
                    <a:pt x="0" y="3268"/>
                  </a:lnTo>
                  <a:lnTo>
                    <a:pt x="0" y="3257"/>
                  </a:lnTo>
                  <a:lnTo>
                    <a:pt x="0" y="3245"/>
                  </a:lnTo>
                  <a:lnTo>
                    <a:pt x="0" y="3234"/>
                  </a:lnTo>
                  <a:lnTo>
                    <a:pt x="0" y="3222"/>
                  </a:lnTo>
                  <a:lnTo>
                    <a:pt x="0" y="3211"/>
                  </a:lnTo>
                  <a:lnTo>
                    <a:pt x="0" y="3199"/>
                  </a:lnTo>
                  <a:lnTo>
                    <a:pt x="0" y="3187"/>
                  </a:lnTo>
                  <a:lnTo>
                    <a:pt x="0" y="3176"/>
                  </a:lnTo>
                  <a:lnTo>
                    <a:pt x="0" y="3164"/>
                  </a:lnTo>
                  <a:lnTo>
                    <a:pt x="0" y="3153"/>
                  </a:lnTo>
                  <a:lnTo>
                    <a:pt x="0" y="3141"/>
                  </a:lnTo>
                  <a:lnTo>
                    <a:pt x="0" y="3129"/>
                  </a:lnTo>
                  <a:lnTo>
                    <a:pt x="0" y="3118"/>
                  </a:lnTo>
                  <a:lnTo>
                    <a:pt x="0" y="3107"/>
                  </a:lnTo>
                  <a:lnTo>
                    <a:pt x="0" y="3095"/>
                  </a:lnTo>
                  <a:lnTo>
                    <a:pt x="0" y="3084"/>
                  </a:lnTo>
                  <a:lnTo>
                    <a:pt x="0" y="3072"/>
                  </a:lnTo>
                  <a:lnTo>
                    <a:pt x="0" y="3060"/>
                  </a:lnTo>
                  <a:lnTo>
                    <a:pt x="0" y="3049"/>
                  </a:lnTo>
                  <a:lnTo>
                    <a:pt x="0" y="3037"/>
                  </a:lnTo>
                  <a:lnTo>
                    <a:pt x="0" y="3026"/>
                  </a:lnTo>
                  <a:lnTo>
                    <a:pt x="0" y="3014"/>
                  </a:lnTo>
                  <a:lnTo>
                    <a:pt x="0" y="3003"/>
                  </a:lnTo>
                  <a:lnTo>
                    <a:pt x="0" y="2991"/>
                  </a:lnTo>
                  <a:lnTo>
                    <a:pt x="0" y="2979"/>
                  </a:lnTo>
                  <a:lnTo>
                    <a:pt x="0" y="2968"/>
                  </a:lnTo>
                  <a:lnTo>
                    <a:pt x="0" y="2956"/>
                  </a:lnTo>
                  <a:lnTo>
                    <a:pt x="0" y="2945"/>
                  </a:lnTo>
                  <a:lnTo>
                    <a:pt x="0" y="2933"/>
                  </a:lnTo>
                  <a:lnTo>
                    <a:pt x="0" y="2922"/>
                  </a:lnTo>
                  <a:lnTo>
                    <a:pt x="0" y="2910"/>
                  </a:lnTo>
                  <a:lnTo>
                    <a:pt x="0" y="2899"/>
                  </a:lnTo>
                  <a:lnTo>
                    <a:pt x="0" y="2887"/>
                  </a:lnTo>
                  <a:lnTo>
                    <a:pt x="0" y="2876"/>
                  </a:lnTo>
                  <a:lnTo>
                    <a:pt x="0" y="2864"/>
                  </a:lnTo>
                  <a:lnTo>
                    <a:pt x="0" y="2853"/>
                  </a:lnTo>
                  <a:lnTo>
                    <a:pt x="0" y="2841"/>
                  </a:lnTo>
                  <a:lnTo>
                    <a:pt x="0" y="2829"/>
                  </a:lnTo>
                  <a:lnTo>
                    <a:pt x="0" y="2818"/>
                  </a:lnTo>
                  <a:lnTo>
                    <a:pt x="0" y="2806"/>
                  </a:lnTo>
                  <a:lnTo>
                    <a:pt x="0" y="2795"/>
                  </a:lnTo>
                  <a:lnTo>
                    <a:pt x="0" y="2783"/>
                  </a:lnTo>
                  <a:lnTo>
                    <a:pt x="0" y="2772"/>
                  </a:lnTo>
                  <a:lnTo>
                    <a:pt x="0" y="2760"/>
                  </a:lnTo>
                  <a:lnTo>
                    <a:pt x="0" y="2748"/>
                  </a:lnTo>
                  <a:lnTo>
                    <a:pt x="0" y="2737"/>
                  </a:lnTo>
                  <a:lnTo>
                    <a:pt x="0" y="2725"/>
                  </a:lnTo>
                  <a:lnTo>
                    <a:pt x="0" y="2714"/>
                  </a:lnTo>
                  <a:lnTo>
                    <a:pt x="0" y="2703"/>
                  </a:lnTo>
                  <a:lnTo>
                    <a:pt x="0" y="2691"/>
                  </a:lnTo>
                  <a:lnTo>
                    <a:pt x="0" y="2680"/>
                  </a:lnTo>
                  <a:lnTo>
                    <a:pt x="0" y="2668"/>
                  </a:lnTo>
                  <a:lnTo>
                    <a:pt x="0" y="2656"/>
                  </a:lnTo>
                  <a:lnTo>
                    <a:pt x="0" y="2645"/>
                  </a:lnTo>
                  <a:lnTo>
                    <a:pt x="0" y="2633"/>
                  </a:lnTo>
                  <a:lnTo>
                    <a:pt x="0" y="2622"/>
                  </a:lnTo>
                  <a:lnTo>
                    <a:pt x="0" y="2610"/>
                  </a:lnTo>
                  <a:lnTo>
                    <a:pt x="0" y="2598"/>
                  </a:lnTo>
                  <a:lnTo>
                    <a:pt x="0" y="2587"/>
                  </a:lnTo>
                  <a:lnTo>
                    <a:pt x="0" y="2575"/>
                  </a:lnTo>
                  <a:lnTo>
                    <a:pt x="0" y="2564"/>
                  </a:lnTo>
                  <a:lnTo>
                    <a:pt x="0" y="2552"/>
                  </a:lnTo>
                  <a:lnTo>
                    <a:pt x="0" y="2541"/>
                  </a:lnTo>
                  <a:lnTo>
                    <a:pt x="0" y="2529"/>
                  </a:lnTo>
                  <a:lnTo>
                    <a:pt x="0" y="2517"/>
                  </a:lnTo>
                  <a:lnTo>
                    <a:pt x="0" y="2506"/>
                  </a:lnTo>
                  <a:lnTo>
                    <a:pt x="0" y="2494"/>
                  </a:lnTo>
                  <a:lnTo>
                    <a:pt x="0" y="2483"/>
                  </a:lnTo>
                  <a:lnTo>
                    <a:pt x="0" y="2472"/>
                  </a:lnTo>
                  <a:lnTo>
                    <a:pt x="0" y="2460"/>
                  </a:lnTo>
                  <a:lnTo>
                    <a:pt x="0" y="2448"/>
                  </a:lnTo>
                  <a:lnTo>
                    <a:pt x="0" y="2437"/>
                  </a:lnTo>
                  <a:lnTo>
                    <a:pt x="0" y="2425"/>
                  </a:lnTo>
                  <a:lnTo>
                    <a:pt x="0" y="2414"/>
                  </a:lnTo>
                  <a:lnTo>
                    <a:pt x="0" y="2402"/>
                  </a:lnTo>
                  <a:lnTo>
                    <a:pt x="0" y="2391"/>
                  </a:lnTo>
                  <a:lnTo>
                    <a:pt x="0" y="2379"/>
                  </a:lnTo>
                  <a:lnTo>
                    <a:pt x="0" y="2368"/>
                  </a:lnTo>
                  <a:lnTo>
                    <a:pt x="0" y="2356"/>
                  </a:lnTo>
                  <a:lnTo>
                    <a:pt x="0" y="2344"/>
                  </a:lnTo>
                  <a:lnTo>
                    <a:pt x="0" y="2333"/>
                  </a:lnTo>
                  <a:lnTo>
                    <a:pt x="0" y="2321"/>
                  </a:lnTo>
                  <a:lnTo>
                    <a:pt x="0" y="2310"/>
                  </a:lnTo>
                  <a:lnTo>
                    <a:pt x="0" y="2298"/>
                  </a:lnTo>
                  <a:lnTo>
                    <a:pt x="0" y="2286"/>
                  </a:lnTo>
                  <a:lnTo>
                    <a:pt x="0" y="2275"/>
                  </a:lnTo>
                  <a:lnTo>
                    <a:pt x="0" y="2263"/>
                  </a:lnTo>
                  <a:lnTo>
                    <a:pt x="0" y="2252"/>
                  </a:lnTo>
                  <a:lnTo>
                    <a:pt x="0" y="2241"/>
                  </a:lnTo>
                  <a:lnTo>
                    <a:pt x="0" y="2229"/>
                  </a:lnTo>
                  <a:lnTo>
                    <a:pt x="0" y="2217"/>
                  </a:lnTo>
                  <a:lnTo>
                    <a:pt x="0" y="2206"/>
                  </a:lnTo>
                  <a:lnTo>
                    <a:pt x="0" y="2194"/>
                  </a:lnTo>
                  <a:lnTo>
                    <a:pt x="0" y="2183"/>
                  </a:lnTo>
                  <a:lnTo>
                    <a:pt x="0" y="2171"/>
                  </a:lnTo>
                  <a:lnTo>
                    <a:pt x="0" y="2160"/>
                  </a:lnTo>
                  <a:lnTo>
                    <a:pt x="0" y="2148"/>
                  </a:lnTo>
                  <a:lnTo>
                    <a:pt x="0" y="2137"/>
                  </a:lnTo>
                  <a:lnTo>
                    <a:pt x="0" y="2125"/>
                  </a:lnTo>
                  <a:lnTo>
                    <a:pt x="0" y="2113"/>
                  </a:lnTo>
                  <a:lnTo>
                    <a:pt x="0" y="2102"/>
                  </a:lnTo>
                  <a:lnTo>
                    <a:pt x="0" y="2090"/>
                  </a:lnTo>
                  <a:lnTo>
                    <a:pt x="0" y="2079"/>
                  </a:lnTo>
                  <a:lnTo>
                    <a:pt x="0" y="2067"/>
                  </a:lnTo>
                  <a:lnTo>
                    <a:pt x="0" y="2056"/>
                  </a:lnTo>
                  <a:lnTo>
                    <a:pt x="0" y="2044"/>
                  </a:lnTo>
                  <a:lnTo>
                    <a:pt x="0" y="2033"/>
                  </a:lnTo>
                  <a:lnTo>
                    <a:pt x="0" y="2021"/>
                  </a:lnTo>
                  <a:lnTo>
                    <a:pt x="0" y="2010"/>
                  </a:lnTo>
                  <a:lnTo>
                    <a:pt x="0" y="1998"/>
                  </a:lnTo>
                  <a:lnTo>
                    <a:pt x="0" y="1986"/>
                  </a:lnTo>
                  <a:lnTo>
                    <a:pt x="0" y="1975"/>
                  </a:lnTo>
                  <a:lnTo>
                    <a:pt x="0" y="1963"/>
                  </a:lnTo>
                  <a:lnTo>
                    <a:pt x="0" y="1952"/>
                  </a:lnTo>
                  <a:lnTo>
                    <a:pt x="0" y="1940"/>
                  </a:lnTo>
                  <a:lnTo>
                    <a:pt x="0" y="1929"/>
                  </a:lnTo>
                  <a:lnTo>
                    <a:pt x="0" y="1917"/>
                  </a:lnTo>
                  <a:lnTo>
                    <a:pt x="0" y="1906"/>
                  </a:lnTo>
                  <a:lnTo>
                    <a:pt x="0" y="1894"/>
                  </a:lnTo>
                  <a:lnTo>
                    <a:pt x="0" y="1882"/>
                  </a:lnTo>
                  <a:lnTo>
                    <a:pt x="0" y="1871"/>
                  </a:lnTo>
                  <a:lnTo>
                    <a:pt x="0" y="1859"/>
                  </a:lnTo>
                  <a:lnTo>
                    <a:pt x="0" y="1848"/>
                  </a:lnTo>
                  <a:lnTo>
                    <a:pt x="0" y="1837"/>
                  </a:lnTo>
                  <a:lnTo>
                    <a:pt x="0" y="1825"/>
                  </a:lnTo>
                  <a:lnTo>
                    <a:pt x="0" y="1813"/>
                  </a:lnTo>
                  <a:lnTo>
                    <a:pt x="0" y="1802"/>
                  </a:lnTo>
                  <a:lnTo>
                    <a:pt x="0" y="1790"/>
                  </a:lnTo>
                  <a:lnTo>
                    <a:pt x="0" y="1779"/>
                  </a:lnTo>
                  <a:lnTo>
                    <a:pt x="0" y="1767"/>
                  </a:lnTo>
                  <a:lnTo>
                    <a:pt x="0" y="1755"/>
                  </a:lnTo>
                  <a:lnTo>
                    <a:pt x="0" y="1744"/>
                  </a:lnTo>
                  <a:lnTo>
                    <a:pt x="0" y="1732"/>
                  </a:lnTo>
                  <a:lnTo>
                    <a:pt x="0" y="1721"/>
                  </a:lnTo>
                  <a:lnTo>
                    <a:pt x="0" y="1709"/>
                  </a:lnTo>
                  <a:lnTo>
                    <a:pt x="0" y="1698"/>
                  </a:lnTo>
                  <a:lnTo>
                    <a:pt x="0" y="1686"/>
                  </a:lnTo>
                  <a:lnTo>
                    <a:pt x="0" y="1675"/>
                  </a:lnTo>
                  <a:lnTo>
                    <a:pt x="0" y="1663"/>
                  </a:lnTo>
                  <a:lnTo>
                    <a:pt x="0" y="1651"/>
                  </a:lnTo>
                  <a:lnTo>
                    <a:pt x="0" y="1640"/>
                  </a:lnTo>
                  <a:lnTo>
                    <a:pt x="0" y="1628"/>
                  </a:lnTo>
                  <a:lnTo>
                    <a:pt x="0" y="1617"/>
                  </a:lnTo>
                  <a:lnTo>
                    <a:pt x="0" y="1606"/>
                  </a:lnTo>
                  <a:lnTo>
                    <a:pt x="0" y="1594"/>
                  </a:lnTo>
                  <a:lnTo>
                    <a:pt x="0" y="1582"/>
                  </a:lnTo>
                  <a:lnTo>
                    <a:pt x="0" y="1570"/>
                  </a:lnTo>
                  <a:lnTo>
                    <a:pt x="0" y="1559"/>
                  </a:lnTo>
                  <a:lnTo>
                    <a:pt x="0" y="1548"/>
                  </a:lnTo>
                  <a:lnTo>
                    <a:pt x="0" y="1536"/>
                  </a:lnTo>
                  <a:lnTo>
                    <a:pt x="0" y="1525"/>
                  </a:lnTo>
                  <a:lnTo>
                    <a:pt x="0" y="1513"/>
                  </a:lnTo>
                  <a:lnTo>
                    <a:pt x="0" y="1502"/>
                  </a:lnTo>
                  <a:lnTo>
                    <a:pt x="0" y="1490"/>
                  </a:lnTo>
                  <a:lnTo>
                    <a:pt x="0" y="1478"/>
                  </a:lnTo>
                  <a:lnTo>
                    <a:pt x="0" y="1467"/>
                  </a:lnTo>
                  <a:lnTo>
                    <a:pt x="0" y="1455"/>
                  </a:lnTo>
                  <a:lnTo>
                    <a:pt x="0" y="1444"/>
                  </a:lnTo>
                  <a:lnTo>
                    <a:pt x="0" y="1432"/>
                  </a:lnTo>
                  <a:lnTo>
                    <a:pt x="0" y="1420"/>
                  </a:lnTo>
                  <a:lnTo>
                    <a:pt x="0" y="1409"/>
                  </a:lnTo>
                  <a:lnTo>
                    <a:pt x="0" y="1397"/>
                  </a:lnTo>
                  <a:lnTo>
                    <a:pt x="0" y="1386"/>
                  </a:lnTo>
                  <a:lnTo>
                    <a:pt x="0" y="1375"/>
                  </a:lnTo>
                  <a:lnTo>
                    <a:pt x="0" y="1363"/>
                  </a:lnTo>
                  <a:lnTo>
                    <a:pt x="0" y="1351"/>
                  </a:lnTo>
                  <a:lnTo>
                    <a:pt x="0" y="1339"/>
                  </a:lnTo>
                  <a:lnTo>
                    <a:pt x="0" y="1328"/>
                  </a:lnTo>
                  <a:lnTo>
                    <a:pt x="0" y="1317"/>
                  </a:lnTo>
                  <a:lnTo>
                    <a:pt x="0" y="1305"/>
                  </a:lnTo>
                  <a:lnTo>
                    <a:pt x="0" y="1294"/>
                  </a:lnTo>
                  <a:lnTo>
                    <a:pt x="0" y="1282"/>
                  </a:lnTo>
                  <a:lnTo>
                    <a:pt x="0" y="1271"/>
                  </a:lnTo>
                  <a:lnTo>
                    <a:pt x="0" y="1259"/>
                  </a:lnTo>
                  <a:lnTo>
                    <a:pt x="0" y="1247"/>
                  </a:lnTo>
                  <a:lnTo>
                    <a:pt x="0" y="1236"/>
                  </a:lnTo>
                  <a:lnTo>
                    <a:pt x="0" y="1224"/>
                  </a:lnTo>
                  <a:lnTo>
                    <a:pt x="0" y="1213"/>
                  </a:lnTo>
                  <a:lnTo>
                    <a:pt x="0" y="1201"/>
                  </a:lnTo>
                  <a:lnTo>
                    <a:pt x="0" y="1190"/>
                  </a:lnTo>
                  <a:lnTo>
                    <a:pt x="0" y="1178"/>
                  </a:lnTo>
                  <a:lnTo>
                    <a:pt x="0" y="1166"/>
                  </a:lnTo>
                  <a:lnTo>
                    <a:pt x="0" y="1155"/>
                  </a:lnTo>
                  <a:lnTo>
                    <a:pt x="0" y="1144"/>
                  </a:lnTo>
                  <a:lnTo>
                    <a:pt x="0" y="1132"/>
                  </a:lnTo>
                  <a:lnTo>
                    <a:pt x="0" y="1120"/>
                  </a:lnTo>
                  <a:lnTo>
                    <a:pt x="0" y="1108"/>
                  </a:lnTo>
                  <a:lnTo>
                    <a:pt x="0" y="1097"/>
                  </a:lnTo>
                  <a:lnTo>
                    <a:pt x="0" y="1086"/>
                  </a:lnTo>
                  <a:lnTo>
                    <a:pt x="0" y="1074"/>
                  </a:lnTo>
                  <a:lnTo>
                    <a:pt x="0" y="1063"/>
                  </a:lnTo>
                  <a:lnTo>
                    <a:pt x="0" y="1051"/>
                  </a:lnTo>
                  <a:lnTo>
                    <a:pt x="0" y="1040"/>
                  </a:lnTo>
                  <a:lnTo>
                    <a:pt x="0" y="1028"/>
                  </a:lnTo>
                  <a:lnTo>
                    <a:pt x="0" y="1016"/>
                  </a:lnTo>
                  <a:lnTo>
                    <a:pt x="0" y="1005"/>
                  </a:lnTo>
                  <a:lnTo>
                    <a:pt x="0" y="993"/>
                  </a:lnTo>
                  <a:lnTo>
                    <a:pt x="0" y="982"/>
                  </a:lnTo>
                  <a:lnTo>
                    <a:pt x="0" y="971"/>
                  </a:lnTo>
                  <a:lnTo>
                    <a:pt x="0" y="959"/>
                  </a:lnTo>
                  <a:lnTo>
                    <a:pt x="0" y="947"/>
                  </a:lnTo>
                  <a:lnTo>
                    <a:pt x="0" y="935"/>
                  </a:lnTo>
                  <a:lnTo>
                    <a:pt x="0" y="924"/>
                  </a:lnTo>
                  <a:lnTo>
                    <a:pt x="0" y="913"/>
                  </a:lnTo>
                  <a:lnTo>
                    <a:pt x="0" y="901"/>
                  </a:lnTo>
                  <a:lnTo>
                    <a:pt x="0" y="889"/>
                  </a:lnTo>
                  <a:lnTo>
                    <a:pt x="0" y="878"/>
                  </a:lnTo>
                  <a:lnTo>
                    <a:pt x="0" y="866"/>
                  </a:lnTo>
                  <a:lnTo>
                    <a:pt x="0" y="855"/>
                  </a:lnTo>
                  <a:lnTo>
                    <a:pt x="0" y="843"/>
                  </a:lnTo>
                  <a:lnTo>
                    <a:pt x="0" y="832"/>
                  </a:lnTo>
                  <a:lnTo>
                    <a:pt x="0" y="820"/>
                  </a:lnTo>
                  <a:lnTo>
                    <a:pt x="0" y="808"/>
                  </a:lnTo>
                  <a:lnTo>
                    <a:pt x="0" y="797"/>
                  </a:lnTo>
                  <a:lnTo>
                    <a:pt x="0" y="785"/>
                  </a:lnTo>
                  <a:lnTo>
                    <a:pt x="0" y="774"/>
                  </a:lnTo>
                  <a:lnTo>
                    <a:pt x="0" y="762"/>
                  </a:lnTo>
                  <a:lnTo>
                    <a:pt x="0" y="751"/>
                  </a:lnTo>
                  <a:lnTo>
                    <a:pt x="0" y="740"/>
                  </a:lnTo>
                  <a:lnTo>
                    <a:pt x="0" y="728"/>
                  </a:lnTo>
                  <a:lnTo>
                    <a:pt x="0" y="716"/>
                  </a:lnTo>
                  <a:lnTo>
                    <a:pt x="0" y="704"/>
                  </a:lnTo>
                  <a:lnTo>
                    <a:pt x="0" y="693"/>
                  </a:lnTo>
                  <a:lnTo>
                    <a:pt x="0" y="682"/>
                  </a:lnTo>
                  <a:lnTo>
                    <a:pt x="0" y="670"/>
                  </a:lnTo>
                  <a:lnTo>
                    <a:pt x="0" y="659"/>
                  </a:lnTo>
                  <a:lnTo>
                    <a:pt x="0" y="647"/>
                  </a:lnTo>
                  <a:lnTo>
                    <a:pt x="0" y="635"/>
                  </a:lnTo>
                  <a:lnTo>
                    <a:pt x="0" y="624"/>
                  </a:lnTo>
                  <a:lnTo>
                    <a:pt x="0" y="612"/>
                  </a:lnTo>
                  <a:lnTo>
                    <a:pt x="0" y="601"/>
                  </a:lnTo>
                  <a:lnTo>
                    <a:pt x="0" y="589"/>
                  </a:lnTo>
                  <a:lnTo>
                    <a:pt x="0" y="577"/>
                  </a:lnTo>
                  <a:lnTo>
                    <a:pt x="0" y="566"/>
                  </a:lnTo>
                  <a:lnTo>
                    <a:pt x="0" y="554"/>
                  </a:lnTo>
                  <a:lnTo>
                    <a:pt x="0" y="543"/>
                  </a:lnTo>
                  <a:lnTo>
                    <a:pt x="0" y="531"/>
                  </a:lnTo>
                  <a:lnTo>
                    <a:pt x="0" y="520"/>
                  </a:lnTo>
                  <a:lnTo>
                    <a:pt x="0" y="509"/>
                  </a:lnTo>
                  <a:lnTo>
                    <a:pt x="0" y="497"/>
                  </a:lnTo>
                  <a:lnTo>
                    <a:pt x="0" y="485"/>
                  </a:lnTo>
                  <a:lnTo>
                    <a:pt x="0" y="473"/>
                  </a:lnTo>
                  <a:lnTo>
                    <a:pt x="0" y="462"/>
                  </a:lnTo>
                  <a:lnTo>
                    <a:pt x="0" y="451"/>
                  </a:lnTo>
                  <a:lnTo>
                    <a:pt x="0" y="439"/>
                  </a:lnTo>
                  <a:lnTo>
                    <a:pt x="0" y="428"/>
                  </a:lnTo>
                  <a:lnTo>
                    <a:pt x="0" y="416"/>
                  </a:lnTo>
                  <a:lnTo>
                    <a:pt x="0" y="404"/>
                  </a:lnTo>
                  <a:lnTo>
                    <a:pt x="0" y="393"/>
                  </a:lnTo>
                  <a:lnTo>
                    <a:pt x="0" y="381"/>
                  </a:lnTo>
                  <a:lnTo>
                    <a:pt x="0" y="370"/>
                  </a:lnTo>
                  <a:lnTo>
                    <a:pt x="0" y="358"/>
                  </a:lnTo>
                  <a:lnTo>
                    <a:pt x="0" y="347"/>
                  </a:lnTo>
                  <a:lnTo>
                    <a:pt x="0" y="335"/>
                  </a:lnTo>
                  <a:lnTo>
                    <a:pt x="0" y="324"/>
                  </a:lnTo>
                  <a:lnTo>
                    <a:pt x="0" y="312"/>
                  </a:lnTo>
                  <a:lnTo>
                    <a:pt x="0" y="300"/>
                  </a:lnTo>
                  <a:lnTo>
                    <a:pt x="0" y="289"/>
                  </a:lnTo>
                  <a:lnTo>
                    <a:pt x="0" y="277"/>
                  </a:lnTo>
                  <a:lnTo>
                    <a:pt x="0" y="266"/>
                  </a:lnTo>
                  <a:lnTo>
                    <a:pt x="0" y="254"/>
                  </a:lnTo>
                  <a:lnTo>
                    <a:pt x="0" y="242"/>
                  </a:lnTo>
                  <a:lnTo>
                    <a:pt x="0" y="231"/>
                  </a:lnTo>
                  <a:lnTo>
                    <a:pt x="0" y="220"/>
                  </a:lnTo>
                  <a:lnTo>
                    <a:pt x="0" y="208"/>
                  </a:lnTo>
                  <a:lnTo>
                    <a:pt x="0" y="197"/>
                  </a:lnTo>
                  <a:lnTo>
                    <a:pt x="0" y="185"/>
                  </a:lnTo>
                  <a:lnTo>
                    <a:pt x="0" y="173"/>
                  </a:lnTo>
                  <a:lnTo>
                    <a:pt x="0" y="162"/>
                  </a:lnTo>
                  <a:lnTo>
                    <a:pt x="0" y="150"/>
                  </a:lnTo>
                  <a:lnTo>
                    <a:pt x="0" y="139"/>
                  </a:lnTo>
                  <a:lnTo>
                    <a:pt x="0" y="127"/>
                  </a:lnTo>
                  <a:lnTo>
                    <a:pt x="0" y="116"/>
                  </a:lnTo>
                  <a:lnTo>
                    <a:pt x="0" y="104"/>
                  </a:lnTo>
                  <a:lnTo>
                    <a:pt x="0" y="93"/>
                  </a:lnTo>
                  <a:lnTo>
                    <a:pt x="0" y="81"/>
                  </a:lnTo>
                  <a:lnTo>
                    <a:pt x="0" y="69"/>
                  </a:lnTo>
                  <a:lnTo>
                    <a:pt x="0" y="58"/>
                  </a:lnTo>
                  <a:lnTo>
                    <a:pt x="0" y="46"/>
                  </a:lnTo>
                  <a:lnTo>
                    <a:pt x="0" y="35"/>
                  </a:lnTo>
                  <a:lnTo>
                    <a:pt x="0" y="23"/>
                  </a:lnTo>
                  <a:lnTo>
                    <a:pt x="0" y="12"/>
                  </a:lnTo>
                  <a:lnTo>
                    <a:pt x="0" y="0"/>
                  </a:lnTo>
                  <a:lnTo>
                    <a:pt x="2949" y="0"/>
                  </a:lnTo>
                  <a:lnTo>
                    <a:pt x="2948" y="12"/>
                  </a:lnTo>
                  <a:lnTo>
                    <a:pt x="2947" y="23"/>
                  </a:lnTo>
                  <a:lnTo>
                    <a:pt x="2946" y="35"/>
                  </a:lnTo>
                  <a:lnTo>
                    <a:pt x="2945" y="46"/>
                  </a:lnTo>
                  <a:lnTo>
                    <a:pt x="2945" y="58"/>
                  </a:lnTo>
                  <a:lnTo>
                    <a:pt x="2944" y="69"/>
                  </a:lnTo>
                  <a:lnTo>
                    <a:pt x="2944" y="81"/>
                  </a:lnTo>
                  <a:lnTo>
                    <a:pt x="2943" y="93"/>
                  </a:lnTo>
                  <a:lnTo>
                    <a:pt x="2941" y="104"/>
                  </a:lnTo>
                  <a:lnTo>
                    <a:pt x="2940" y="116"/>
                  </a:lnTo>
                  <a:lnTo>
                    <a:pt x="2939" y="127"/>
                  </a:lnTo>
                  <a:lnTo>
                    <a:pt x="2938" y="139"/>
                  </a:lnTo>
                  <a:lnTo>
                    <a:pt x="2937" y="150"/>
                  </a:lnTo>
                  <a:lnTo>
                    <a:pt x="2936" y="162"/>
                  </a:lnTo>
                  <a:lnTo>
                    <a:pt x="2935" y="173"/>
                  </a:lnTo>
                  <a:lnTo>
                    <a:pt x="2934" y="185"/>
                  </a:lnTo>
                  <a:lnTo>
                    <a:pt x="2933" y="197"/>
                  </a:lnTo>
                  <a:lnTo>
                    <a:pt x="2932" y="208"/>
                  </a:lnTo>
                  <a:lnTo>
                    <a:pt x="2931" y="220"/>
                  </a:lnTo>
                  <a:lnTo>
                    <a:pt x="2929" y="231"/>
                  </a:lnTo>
                  <a:lnTo>
                    <a:pt x="2928" y="242"/>
                  </a:lnTo>
                  <a:lnTo>
                    <a:pt x="2926" y="254"/>
                  </a:lnTo>
                  <a:lnTo>
                    <a:pt x="2925" y="266"/>
                  </a:lnTo>
                  <a:lnTo>
                    <a:pt x="2924" y="277"/>
                  </a:lnTo>
                  <a:lnTo>
                    <a:pt x="2922" y="289"/>
                  </a:lnTo>
                  <a:lnTo>
                    <a:pt x="2921" y="300"/>
                  </a:lnTo>
                  <a:lnTo>
                    <a:pt x="2920" y="312"/>
                  </a:lnTo>
                  <a:lnTo>
                    <a:pt x="2918" y="324"/>
                  </a:lnTo>
                  <a:lnTo>
                    <a:pt x="2917" y="335"/>
                  </a:lnTo>
                  <a:lnTo>
                    <a:pt x="2915" y="347"/>
                  </a:lnTo>
                  <a:lnTo>
                    <a:pt x="2914" y="358"/>
                  </a:lnTo>
                  <a:lnTo>
                    <a:pt x="2912" y="370"/>
                  </a:lnTo>
                  <a:lnTo>
                    <a:pt x="2910" y="381"/>
                  </a:lnTo>
                  <a:lnTo>
                    <a:pt x="2909" y="393"/>
                  </a:lnTo>
                  <a:lnTo>
                    <a:pt x="2907" y="404"/>
                  </a:lnTo>
                  <a:lnTo>
                    <a:pt x="2906" y="416"/>
                  </a:lnTo>
                  <a:lnTo>
                    <a:pt x="2904" y="428"/>
                  </a:lnTo>
                  <a:lnTo>
                    <a:pt x="2902" y="439"/>
                  </a:lnTo>
                  <a:lnTo>
                    <a:pt x="2901" y="451"/>
                  </a:lnTo>
                  <a:lnTo>
                    <a:pt x="2899" y="462"/>
                  </a:lnTo>
                  <a:lnTo>
                    <a:pt x="2897" y="473"/>
                  </a:lnTo>
                  <a:lnTo>
                    <a:pt x="2895" y="485"/>
                  </a:lnTo>
                  <a:lnTo>
                    <a:pt x="2894" y="497"/>
                  </a:lnTo>
                  <a:lnTo>
                    <a:pt x="2891" y="509"/>
                  </a:lnTo>
                  <a:lnTo>
                    <a:pt x="2890" y="520"/>
                  </a:lnTo>
                  <a:lnTo>
                    <a:pt x="2888" y="531"/>
                  </a:lnTo>
                  <a:lnTo>
                    <a:pt x="2886" y="543"/>
                  </a:lnTo>
                  <a:lnTo>
                    <a:pt x="2884" y="554"/>
                  </a:lnTo>
                  <a:lnTo>
                    <a:pt x="2882" y="566"/>
                  </a:lnTo>
                  <a:lnTo>
                    <a:pt x="2880" y="577"/>
                  </a:lnTo>
                  <a:lnTo>
                    <a:pt x="2878" y="589"/>
                  </a:lnTo>
                  <a:lnTo>
                    <a:pt x="2876" y="601"/>
                  </a:lnTo>
                  <a:lnTo>
                    <a:pt x="2874" y="612"/>
                  </a:lnTo>
                  <a:lnTo>
                    <a:pt x="2872" y="624"/>
                  </a:lnTo>
                  <a:lnTo>
                    <a:pt x="2870" y="635"/>
                  </a:lnTo>
                  <a:lnTo>
                    <a:pt x="2868" y="647"/>
                  </a:lnTo>
                  <a:lnTo>
                    <a:pt x="2866" y="659"/>
                  </a:lnTo>
                  <a:lnTo>
                    <a:pt x="2864" y="670"/>
                  </a:lnTo>
                  <a:lnTo>
                    <a:pt x="2862" y="682"/>
                  </a:lnTo>
                  <a:lnTo>
                    <a:pt x="2860" y="693"/>
                  </a:lnTo>
                  <a:lnTo>
                    <a:pt x="2858" y="704"/>
                  </a:lnTo>
                  <a:lnTo>
                    <a:pt x="2856" y="716"/>
                  </a:lnTo>
                  <a:lnTo>
                    <a:pt x="2853" y="728"/>
                  </a:lnTo>
                  <a:lnTo>
                    <a:pt x="2851" y="740"/>
                  </a:lnTo>
                  <a:lnTo>
                    <a:pt x="2849" y="751"/>
                  </a:lnTo>
                  <a:lnTo>
                    <a:pt x="2847" y="762"/>
                  </a:lnTo>
                  <a:lnTo>
                    <a:pt x="2845" y="774"/>
                  </a:lnTo>
                  <a:lnTo>
                    <a:pt x="2842" y="785"/>
                  </a:lnTo>
                  <a:lnTo>
                    <a:pt x="2840" y="797"/>
                  </a:lnTo>
                  <a:lnTo>
                    <a:pt x="2838" y="808"/>
                  </a:lnTo>
                  <a:lnTo>
                    <a:pt x="2836" y="820"/>
                  </a:lnTo>
                  <a:lnTo>
                    <a:pt x="2833" y="832"/>
                  </a:lnTo>
                  <a:lnTo>
                    <a:pt x="2831" y="843"/>
                  </a:lnTo>
                  <a:lnTo>
                    <a:pt x="2828" y="855"/>
                  </a:lnTo>
                  <a:lnTo>
                    <a:pt x="2826" y="866"/>
                  </a:lnTo>
                  <a:lnTo>
                    <a:pt x="2824" y="878"/>
                  </a:lnTo>
                  <a:lnTo>
                    <a:pt x="2822" y="889"/>
                  </a:lnTo>
                  <a:lnTo>
                    <a:pt x="2819" y="901"/>
                  </a:lnTo>
                  <a:lnTo>
                    <a:pt x="2817" y="913"/>
                  </a:lnTo>
                  <a:lnTo>
                    <a:pt x="2815" y="924"/>
                  </a:lnTo>
                  <a:lnTo>
                    <a:pt x="2812" y="935"/>
                  </a:lnTo>
                  <a:lnTo>
                    <a:pt x="2810" y="947"/>
                  </a:lnTo>
                  <a:lnTo>
                    <a:pt x="2807" y="959"/>
                  </a:lnTo>
                  <a:lnTo>
                    <a:pt x="2805" y="971"/>
                  </a:lnTo>
                  <a:lnTo>
                    <a:pt x="2802" y="982"/>
                  </a:lnTo>
                  <a:lnTo>
                    <a:pt x="2800" y="993"/>
                  </a:lnTo>
                  <a:lnTo>
                    <a:pt x="2797" y="1005"/>
                  </a:lnTo>
                  <a:lnTo>
                    <a:pt x="2795" y="1016"/>
                  </a:lnTo>
                  <a:lnTo>
                    <a:pt x="2792" y="1028"/>
                  </a:lnTo>
                  <a:lnTo>
                    <a:pt x="2790" y="1040"/>
                  </a:lnTo>
                  <a:lnTo>
                    <a:pt x="2787" y="1051"/>
                  </a:lnTo>
                  <a:lnTo>
                    <a:pt x="2785" y="1063"/>
                  </a:lnTo>
                  <a:lnTo>
                    <a:pt x="2782" y="1074"/>
                  </a:lnTo>
                  <a:lnTo>
                    <a:pt x="2780" y="1086"/>
                  </a:lnTo>
                  <a:lnTo>
                    <a:pt x="2777" y="1097"/>
                  </a:lnTo>
                  <a:lnTo>
                    <a:pt x="2775" y="1108"/>
                  </a:lnTo>
                  <a:lnTo>
                    <a:pt x="2772" y="1120"/>
                  </a:lnTo>
                  <a:lnTo>
                    <a:pt x="2769" y="1132"/>
                  </a:lnTo>
                  <a:lnTo>
                    <a:pt x="2767" y="1144"/>
                  </a:lnTo>
                  <a:lnTo>
                    <a:pt x="2764" y="1155"/>
                  </a:lnTo>
                  <a:lnTo>
                    <a:pt x="2761" y="1166"/>
                  </a:lnTo>
                  <a:lnTo>
                    <a:pt x="2759" y="1178"/>
                  </a:lnTo>
                  <a:lnTo>
                    <a:pt x="2756" y="1190"/>
                  </a:lnTo>
                  <a:lnTo>
                    <a:pt x="2754" y="1201"/>
                  </a:lnTo>
                  <a:lnTo>
                    <a:pt x="2750" y="1213"/>
                  </a:lnTo>
                  <a:lnTo>
                    <a:pt x="2748" y="1224"/>
                  </a:lnTo>
                  <a:lnTo>
                    <a:pt x="2745" y="1236"/>
                  </a:lnTo>
                  <a:lnTo>
                    <a:pt x="2743" y="1247"/>
                  </a:lnTo>
                  <a:lnTo>
                    <a:pt x="2740" y="1259"/>
                  </a:lnTo>
                  <a:lnTo>
                    <a:pt x="2737" y="1271"/>
                  </a:lnTo>
                  <a:lnTo>
                    <a:pt x="2735" y="1282"/>
                  </a:lnTo>
                  <a:lnTo>
                    <a:pt x="2731" y="1294"/>
                  </a:lnTo>
                  <a:lnTo>
                    <a:pt x="2729" y="1305"/>
                  </a:lnTo>
                  <a:lnTo>
                    <a:pt x="2726" y="1317"/>
                  </a:lnTo>
                  <a:lnTo>
                    <a:pt x="2723" y="1328"/>
                  </a:lnTo>
                  <a:lnTo>
                    <a:pt x="2721" y="1339"/>
                  </a:lnTo>
                  <a:lnTo>
                    <a:pt x="2717" y="1351"/>
                  </a:lnTo>
                  <a:lnTo>
                    <a:pt x="2715" y="1363"/>
                  </a:lnTo>
                  <a:lnTo>
                    <a:pt x="2712" y="1375"/>
                  </a:lnTo>
                  <a:lnTo>
                    <a:pt x="2709" y="1386"/>
                  </a:lnTo>
                  <a:lnTo>
                    <a:pt x="2706" y="1397"/>
                  </a:lnTo>
                  <a:lnTo>
                    <a:pt x="2704" y="1409"/>
                  </a:lnTo>
                  <a:lnTo>
                    <a:pt x="2700" y="1420"/>
                  </a:lnTo>
                  <a:lnTo>
                    <a:pt x="2698" y="1432"/>
                  </a:lnTo>
                  <a:lnTo>
                    <a:pt x="2695" y="1444"/>
                  </a:lnTo>
                  <a:lnTo>
                    <a:pt x="2692" y="1455"/>
                  </a:lnTo>
                  <a:lnTo>
                    <a:pt x="2689" y="1467"/>
                  </a:lnTo>
                  <a:lnTo>
                    <a:pt x="2686" y="1478"/>
                  </a:lnTo>
                  <a:lnTo>
                    <a:pt x="2683" y="1490"/>
                  </a:lnTo>
                  <a:lnTo>
                    <a:pt x="2680" y="1502"/>
                  </a:lnTo>
                  <a:lnTo>
                    <a:pt x="2677" y="1513"/>
                  </a:lnTo>
                  <a:lnTo>
                    <a:pt x="2674" y="1525"/>
                  </a:lnTo>
                  <a:lnTo>
                    <a:pt x="2671" y="1536"/>
                  </a:lnTo>
                  <a:lnTo>
                    <a:pt x="2668" y="1548"/>
                  </a:lnTo>
                  <a:lnTo>
                    <a:pt x="2665" y="1559"/>
                  </a:lnTo>
                  <a:lnTo>
                    <a:pt x="2662" y="1570"/>
                  </a:lnTo>
                  <a:lnTo>
                    <a:pt x="2659" y="1582"/>
                  </a:lnTo>
                  <a:lnTo>
                    <a:pt x="2656" y="1594"/>
                  </a:lnTo>
                  <a:lnTo>
                    <a:pt x="2652" y="1606"/>
                  </a:lnTo>
                  <a:lnTo>
                    <a:pt x="2649" y="1617"/>
                  </a:lnTo>
                  <a:lnTo>
                    <a:pt x="2646" y="1628"/>
                  </a:lnTo>
                  <a:lnTo>
                    <a:pt x="2643" y="1640"/>
                  </a:lnTo>
                  <a:lnTo>
                    <a:pt x="2640" y="1651"/>
                  </a:lnTo>
                  <a:lnTo>
                    <a:pt x="2637" y="1663"/>
                  </a:lnTo>
                  <a:lnTo>
                    <a:pt x="2634" y="1675"/>
                  </a:lnTo>
                  <a:lnTo>
                    <a:pt x="2631" y="1686"/>
                  </a:lnTo>
                  <a:lnTo>
                    <a:pt x="2628" y="1698"/>
                  </a:lnTo>
                  <a:lnTo>
                    <a:pt x="2624" y="1709"/>
                  </a:lnTo>
                  <a:lnTo>
                    <a:pt x="2621" y="1721"/>
                  </a:lnTo>
                  <a:lnTo>
                    <a:pt x="2618" y="1732"/>
                  </a:lnTo>
                  <a:lnTo>
                    <a:pt x="2615" y="1744"/>
                  </a:lnTo>
                  <a:lnTo>
                    <a:pt x="2611" y="1755"/>
                  </a:lnTo>
                  <a:lnTo>
                    <a:pt x="2608" y="1767"/>
                  </a:lnTo>
                  <a:lnTo>
                    <a:pt x="2605" y="1779"/>
                  </a:lnTo>
                  <a:lnTo>
                    <a:pt x="2601" y="1790"/>
                  </a:lnTo>
                  <a:lnTo>
                    <a:pt x="2598" y="1802"/>
                  </a:lnTo>
                  <a:lnTo>
                    <a:pt x="2595" y="1813"/>
                  </a:lnTo>
                  <a:lnTo>
                    <a:pt x="2592" y="1825"/>
                  </a:lnTo>
                  <a:lnTo>
                    <a:pt x="2588" y="1837"/>
                  </a:lnTo>
                  <a:lnTo>
                    <a:pt x="2584" y="1848"/>
                  </a:lnTo>
                  <a:lnTo>
                    <a:pt x="2581" y="1859"/>
                  </a:lnTo>
                  <a:lnTo>
                    <a:pt x="2578" y="1871"/>
                  </a:lnTo>
                  <a:lnTo>
                    <a:pt x="2574" y="1882"/>
                  </a:lnTo>
                  <a:lnTo>
                    <a:pt x="2571" y="1894"/>
                  </a:lnTo>
                  <a:lnTo>
                    <a:pt x="2567" y="1906"/>
                  </a:lnTo>
                  <a:lnTo>
                    <a:pt x="2564" y="1917"/>
                  </a:lnTo>
                  <a:lnTo>
                    <a:pt x="2560" y="1929"/>
                  </a:lnTo>
                  <a:lnTo>
                    <a:pt x="2557" y="1940"/>
                  </a:lnTo>
                  <a:lnTo>
                    <a:pt x="2553" y="1952"/>
                  </a:lnTo>
                  <a:lnTo>
                    <a:pt x="2549" y="1963"/>
                  </a:lnTo>
                  <a:lnTo>
                    <a:pt x="2546" y="1975"/>
                  </a:lnTo>
                  <a:lnTo>
                    <a:pt x="2542" y="1986"/>
                  </a:lnTo>
                  <a:lnTo>
                    <a:pt x="2539" y="1998"/>
                  </a:lnTo>
                  <a:lnTo>
                    <a:pt x="2535" y="2010"/>
                  </a:lnTo>
                  <a:lnTo>
                    <a:pt x="2531" y="2021"/>
                  </a:lnTo>
                  <a:lnTo>
                    <a:pt x="2528" y="2033"/>
                  </a:lnTo>
                  <a:lnTo>
                    <a:pt x="2523" y="2044"/>
                  </a:lnTo>
                  <a:lnTo>
                    <a:pt x="2520" y="2056"/>
                  </a:lnTo>
                  <a:lnTo>
                    <a:pt x="2516" y="2067"/>
                  </a:lnTo>
                  <a:lnTo>
                    <a:pt x="2512" y="2079"/>
                  </a:lnTo>
                  <a:lnTo>
                    <a:pt x="2509" y="2090"/>
                  </a:lnTo>
                  <a:lnTo>
                    <a:pt x="2504" y="2102"/>
                  </a:lnTo>
                  <a:lnTo>
                    <a:pt x="2501" y="2113"/>
                  </a:lnTo>
                  <a:lnTo>
                    <a:pt x="2497" y="2125"/>
                  </a:lnTo>
                  <a:lnTo>
                    <a:pt x="2493" y="2137"/>
                  </a:lnTo>
                  <a:lnTo>
                    <a:pt x="2489" y="2148"/>
                  </a:lnTo>
                  <a:lnTo>
                    <a:pt x="2485" y="2160"/>
                  </a:lnTo>
                  <a:lnTo>
                    <a:pt x="2481" y="2171"/>
                  </a:lnTo>
                  <a:lnTo>
                    <a:pt x="2477" y="2183"/>
                  </a:lnTo>
                  <a:lnTo>
                    <a:pt x="2473" y="2194"/>
                  </a:lnTo>
                  <a:lnTo>
                    <a:pt x="2469" y="2206"/>
                  </a:lnTo>
                  <a:lnTo>
                    <a:pt x="2465" y="2217"/>
                  </a:lnTo>
                  <a:lnTo>
                    <a:pt x="2460" y="2229"/>
                  </a:lnTo>
                  <a:lnTo>
                    <a:pt x="2456" y="2241"/>
                  </a:lnTo>
                  <a:lnTo>
                    <a:pt x="2452" y="2252"/>
                  </a:lnTo>
                  <a:lnTo>
                    <a:pt x="2448" y="2263"/>
                  </a:lnTo>
                  <a:lnTo>
                    <a:pt x="2443" y="2275"/>
                  </a:lnTo>
                  <a:lnTo>
                    <a:pt x="2440" y="2286"/>
                  </a:lnTo>
                  <a:lnTo>
                    <a:pt x="2435" y="2298"/>
                  </a:lnTo>
                  <a:lnTo>
                    <a:pt x="2431" y="2310"/>
                  </a:lnTo>
                  <a:lnTo>
                    <a:pt x="2426" y="2321"/>
                  </a:lnTo>
                  <a:lnTo>
                    <a:pt x="2422" y="2333"/>
                  </a:lnTo>
                  <a:lnTo>
                    <a:pt x="2417" y="2344"/>
                  </a:lnTo>
                  <a:lnTo>
                    <a:pt x="2412" y="2356"/>
                  </a:lnTo>
                  <a:lnTo>
                    <a:pt x="2408" y="2368"/>
                  </a:lnTo>
                  <a:lnTo>
                    <a:pt x="2404" y="2379"/>
                  </a:lnTo>
                  <a:lnTo>
                    <a:pt x="2399" y="2391"/>
                  </a:lnTo>
                  <a:lnTo>
                    <a:pt x="2394" y="2402"/>
                  </a:lnTo>
                  <a:lnTo>
                    <a:pt x="2390" y="2414"/>
                  </a:lnTo>
                  <a:lnTo>
                    <a:pt x="2385" y="2425"/>
                  </a:lnTo>
                  <a:lnTo>
                    <a:pt x="2380" y="2437"/>
                  </a:lnTo>
                  <a:lnTo>
                    <a:pt x="2375" y="2448"/>
                  </a:lnTo>
                  <a:lnTo>
                    <a:pt x="2371" y="2460"/>
                  </a:lnTo>
                  <a:lnTo>
                    <a:pt x="2366" y="2472"/>
                  </a:lnTo>
                  <a:lnTo>
                    <a:pt x="2361" y="2483"/>
                  </a:lnTo>
                  <a:lnTo>
                    <a:pt x="2356" y="2494"/>
                  </a:lnTo>
                  <a:lnTo>
                    <a:pt x="2351" y="2506"/>
                  </a:lnTo>
                  <a:lnTo>
                    <a:pt x="2346" y="2517"/>
                  </a:lnTo>
                  <a:lnTo>
                    <a:pt x="2341" y="2529"/>
                  </a:lnTo>
                  <a:lnTo>
                    <a:pt x="2336" y="2541"/>
                  </a:lnTo>
                  <a:lnTo>
                    <a:pt x="2331" y="2552"/>
                  </a:lnTo>
                  <a:lnTo>
                    <a:pt x="2326" y="2564"/>
                  </a:lnTo>
                  <a:lnTo>
                    <a:pt x="2320" y="2575"/>
                  </a:lnTo>
                  <a:lnTo>
                    <a:pt x="2315" y="2587"/>
                  </a:lnTo>
                  <a:lnTo>
                    <a:pt x="2310" y="2598"/>
                  </a:lnTo>
                  <a:lnTo>
                    <a:pt x="2305" y="2610"/>
                  </a:lnTo>
                  <a:lnTo>
                    <a:pt x="2299" y="2622"/>
                  </a:lnTo>
                  <a:lnTo>
                    <a:pt x="2294" y="2633"/>
                  </a:lnTo>
                  <a:lnTo>
                    <a:pt x="2288" y="2645"/>
                  </a:lnTo>
                  <a:lnTo>
                    <a:pt x="2282" y="2656"/>
                  </a:lnTo>
                  <a:lnTo>
                    <a:pt x="2277" y="2668"/>
                  </a:lnTo>
                  <a:lnTo>
                    <a:pt x="2272" y="2680"/>
                  </a:lnTo>
                  <a:lnTo>
                    <a:pt x="2266" y="2691"/>
                  </a:lnTo>
                  <a:lnTo>
                    <a:pt x="2260" y="2703"/>
                  </a:lnTo>
                  <a:lnTo>
                    <a:pt x="2254" y="2714"/>
                  </a:lnTo>
                  <a:lnTo>
                    <a:pt x="2249" y="2725"/>
                  </a:lnTo>
                  <a:lnTo>
                    <a:pt x="2243" y="2737"/>
                  </a:lnTo>
                  <a:lnTo>
                    <a:pt x="2237" y="2748"/>
                  </a:lnTo>
                  <a:lnTo>
                    <a:pt x="2231" y="2760"/>
                  </a:lnTo>
                  <a:lnTo>
                    <a:pt x="2225" y="2772"/>
                  </a:lnTo>
                  <a:lnTo>
                    <a:pt x="2219" y="2783"/>
                  </a:lnTo>
                  <a:lnTo>
                    <a:pt x="2213" y="2795"/>
                  </a:lnTo>
                  <a:lnTo>
                    <a:pt x="2207" y="2806"/>
                  </a:lnTo>
                  <a:lnTo>
                    <a:pt x="2200" y="2818"/>
                  </a:lnTo>
                  <a:lnTo>
                    <a:pt x="2194" y="2829"/>
                  </a:lnTo>
                  <a:lnTo>
                    <a:pt x="2188" y="2841"/>
                  </a:lnTo>
                  <a:lnTo>
                    <a:pt x="2182" y="2853"/>
                  </a:lnTo>
                  <a:lnTo>
                    <a:pt x="2175" y="2864"/>
                  </a:lnTo>
                  <a:lnTo>
                    <a:pt x="2168" y="2876"/>
                  </a:lnTo>
                  <a:lnTo>
                    <a:pt x="2162" y="2887"/>
                  </a:lnTo>
                  <a:lnTo>
                    <a:pt x="2155" y="2899"/>
                  </a:lnTo>
                  <a:lnTo>
                    <a:pt x="2148" y="2910"/>
                  </a:lnTo>
                  <a:lnTo>
                    <a:pt x="2142" y="2922"/>
                  </a:lnTo>
                  <a:lnTo>
                    <a:pt x="2135" y="2933"/>
                  </a:lnTo>
                  <a:lnTo>
                    <a:pt x="2128" y="2945"/>
                  </a:lnTo>
                  <a:lnTo>
                    <a:pt x="2121" y="2956"/>
                  </a:lnTo>
                  <a:lnTo>
                    <a:pt x="2114" y="2968"/>
                  </a:lnTo>
                  <a:lnTo>
                    <a:pt x="2107" y="2979"/>
                  </a:lnTo>
                  <a:lnTo>
                    <a:pt x="2100" y="2991"/>
                  </a:lnTo>
                  <a:lnTo>
                    <a:pt x="2093" y="3003"/>
                  </a:lnTo>
                  <a:lnTo>
                    <a:pt x="2085" y="3014"/>
                  </a:lnTo>
                  <a:lnTo>
                    <a:pt x="2078" y="3026"/>
                  </a:lnTo>
                  <a:lnTo>
                    <a:pt x="2071" y="3037"/>
                  </a:lnTo>
                  <a:lnTo>
                    <a:pt x="2063" y="3049"/>
                  </a:lnTo>
                  <a:lnTo>
                    <a:pt x="2055" y="3060"/>
                  </a:lnTo>
                  <a:lnTo>
                    <a:pt x="2048" y="3072"/>
                  </a:lnTo>
                  <a:lnTo>
                    <a:pt x="2040" y="3084"/>
                  </a:lnTo>
                  <a:lnTo>
                    <a:pt x="2032" y="3095"/>
                  </a:lnTo>
                  <a:lnTo>
                    <a:pt x="2025" y="3107"/>
                  </a:lnTo>
                  <a:lnTo>
                    <a:pt x="2017" y="3118"/>
                  </a:lnTo>
                  <a:lnTo>
                    <a:pt x="2009" y="3129"/>
                  </a:lnTo>
                  <a:lnTo>
                    <a:pt x="2001" y="3141"/>
                  </a:lnTo>
                  <a:lnTo>
                    <a:pt x="1993" y="3153"/>
                  </a:lnTo>
                  <a:lnTo>
                    <a:pt x="1984" y="3164"/>
                  </a:lnTo>
                  <a:lnTo>
                    <a:pt x="1976" y="3176"/>
                  </a:lnTo>
                  <a:lnTo>
                    <a:pt x="1968" y="3187"/>
                  </a:lnTo>
                  <a:lnTo>
                    <a:pt x="1960" y="3199"/>
                  </a:lnTo>
                  <a:lnTo>
                    <a:pt x="1951" y="3211"/>
                  </a:lnTo>
                  <a:lnTo>
                    <a:pt x="1943" y="3222"/>
                  </a:lnTo>
                  <a:lnTo>
                    <a:pt x="1934" y="3234"/>
                  </a:lnTo>
                  <a:lnTo>
                    <a:pt x="1925" y="3245"/>
                  </a:lnTo>
                  <a:lnTo>
                    <a:pt x="1916" y="3257"/>
                  </a:lnTo>
                  <a:lnTo>
                    <a:pt x="1907" y="3268"/>
                  </a:lnTo>
                  <a:lnTo>
                    <a:pt x="1898" y="3280"/>
                  </a:lnTo>
                  <a:lnTo>
                    <a:pt x="1889" y="3291"/>
                  </a:lnTo>
                  <a:lnTo>
                    <a:pt x="1880" y="3303"/>
                  </a:lnTo>
                  <a:lnTo>
                    <a:pt x="1871" y="3315"/>
                  </a:lnTo>
                  <a:lnTo>
                    <a:pt x="1862" y="3326"/>
                  </a:lnTo>
                  <a:lnTo>
                    <a:pt x="1852" y="3338"/>
                  </a:lnTo>
                  <a:lnTo>
                    <a:pt x="1842" y="3349"/>
                  </a:lnTo>
                  <a:lnTo>
                    <a:pt x="1833" y="3360"/>
                  </a:lnTo>
                  <a:lnTo>
                    <a:pt x="1823" y="3372"/>
                  </a:lnTo>
                  <a:lnTo>
                    <a:pt x="1814" y="3384"/>
                  </a:lnTo>
                  <a:lnTo>
                    <a:pt x="1804" y="3395"/>
                  </a:lnTo>
                  <a:lnTo>
                    <a:pt x="1793" y="3407"/>
                  </a:lnTo>
                  <a:lnTo>
                    <a:pt x="1784" y="3418"/>
                  </a:lnTo>
                  <a:lnTo>
                    <a:pt x="1773" y="3430"/>
                  </a:lnTo>
                  <a:lnTo>
                    <a:pt x="1763" y="3441"/>
                  </a:lnTo>
                  <a:lnTo>
                    <a:pt x="1753" y="3453"/>
                  </a:lnTo>
                  <a:lnTo>
                    <a:pt x="1742" y="3464"/>
                  </a:lnTo>
                  <a:lnTo>
                    <a:pt x="0" y="3464"/>
                  </a:lnTo>
                  <a:close/>
                </a:path>
              </a:pathLst>
            </a:custGeom>
            <a:noFill/>
            <a:ln w="1588" cap="rnd">
              <a:solidFill>
                <a:srgbClr val="EFF3F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85" name="Freeform 10">
              <a:extLst>
                <a:ext uri="{FF2B5EF4-FFF2-40B4-BE49-F238E27FC236}">
                  <a16:creationId xmlns:a16="http://schemas.microsoft.com/office/drawing/2014/main" xmlns="" id="{B82D8F07-B1BF-48FA-A0CD-FAD84C0FDD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4701" y="482601"/>
              <a:ext cx="2740025" cy="5499100"/>
            </a:xfrm>
            <a:custGeom>
              <a:avLst/>
              <a:gdLst>
                <a:gd name="T0" fmla="*/ 91 w 1726"/>
                <a:gd name="T1" fmla="*/ 3360 h 3464"/>
                <a:gd name="T2" fmla="*/ 183 w 1726"/>
                <a:gd name="T3" fmla="*/ 3245 h 3464"/>
                <a:gd name="T4" fmla="*/ 267 w 1726"/>
                <a:gd name="T5" fmla="*/ 3129 h 3464"/>
                <a:gd name="T6" fmla="*/ 343 w 1726"/>
                <a:gd name="T7" fmla="*/ 3014 h 3464"/>
                <a:gd name="T8" fmla="*/ 413 w 1726"/>
                <a:gd name="T9" fmla="*/ 2899 h 3464"/>
                <a:gd name="T10" fmla="*/ 477 w 1726"/>
                <a:gd name="T11" fmla="*/ 2783 h 3464"/>
                <a:gd name="T12" fmla="*/ 535 w 1726"/>
                <a:gd name="T13" fmla="*/ 2668 h 3464"/>
                <a:gd name="T14" fmla="*/ 589 w 1726"/>
                <a:gd name="T15" fmla="*/ 2552 h 3464"/>
                <a:gd name="T16" fmla="*/ 638 w 1726"/>
                <a:gd name="T17" fmla="*/ 2437 h 3464"/>
                <a:gd name="T18" fmla="*/ 684 w 1726"/>
                <a:gd name="T19" fmla="*/ 2321 h 3464"/>
                <a:gd name="T20" fmla="*/ 727 w 1726"/>
                <a:gd name="T21" fmla="*/ 2206 h 3464"/>
                <a:gd name="T22" fmla="*/ 767 w 1726"/>
                <a:gd name="T23" fmla="*/ 2090 h 3464"/>
                <a:gd name="T24" fmla="*/ 804 w 1726"/>
                <a:gd name="T25" fmla="*/ 1975 h 3464"/>
                <a:gd name="T26" fmla="*/ 839 w 1726"/>
                <a:gd name="T27" fmla="*/ 1859 h 3464"/>
                <a:gd name="T28" fmla="*/ 873 w 1726"/>
                <a:gd name="T29" fmla="*/ 1744 h 3464"/>
                <a:gd name="T30" fmla="*/ 904 w 1726"/>
                <a:gd name="T31" fmla="*/ 1628 h 3464"/>
                <a:gd name="T32" fmla="*/ 935 w 1726"/>
                <a:gd name="T33" fmla="*/ 1513 h 3464"/>
                <a:gd name="T34" fmla="*/ 964 w 1726"/>
                <a:gd name="T35" fmla="*/ 1397 h 3464"/>
                <a:gd name="T36" fmla="*/ 993 w 1726"/>
                <a:gd name="T37" fmla="*/ 1282 h 3464"/>
                <a:gd name="T38" fmla="*/ 1019 w 1726"/>
                <a:gd name="T39" fmla="*/ 1166 h 3464"/>
                <a:gd name="T40" fmla="*/ 1045 w 1726"/>
                <a:gd name="T41" fmla="*/ 1051 h 3464"/>
                <a:gd name="T42" fmla="*/ 1070 w 1726"/>
                <a:gd name="T43" fmla="*/ 935 h 3464"/>
                <a:gd name="T44" fmla="*/ 1094 w 1726"/>
                <a:gd name="T45" fmla="*/ 820 h 3464"/>
                <a:gd name="T46" fmla="*/ 1116 w 1726"/>
                <a:gd name="T47" fmla="*/ 704 h 3464"/>
                <a:gd name="T48" fmla="*/ 1136 w 1726"/>
                <a:gd name="T49" fmla="*/ 589 h 3464"/>
                <a:gd name="T50" fmla="*/ 1155 w 1726"/>
                <a:gd name="T51" fmla="*/ 473 h 3464"/>
                <a:gd name="T52" fmla="*/ 1172 w 1726"/>
                <a:gd name="T53" fmla="*/ 358 h 3464"/>
                <a:gd name="T54" fmla="*/ 1186 w 1726"/>
                <a:gd name="T55" fmla="*/ 242 h 3464"/>
                <a:gd name="T56" fmla="*/ 1197 w 1726"/>
                <a:gd name="T57" fmla="*/ 127 h 3464"/>
                <a:gd name="T58" fmla="*/ 1206 w 1726"/>
                <a:gd name="T59" fmla="*/ 12 h 3464"/>
                <a:gd name="T60" fmla="*/ 1726 w 1726"/>
                <a:gd name="T61" fmla="*/ 93 h 3464"/>
                <a:gd name="T62" fmla="*/ 1726 w 1726"/>
                <a:gd name="T63" fmla="*/ 208 h 3464"/>
                <a:gd name="T64" fmla="*/ 1726 w 1726"/>
                <a:gd name="T65" fmla="*/ 324 h 3464"/>
                <a:gd name="T66" fmla="*/ 1726 w 1726"/>
                <a:gd name="T67" fmla="*/ 439 h 3464"/>
                <a:gd name="T68" fmla="*/ 1726 w 1726"/>
                <a:gd name="T69" fmla="*/ 554 h 3464"/>
                <a:gd name="T70" fmla="*/ 1726 w 1726"/>
                <a:gd name="T71" fmla="*/ 670 h 3464"/>
                <a:gd name="T72" fmla="*/ 1726 w 1726"/>
                <a:gd name="T73" fmla="*/ 785 h 3464"/>
                <a:gd name="T74" fmla="*/ 1726 w 1726"/>
                <a:gd name="T75" fmla="*/ 901 h 3464"/>
                <a:gd name="T76" fmla="*/ 1726 w 1726"/>
                <a:gd name="T77" fmla="*/ 1016 h 3464"/>
                <a:gd name="T78" fmla="*/ 1726 w 1726"/>
                <a:gd name="T79" fmla="*/ 1132 h 3464"/>
                <a:gd name="T80" fmla="*/ 1726 w 1726"/>
                <a:gd name="T81" fmla="*/ 1247 h 3464"/>
                <a:gd name="T82" fmla="*/ 1726 w 1726"/>
                <a:gd name="T83" fmla="*/ 1363 h 3464"/>
                <a:gd name="T84" fmla="*/ 1726 w 1726"/>
                <a:gd name="T85" fmla="*/ 1478 h 3464"/>
                <a:gd name="T86" fmla="*/ 1726 w 1726"/>
                <a:gd name="T87" fmla="*/ 1594 h 3464"/>
                <a:gd name="T88" fmla="*/ 1726 w 1726"/>
                <a:gd name="T89" fmla="*/ 1709 h 3464"/>
                <a:gd name="T90" fmla="*/ 1726 w 1726"/>
                <a:gd name="T91" fmla="*/ 1825 h 3464"/>
                <a:gd name="T92" fmla="*/ 1726 w 1726"/>
                <a:gd name="T93" fmla="*/ 1940 h 3464"/>
                <a:gd name="T94" fmla="*/ 1726 w 1726"/>
                <a:gd name="T95" fmla="*/ 2056 h 3464"/>
                <a:gd name="T96" fmla="*/ 1726 w 1726"/>
                <a:gd name="T97" fmla="*/ 2171 h 3464"/>
                <a:gd name="T98" fmla="*/ 1726 w 1726"/>
                <a:gd name="T99" fmla="*/ 2286 h 3464"/>
                <a:gd name="T100" fmla="*/ 1726 w 1726"/>
                <a:gd name="T101" fmla="*/ 2402 h 3464"/>
                <a:gd name="T102" fmla="*/ 1726 w 1726"/>
                <a:gd name="T103" fmla="*/ 2517 h 3464"/>
                <a:gd name="T104" fmla="*/ 1726 w 1726"/>
                <a:gd name="T105" fmla="*/ 2633 h 3464"/>
                <a:gd name="T106" fmla="*/ 1726 w 1726"/>
                <a:gd name="T107" fmla="*/ 2748 h 3464"/>
                <a:gd name="T108" fmla="*/ 1726 w 1726"/>
                <a:gd name="T109" fmla="*/ 2864 h 3464"/>
                <a:gd name="T110" fmla="*/ 1726 w 1726"/>
                <a:gd name="T111" fmla="*/ 2979 h 3464"/>
                <a:gd name="T112" fmla="*/ 1726 w 1726"/>
                <a:gd name="T113" fmla="*/ 3095 h 3464"/>
                <a:gd name="T114" fmla="*/ 1726 w 1726"/>
                <a:gd name="T115" fmla="*/ 3211 h 3464"/>
                <a:gd name="T116" fmla="*/ 1726 w 1726"/>
                <a:gd name="T117" fmla="*/ 3326 h 3464"/>
                <a:gd name="T118" fmla="*/ 1726 w 1726"/>
                <a:gd name="T119" fmla="*/ 3441 h 3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726" h="3464">
                  <a:moveTo>
                    <a:pt x="0" y="3464"/>
                  </a:moveTo>
                  <a:lnTo>
                    <a:pt x="11" y="3453"/>
                  </a:lnTo>
                  <a:lnTo>
                    <a:pt x="21" y="3441"/>
                  </a:lnTo>
                  <a:lnTo>
                    <a:pt x="31" y="3430"/>
                  </a:lnTo>
                  <a:lnTo>
                    <a:pt x="42" y="3418"/>
                  </a:lnTo>
                  <a:lnTo>
                    <a:pt x="51" y="3407"/>
                  </a:lnTo>
                  <a:lnTo>
                    <a:pt x="62" y="3395"/>
                  </a:lnTo>
                  <a:lnTo>
                    <a:pt x="72" y="3384"/>
                  </a:lnTo>
                  <a:lnTo>
                    <a:pt x="81" y="3372"/>
                  </a:lnTo>
                  <a:lnTo>
                    <a:pt x="91" y="3360"/>
                  </a:lnTo>
                  <a:lnTo>
                    <a:pt x="100" y="3349"/>
                  </a:lnTo>
                  <a:lnTo>
                    <a:pt x="110" y="3338"/>
                  </a:lnTo>
                  <a:lnTo>
                    <a:pt x="120" y="3326"/>
                  </a:lnTo>
                  <a:lnTo>
                    <a:pt x="129" y="3315"/>
                  </a:lnTo>
                  <a:lnTo>
                    <a:pt x="138" y="3303"/>
                  </a:lnTo>
                  <a:lnTo>
                    <a:pt x="147" y="3291"/>
                  </a:lnTo>
                  <a:lnTo>
                    <a:pt x="156" y="3280"/>
                  </a:lnTo>
                  <a:lnTo>
                    <a:pt x="165" y="3268"/>
                  </a:lnTo>
                  <a:lnTo>
                    <a:pt x="174" y="3257"/>
                  </a:lnTo>
                  <a:lnTo>
                    <a:pt x="183" y="3245"/>
                  </a:lnTo>
                  <a:lnTo>
                    <a:pt x="192" y="3234"/>
                  </a:lnTo>
                  <a:lnTo>
                    <a:pt x="201" y="3222"/>
                  </a:lnTo>
                  <a:lnTo>
                    <a:pt x="209" y="3211"/>
                  </a:lnTo>
                  <a:lnTo>
                    <a:pt x="218" y="3199"/>
                  </a:lnTo>
                  <a:lnTo>
                    <a:pt x="226" y="3187"/>
                  </a:lnTo>
                  <a:lnTo>
                    <a:pt x="234" y="3176"/>
                  </a:lnTo>
                  <a:lnTo>
                    <a:pt x="242" y="3164"/>
                  </a:lnTo>
                  <a:lnTo>
                    <a:pt x="251" y="3153"/>
                  </a:lnTo>
                  <a:lnTo>
                    <a:pt x="259" y="3141"/>
                  </a:lnTo>
                  <a:lnTo>
                    <a:pt x="267" y="3129"/>
                  </a:lnTo>
                  <a:lnTo>
                    <a:pt x="275" y="3118"/>
                  </a:lnTo>
                  <a:lnTo>
                    <a:pt x="283" y="3107"/>
                  </a:lnTo>
                  <a:lnTo>
                    <a:pt x="290" y="3095"/>
                  </a:lnTo>
                  <a:lnTo>
                    <a:pt x="298" y="3084"/>
                  </a:lnTo>
                  <a:lnTo>
                    <a:pt x="306" y="3072"/>
                  </a:lnTo>
                  <a:lnTo>
                    <a:pt x="313" y="3060"/>
                  </a:lnTo>
                  <a:lnTo>
                    <a:pt x="321" y="3049"/>
                  </a:lnTo>
                  <a:lnTo>
                    <a:pt x="329" y="3037"/>
                  </a:lnTo>
                  <a:lnTo>
                    <a:pt x="336" y="3026"/>
                  </a:lnTo>
                  <a:lnTo>
                    <a:pt x="343" y="3014"/>
                  </a:lnTo>
                  <a:lnTo>
                    <a:pt x="351" y="3003"/>
                  </a:lnTo>
                  <a:lnTo>
                    <a:pt x="358" y="2991"/>
                  </a:lnTo>
                  <a:lnTo>
                    <a:pt x="365" y="2979"/>
                  </a:lnTo>
                  <a:lnTo>
                    <a:pt x="372" y="2968"/>
                  </a:lnTo>
                  <a:lnTo>
                    <a:pt x="379" y="2956"/>
                  </a:lnTo>
                  <a:lnTo>
                    <a:pt x="386" y="2945"/>
                  </a:lnTo>
                  <a:lnTo>
                    <a:pt x="393" y="2933"/>
                  </a:lnTo>
                  <a:lnTo>
                    <a:pt x="400" y="2922"/>
                  </a:lnTo>
                  <a:lnTo>
                    <a:pt x="406" y="2910"/>
                  </a:lnTo>
                  <a:lnTo>
                    <a:pt x="413" y="2899"/>
                  </a:lnTo>
                  <a:lnTo>
                    <a:pt x="420" y="2887"/>
                  </a:lnTo>
                  <a:lnTo>
                    <a:pt x="426" y="2876"/>
                  </a:lnTo>
                  <a:lnTo>
                    <a:pt x="433" y="2864"/>
                  </a:lnTo>
                  <a:lnTo>
                    <a:pt x="440" y="2853"/>
                  </a:lnTo>
                  <a:lnTo>
                    <a:pt x="446" y="2841"/>
                  </a:lnTo>
                  <a:lnTo>
                    <a:pt x="452" y="2829"/>
                  </a:lnTo>
                  <a:lnTo>
                    <a:pt x="458" y="2818"/>
                  </a:lnTo>
                  <a:lnTo>
                    <a:pt x="465" y="2806"/>
                  </a:lnTo>
                  <a:lnTo>
                    <a:pt x="471" y="2795"/>
                  </a:lnTo>
                  <a:lnTo>
                    <a:pt x="477" y="2783"/>
                  </a:lnTo>
                  <a:lnTo>
                    <a:pt x="483" y="2772"/>
                  </a:lnTo>
                  <a:lnTo>
                    <a:pt x="489" y="2760"/>
                  </a:lnTo>
                  <a:lnTo>
                    <a:pt x="495" y="2748"/>
                  </a:lnTo>
                  <a:lnTo>
                    <a:pt x="501" y="2737"/>
                  </a:lnTo>
                  <a:lnTo>
                    <a:pt x="507" y="2725"/>
                  </a:lnTo>
                  <a:lnTo>
                    <a:pt x="512" y="2714"/>
                  </a:lnTo>
                  <a:lnTo>
                    <a:pt x="518" y="2703"/>
                  </a:lnTo>
                  <a:lnTo>
                    <a:pt x="524" y="2691"/>
                  </a:lnTo>
                  <a:lnTo>
                    <a:pt x="530" y="2680"/>
                  </a:lnTo>
                  <a:lnTo>
                    <a:pt x="535" y="2668"/>
                  </a:lnTo>
                  <a:lnTo>
                    <a:pt x="540" y="2656"/>
                  </a:lnTo>
                  <a:lnTo>
                    <a:pt x="546" y="2645"/>
                  </a:lnTo>
                  <a:lnTo>
                    <a:pt x="552" y="2633"/>
                  </a:lnTo>
                  <a:lnTo>
                    <a:pt x="557" y="2622"/>
                  </a:lnTo>
                  <a:lnTo>
                    <a:pt x="563" y="2610"/>
                  </a:lnTo>
                  <a:lnTo>
                    <a:pt x="568" y="2598"/>
                  </a:lnTo>
                  <a:lnTo>
                    <a:pt x="573" y="2587"/>
                  </a:lnTo>
                  <a:lnTo>
                    <a:pt x="578" y="2575"/>
                  </a:lnTo>
                  <a:lnTo>
                    <a:pt x="584" y="2564"/>
                  </a:lnTo>
                  <a:lnTo>
                    <a:pt x="589" y="2552"/>
                  </a:lnTo>
                  <a:lnTo>
                    <a:pt x="594" y="2541"/>
                  </a:lnTo>
                  <a:lnTo>
                    <a:pt x="599" y="2529"/>
                  </a:lnTo>
                  <a:lnTo>
                    <a:pt x="604" y="2517"/>
                  </a:lnTo>
                  <a:lnTo>
                    <a:pt x="609" y="2506"/>
                  </a:lnTo>
                  <a:lnTo>
                    <a:pt x="614" y="2494"/>
                  </a:lnTo>
                  <a:lnTo>
                    <a:pt x="619" y="2483"/>
                  </a:lnTo>
                  <a:lnTo>
                    <a:pt x="624" y="2472"/>
                  </a:lnTo>
                  <a:lnTo>
                    <a:pt x="629" y="2460"/>
                  </a:lnTo>
                  <a:lnTo>
                    <a:pt x="633" y="2448"/>
                  </a:lnTo>
                  <a:lnTo>
                    <a:pt x="638" y="2437"/>
                  </a:lnTo>
                  <a:lnTo>
                    <a:pt x="643" y="2425"/>
                  </a:lnTo>
                  <a:lnTo>
                    <a:pt x="648" y="2414"/>
                  </a:lnTo>
                  <a:lnTo>
                    <a:pt x="652" y="2402"/>
                  </a:lnTo>
                  <a:lnTo>
                    <a:pt x="657" y="2391"/>
                  </a:lnTo>
                  <a:lnTo>
                    <a:pt x="662" y="2379"/>
                  </a:lnTo>
                  <a:lnTo>
                    <a:pt x="666" y="2368"/>
                  </a:lnTo>
                  <a:lnTo>
                    <a:pt x="670" y="2356"/>
                  </a:lnTo>
                  <a:lnTo>
                    <a:pt x="675" y="2344"/>
                  </a:lnTo>
                  <a:lnTo>
                    <a:pt x="680" y="2333"/>
                  </a:lnTo>
                  <a:lnTo>
                    <a:pt x="684" y="2321"/>
                  </a:lnTo>
                  <a:lnTo>
                    <a:pt x="689" y="2310"/>
                  </a:lnTo>
                  <a:lnTo>
                    <a:pt x="693" y="2298"/>
                  </a:lnTo>
                  <a:lnTo>
                    <a:pt x="698" y="2286"/>
                  </a:lnTo>
                  <a:lnTo>
                    <a:pt x="701" y="2275"/>
                  </a:lnTo>
                  <a:lnTo>
                    <a:pt x="706" y="2263"/>
                  </a:lnTo>
                  <a:lnTo>
                    <a:pt x="710" y="2252"/>
                  </a:lnTo>
                  <a:lnTo>
                    <a:pt x="714" y="2241"/>
                  </a:lnTo>
                  <a:lnTo>
                    <a:pt x="718" y="2229"/>
                  </a:lnTo>
                  <a:lnTo>
                    <a:pt x="723" y="2217"/>
                  </a:lnTo>
                  <a:lnTo>
                    <a:pt x="727" y="2206"/>
                  </a:lnTo>
                  <a:lnTo>
                    <a:pt x="731" y="2194"/>
                  </a:lnTo>
                  <a:lnTo>
                    <a:pt x="735" y="2183"/>
                  </a:lnTo>
                  <a:lnTo>
                    <a:pt x="739" y="2171"/>
                  </a:lnTo>
                  <a:lnTo>
                    <a:pt x="743" y="2160"/>
                  </a:lnTo>
                  <a:lnTo>
                    <a:pt x="747" y="2148"/>
                  </a:lnTo>
                  <a:lnTo>
                    <a:pt x="751" y="2137"/>
                  </a:lnTo>
                  <a:lnTo>
                    <a:pt x="755" y="2125"/>
                  </a:lnTo>
                  <a:lnTo>
                    <a:pt x="759" y="2113"/>
                  </a:lnTo>
                  <a:lnTo>
                    <a:pt x="762" y="2102"/>
                  </a:lnTo>
                  <a:lnTo>
                    <a:pt x="767" y="2090"/>
                  </a:lnTo>
                  <a:lnTo>
                    <a:pt x="770" y="2079"/>
                  </a:lnTo>
                  <a:lnTo>
                    <a:pt x="774" y="2067"/>
                  </a:lnTo>
                  <a:lnTo>
                    <a:pt x="778" y="2056"/>
                  </a:lnTo>
                  <a:lnTo>
                    <a:pt x="781" y="2044"/>
                  </a:lnTo>
                  <a:lnTo>
                    <a:pt x="786" y="2033"/>
                  </a:lnTo>
                  <a:lnTo>
                    <a:pt x="789" y="2021"/>
                  </a:lnTo>
                  <a:lnTo>
                    <a:pt x="793" y="2010"/>
                  </a:lnTo>
                  <a:lnTo>
                    <a:pt x="797" y="1998"/>
                  </a:lnTo>
                  <a:lnTo>
                    <a:pt x="800" y="1986"/>
                  </a:lnTo>
                  <a:lnTo>
                    <a:pt x="804" y="1975"/>
                  </a:lnTo>
                  <a:lnTo>
                    <a:pt x="807" y="1963"/>
                  </a:lnTo>
                  <a:lnTo>
                    <a:pt x="811" y="1952"/>
                  </a:lnTo>
                  <a:lnTo>
                    <a:pt x="815" y="1940"/>
                  </a:lnTo>
                  <a:lnTo>
                    <a:pt x="818" y="1929"/>
                  </a:lnTo>
                  <a:lnTo>
                    <a:pt x="822" y="1917"/>
                  </a:lnTo>
                  <a:lnTo>
                    <a:pt x="825" y="1906"/>
                  </a:lnTo>
                  <a:lnTo>
                    <a:pt x="829" y="1894"/>
                  </a:lnTo>
                  <a:lnTo>
                    <a:pt x="832" y="1882"/>
                  </a:lnTo>
                  <a:lnTo>
                    <a:pt x="836" y="1871"/>
                  </a:lnTo>
                  <a:lnTo>
                    <a:pt x="839" y="1859"/>
                  </a:lnTo>
                  <a:lnTo>
                    <a:pt x="842" y="1848"/>
                  </a:lnTo>
                  <a:lnTo>
                    <a:pt x="846" y="1837"/>
                  </a:lnTo>
                  <a:lnTo>
                    <a:pt x="850" y="1825"/>
                  </a:lnTo>
                  <a:lnTo>
                    <a:pt x="853" y="1813"/>
                  </a:lnTo>
                  <a:lnTo>
                    <a:pt x="856" y="1802"/>
                  </a:lnTo>
                  <a:lnTo>
                    <a:pt x="859" y="1790"/>
                  </a:lnTo>
                  <a:lnTo>
                    <a:pt x="863" y="1779"/>
                  </a:lnTo>
                  <a:lnTo>
                    <a:pt x="866" y="1767"/>
                  </a:lnTo>
                  <a:lnTo>
                    <a:pt x="869" y="1755"/>
                  </a:lnTo>
                  <a:lnTo>
                    <a:pt x="873" y="1744"/>
                  </a:lnTo>
                  <a:lnTo>
                    <a:pt x="876" y="1732"/>
                  </a:lnTo>
                  <a:lnTo>
                    <a:pt x="879" y="1721"/>
                  </a:lnTo>
                  <a:lnTo>
                    <a:pt x="882" y="1709"/>
                  </a:lnTo>
                  <a:lnTo>
                    <a:pt x="886" y="1698"/>
                  </a:lnTo>
                  <a:lnTo>
                    <a:pt x="889" y="1686"/>
                  </a:lnTo>
                  <a:lnTo>
                    <a:pt x="892" y="1675"/>
                  </a:lnTo>
                  <a:lnTo>
                    <a:pt x="895" y="1663"/>
                  </a:lnTo>
                  <a:lnTo>
                    <a:pt x="898" y="1651"/>
                  </a:lnTo>
                  <a:lnTo>
                    <a:pt x="901" y="1640"/>
                  </a:lnTo>
                  <a:lnTo>
                    <a:pt x="904" y="1628"/>
                  </a:lnTo>
                  <a:lnTo>
                    <a:pt x="907" y="1617"/>
                  </a:lnTo>
                  <a:lnTo>
                    <a:pt x="910" y="1606"/>
                  </a:lnTo>
                  <a:lnTo>
                    <a:pt x="914" y="1594"/>
                  </a:lnTo>
                  <a:lnTo>
                    <a:pt x="917" y="1582"/>
                  </a:lnTo>
                  <a:lnTo>
                    <a:pt x="920" y="1570"/>
                  </a:lnTo>
                  <a:lnTo>
                    <a:pt x="923" y="1559"/>
                  </a:lnTo>
                  <a:lnTo>
                    <a:pt x="926" y="1548"/>
                  </a:lnTo>
                  <a:lnTo>
                    <a:pt x="929" y="1536"/>
                  </a:lnTo>
                  <a:lnTo>
                    <a:pt x="932" y="1525"/>
                  </a:lnTo>
                  <a:lnTo>
                    <a:pt x="935" y="1513"/>
                  </a:lnTo>
                  <a:lnTo>
                    <a:pt x="938" y="1502"/>
                  </a:lnTo>
                  <a:lnTo>
                    <a:pt x="941" y="1490"/>
                  </a:lnTo>
                  <a:lnTo>
                    <a:pt x="944" y="1478"/>
                  </a:lnTo>
                  <a:lnTo>
                    <a:pt x="947" y="1467"/>
                  </a:lnTo>
                  <a:lnTo>
                    <a:pt x="950" y="1455"/>
                  </a:lnTo>
                  <a:lnTo>
                    <a:pt x="953" y="1444"/>
                  </a:lnTo>
                  <a:lnTo>
                    <a:pt x="956" y="1432"/>
                  </a:lnTo>
                  <a:lnTo>
                    <a:pt x="958" y="1420"/>
                  </a:lnTo>
                  <a:lnTo>
                    <a:pt x="962" y="1409"/>
                  </a:lnTo>
                  <a:lnTo>
                    <a:pt x="964" y="1397"/>
                  </a:lnTo>
                  <a:lnTo>
                    <a:pt x="967" y="1386"/>
                  </a:lnTo>
                  <a:lnTo>
                    <a:pt x="970" y="1375"/>
                  </a:lnTo>
                  <a:lnTo>
                    <a:pt x="973" y="1363"/>
                  </a:lnTo>
                  <a:lnTo>
                    <a:pt x="975" y="1351"/>
                  </a:lnTo>
                  <a:lnTo>
                    <a:pt x="979" y="1339"/>
                  </a:lnTo>
                  <a:lnTo>
                    <a:pt x="981" y="1328"/>
                  </a:lnTo>
                  <a:lnTo>
                    <a:pt x="984" y="1317"/>
                  </a:lnTo>
                  <a:lnTo>
                    <a:pt x="987" y="1305"/>
                  </a:lnTo>
                  <a:lnTo>
                    <a:pt x="989" y="1294"/>
                  </a:lnTo>
                  <a:lnTo>
                    <a:pt x="993" y="1282"/>
                  </a:lnTo>
                  <a:lnTo>
                    <a:pt x="995" y="1271"/>
                  </a:lnTo>
                  <a:lnTo>
                    <a:pt x="998" y="1259"/>
                  </a:lnTo>
                  <a:lnTo>
                    <a:pt x="1001" y="1247"/>
                  </a:lnTo>
                  <a:lnTo>
                    <a:pt x="1003" y="1236"/>
                  </a:lnTo>
                  <a:lnTo>
                    <a:pt x="1006" y="1224"/>
                  </a:lnTo>
                  <a:lnTo>
                    <a:pt x="1008" y="1213"/>
                  </a:lnTo>
                  <a:lnTo>
                    <a:pt x="1012" y="1201"/>
                  </a:lnTo>
                  <a:lnTo>
                    <a:pt x="1014" y="1190"/>
                  </a:lnTo>
                  <a:lnTo>
                    <a:pt x="1017" y="1178"/>
                  </a:lnTo>
                  <a:lnTo>
                    <a:pt x="1019" y="1166"/>
                  </a:lnTo>
                  <a:lnTo>
                    <a:pt x="1022" y="1155"/>
                  </a:lnTo>
                  <a:lnTo>
                    <a:pt x="1025" y="1144"/>
                  </a:lnTo>
                  <a:lnTo>
                    <a:pt x="1027" y="1132"/>
                  </a:lnTo>
                  <a:lnTo>
                    <a:pt x="1030" y="1120"/>
                  </a:lnTo>
                  <a:lnTo>
                    <a:pt x="1033" y="1108"/>
                  </a:lnTo>
                  <a:lnTo>
                    <a:pt x="1035" y="1097"/>
                  </a:lnTo>
                  <a:lnTo>
                    <a:pt x="1038" y="1086"/>
                  </a:lnTo>
                  <a:lnTo>
                    <a:pt x="1040" y="1074"/>
                  </a:lnTo>
                  <a:lnTo>
                    <a:pt x="1043" y="1063"/>
                  </a:lnTo>
                  <a:lnTo>
                    <a:pt x="1045" y="1051"/>
                  </a:lnTo>
                  <a:lnTo>
                    <a:pt x="1048" y="1040"/>
                  </a:lnTo>
                  <a:lnTo>
                    <a:pt x="1050" y="1028"/>
                  </a:lnTo>
                  <a:lnTo>
                    <a:pt x="1053" y="1016"/>
                  </a:lnTo>
                  <a:lnTo>
                    <a:pt x="1055" y="1005"/>
                  </a:lnTo>
                  <a:lnTo>
                    <a:pt x="1058" y="993"/>
                  </a:lnTo>
                  <a:lnTo>
                    <a:pt x="1060" y="982"/>
                  </a:lnTo>
                  <a:lnTo>
                    <a:pt x="1063" y="971"/>
                  </a:lnTo>
                  <a:lnTo>
                    <a:pt x="1065" y="959"/>
                  </a:lnTo>
                  <a:lnTo>
                    <a:pt x="1068" y="947"/>
                  </a:lnTo>
                  <a:lnTo>
                    <a:pt x="1070" y="935"/>
                  </a:lnTo>
                  <a:lnTo>
                    <a:pt x="1073" y="924"/>
                  </a:lnTo>
                  <a:lnTo>
                    <a:pt x="1075" y="913"/>
                  </a:lnTo>
                  <a:lnTo>
                    <a:pt x="1077" y="901"/>
                  </a:lnTo>
                  <a:lnTo>
                    <a:pt x="1080" y="889"/>
                  </a:lnTo>
                  <a:lnTo>
                    <a:pt x="1082" y="878"/>
                  </a:lnTo>
                  <a:lnTo>
                    <a:pt x="1084" y="866"/>
                  </a:lnTo>
                  <a:lnTo>
                    <a:pt x="1086" y="855"/>
                  </a:lnTo>
                  <a:lnTo>
                    <a:pt x="1089" y="843"/>
                  </a:lnTo>
                  <a:lnTo>
                    <a:pt x="1091" y="832"/>
                  </a:lnTo>
                  <a:lnTo>
                    <a:pt x="1094" y="820"/>
                  </a:lnTo>
                  <a:lnTo>
                    <a:pt x="1096" y="808"/>
                  </a:lnTo>
                  <a:lnTo>
                    <a:pt x="1098" y="797"/>
                  </a:lnTo>
                  <a:lnTo>
                    <a:pt x="1100" y="785"/>
                  </a:lnTo>
                  <a:lnTo>
                    <a:pt x="1103" y="774"/>
                  </a:lnTo>
                  <a:lnTo>
                    <a:pt x="1105" y="762"/>
                  </a:lnTo>
                  <a:lnTo>
                    <a:pt x="1107" y="751"/>
                  </a:lnTo>
                  <a:lnTo>
                    <a:pt x="1109" y="740"/>
                  </a:lnTo>
                  <a:lnTo>
                    <a:pt x="1111" y="728"/>
                  </a:lnTo>
                  <a:lnTo>
                    <a:pt x="1114" y="716"/>
                  </a:lnTo>
                  <a:lnTo>
                    <a:pt x="1116" y="704"/>
                  </a:lnTo>
                  <a:lnTo>
                    <a:pt x="1118" y="693"/>
                  </a:lnTo>
                  <a:lnTo>
                    <a:pt x="1120" y="682"/>
                  </a:lnTo>
                  <a:lnTo>
                    <a:pt x="1122" y="670"/>
                  </a:lnTo>
                  <a:lnTo>
                    <a:pt x="1124" y="659"/>
                  </a:lnTo>
                  <a:lnTo>
                    <a:pt x="1126" y="647"/>
                  </a:lnTo>
                  <a:lnTo>
                    <a:pt x="1128" y="635"/>
                  </a:lnTo>
                  <a:lnTo>
                    <a:pt x="1130" y="624"/>
                  </a:lnTo>
                  <a:lnTo>
                    <a:pt x="1132" y="612"/>
                  </a:lnTo>
                  <a:lnTo>
                    <a:pt x="1134" y="601"/>
                  </a:lnTo>
                  <a:lnTo>
                    <a:pt x="1136" y="589"/>
                  </a:lnTo>
                  <a:lnTo>
                    <a:pt x="1138" y="577"/>
                  </a:lnTo>
                  <a:lnTo>
                    <a:pt x="1140" y="566"/>
                  </a:lnTo>
                  <a:lnTo>
                    <a:pt x="1142" y="554"/>
                  </a:lnTo>
                  <a:lnTo>
                    <a:pt x="1144" y="543"/>
                  </a:lnTo>
                  <a:lnTo>
                    <a:pt x="1146" y="531"/>
                  </a:lnTo>
                  <a:lnTo>
                    <a:pt x="1148" y="520"/>
                  </a:lnTo>
                  <a:lnTo>
                    <a:pt x="1149" y="509"/>
                  </a:lnTo>
                  <a:lnTo>
                    <a:pt x="1152" y="497"/>
                  </a:lnTo>
                  <a:lnTo>
                    <a:pt x="1153" y="485"/>
                  </a:lnTo>
                  <a:lnTo>
                    <a:pt x="1155" y="473"/>
                  </a:lnTo>
                  <a:lnTo>
                    <a:pt x="1157" y="462"/>
                  </a:lnTo>
                  <a:lnTo>
                    <a:pt x="1159" y="451"/>
                  </a:lnTo>
                  <a:lnTo>
                    <a:pt x="1160" y="439"/>
                  </a:lnTo>
                  <a:lnTo>
                    <a:pt x="1162" y="428"/>
                  </a:lnTo>
                  <a:lnTo>
                    <a:pt x="1164" y="416"/>
                  </a:lnTo>
                  <a:lnTo>
                    <a:pt x="1165" y="404"/>
                  </a:lnTo>
                  <a:lnTo>
                    <a:pt x="1167" y="393"/>
                  </a:lnTo>
                  <a:lnTo>
                    <a:pt x="1168" y="381"/>
                  </a:lnTo>
                  <a:lnTo>
                    <a:pt x="1170" y="370"/>
                  </a:lnTo>
                  <a:lnTo>
                    <a:pt x="1172" y="358"/>
                  </a:lnTo>
                  <a:lnTo>
                    <a:pt x="1173" y="347"/>
                  </a:lnTo>
                  <a:lnTo>
                    <a:pt x="1175" y="335"/>
                  </a:lnTo>
                  <a:lnTo>
                    <a:pt x="1176" y="324"/>
                  </a:lnTo>
                  <a:lnTo>
                    <a:pt x="1178" y="312"/>
                  </a:lnTo>
                  <a:lnTo>
                    <a:pt x="1179" y="300"/>
                  </a:lnTo>
                  <a:lnTo>
                    <a:pt x="1180" y="289"/>
                  </a:lnTo>
                  <a:lnTo>
                    <a:pt x="1182" y="277"/>
                  </a:lnTo>
                  <a:lnTo>
                    <a:pt x="1183" y="266"/>
                  </a:lnTo>
                  <a:lnTo>
                    <a:pt x="1184" y="254"/>
                  </a:lnTo>
                  <a:lnTo>
                    <a:pt x="1186" y="242"/>
                  </a:lnTo>
                  <a:lnTo>
                    <a:pt x="1187" y="231"/>
                  </a:lnTo>
                  <a:lnTo>
                    <a:pt x="1189" y="220"/>
                  </a:lnTo>
                  <a:lnTo>
                    <a:pt x="1190" y="208"/>
                  </a:lnTo>
                  <a:lnTo>
                    <a:pt x="1191" y="197"/>
                  </a:lnTo>
                  <a:lnTo>
                    <a:pt x="1192" y="185"/>
                  </a:lnTo>
                  <a:lnTo>
                    <a:pt x="1193" y="173"/>
                  </a:lnTo>
                  <a:lnTo>
                    <a:pt x="1194" y="162"/>
                  </a:lnTo>
                  <a:lnTo>
                    <a:pt x="1195" y="150"/>
                  </a:lnTo>
                  <a:lnTo>
                    <a:pt x="1196" y="139"/>
                  </a:lnTo>
                  <a:lnTo>
                    <a:pt x="1197" y="127"/>
                  </a:lnTo>
                  <a:lnTo>
                    <a:pt x="1198" y="116"/>
                  </a:lnTo>
                  <a:lnTo>
                    <a:pt x="1199" y="104"/>
                  </a:lnTo>
                  <a:lnTo>
                    <a:pt x="1201" y="93"/>
                  </a:lnTo>
                  <a:lnTo>
                    <a:pt x="1202" y="81"/>
                  </a:lnTo>
                  <a:lnTo>
                    <a:pt x="1202" y="69"/>
                  </a:lnTo>
                  <a:lnTo>
                    <a:pt x="1203" y="58"/>
                  </a:lnTo>
                  <a:lnTo>
                    <a:pt x="1203" y="46"/>
                  </a:lnTo>
                  <a:lnTo>
                    <a:pt x="1204" y="35"/>
                  </a:lnTo>
                  <a:lnTo>
                    <a:pt x="1205" y="23"/>
                  </a:lnTo>
                  <a:lnTo>
                    <a:pt x="1206" y="12"/>
                  </a:lnTo>
                  <a:lnTo>
                    <a:pt x="1207" y="0"/>
                  </a:lnTo>
                  <a:lnTo>
                    <a:pt x="1726" y="0"/>
                  </a:lnTo>
                  <a:lnTo>
                    <a:pt x="1726" y="12"/>
                  </a:lnTo>
                  <a:lnTo>
                    <a:pt x="1726" y="23"/>
                  </a:lnTo>
                  <a:lnTo>
                    <a:pt x="1726" y="35"/>
                  </a:lnTo>
                  <a:lnTo>
                    <a:pt x="1726" y="46"/>
                  </a:lnTo>
                  <a:lnTo>
                    <a:pt x="1726" y="58"/>
                  </a:lnTo>
                  <a:lnTo>
                    <a:pt x="1726" y="69"/>
                  </a:lnTo>
                  <a:lnTo>
                    <a:pt x="1726" y="81"/>
                  </a:lnTo>
                  <a:lnTo>
                    <a:pt x="1726" y="93"/>
                  </a:lnTo>
                  <a:lnTo>
                    <a:pt x="1726" y="104"/>
                  </a:lnTo>
                  <a:lnTo>
                    <a:pt x="1726" y="116"/>
                  </a:lnTo>
                  <a:lnTo>
                    <a:pt x="1726" y="127"/>
                  </a:lnTo>
                  <a:lnTo>
                    <a:pt x="1726" y="139"/>
                  </a:lnTo>
                  <a:lnTo>
                    <a:pt x="1726" y="150"/>
                  </a:lnTo>
                  <a:lnTo>
                    <a:pt x="1726" y="162"/>
                  </a:lnTo>
                  <a:lnTo>
                    <a:pt x="1726" y="173"/>
                  </a:lnTo>
                  <a:lnTo>
                    <a:pt x="1726" y="185"/>
                  </a:lnTo>
                  <a:lnTo>
                    <a:pt x="1726" y="197"/>
                  </a:lnTo>
                  <a:lnTo>
                    <a:pt x="1726" y="208"/>
                  </a:lnTo>
                  <a:lnTo>
                    <a:pt x="1726" y="220"/>
                  </a:lnTo>
                  <a:lnTo>
                    <a:pt x="1726" y="231"/>
                  </a:lnTo>
                  <a:lnTo>
                    <a:pt x="1726" y="242"/>
                  </a:lnTo>
                  <a:lnTo>
                    <a:pt x="1726" y="254"/>
                  </a:lnTo>
                  <a:lnTo>
                    <a:pt x="1726" y="266"/>
                  </a:lnTo>
                  <a:lnTo>
                    <a:pt x="1726" y="277"/>
                  </a:lnTo>
                  <a:lnTo>
                    <a:pt x="1726" y="289"/>
                  </a:lnTo>
                  <a:lnTo>
                    <a:pt x="1726" y="300"/>
                  </a:lnTo>
                  <a:lnTo>
                    <a:pt x="1726" y="312"/>
                  </a:lnTo>
                  <a:lnTo>
                    <a:pt x="1726" y="324"/>
                  </a:lnTo>
                  <a:lnTo>
                    <a:pt x="1726" y="335"/>
                  </a:lnTo>
                  <a:lnTo>
                    <a:pt x="1726" y="347"/>
                  </a:lnTo>
                  <a:lnTo>
                    <a:pt x="1726" y="358"/>
                  </a:lnTo>
                  <a:lnTo>
                    <a:pt x="1726" y="370"/>
                  </a:lnTo>
                  <a:lnTo>
                    <a:pt x="1726" y="381"/>
                  </a:lnTo>
                  <a:lnTo>
                    <a:pt x="1726" y="393"/>
                  </a:lnTo>
                  <a:lnTo>
                    <a:pt x="1726" y="404"/>
                  </a:lnTo>
                  <a:lnTo>
                    <a:pt x="1726" y="416"/>
                  </a:lnTo>
                  <a:lnTo>
                    <a:pt x="1726" y="428"/>
                  </a:lnTo>
                  <a:lnTo>
                    <a:pt x="1726" y="439"/>
                  </a:lnTo>
                  <a:lnTo>
                    <a:pt x="1726" y="451"/>
                  </a:lnTo>
                  <a:lnTo>
                    <a:pt x="1726" y="462"/>
                  </a:lnTo>
                  <a:lnTo>
                    <a:pt x="1726" y="473"/>
                  </a:lnTo>
                  <a:lnTo>
                    <a:pt x="1726" y="485"/>
                  </a:lnTo>
                  <a:lnTo>
                    <a:pt x="1726" y="497"/>
                  </a:lnTo>
                  <a:lnTo>
                    <a:pt x="1726" y="509"/>
                  </a:lnTo>
                  <a:lnTo>
                    <a:pt x="1726" y="520"/>
                  </a:lnTo>
                  <a:lnTo>
                    <a:pt x="1726" y="531"/>
                  </a:lnTo>
                  <a:lnTo>
                    <a:pt x="1726" y="543"/>
                  </a:lnTo>
                  <a:lnTo>
                    <a:pt x="1726" y="554"/>
                  </a:lnTo>
                  <a:lnTo>
                    <a:pt x="1726" y="566"/>
                  </a:lnTo>
                  <a:lnTo>
                    <a:pt x="1726" y="577"/>
                  </a:lnTo>
                  <a:lnTo>
                    <a:pt x="1726" y="589"/>
                  </a:lnTo>
                  <a:lnTo>
                    <a:pt x="1726" y="601"/>
                  </a:lnTo>
                  <a:lnTo>
                    <a:pt x="1726" y="612"/>
                  </a:lnTo>
                  <a:lnTo>
                    <a:pt x="1726" y="624"/>
                  </a:lnTo>
                  <a:lnTo>
                    <a:pt x="1726" y="635"/>
                  </a:lnTo>
                  <a:lnTo>
                    <a:pt x="1726" y="647"/>
                  </a:lnTo>
                  <a:lnTo>
                    <a:pt x="1726" y="659"/>
                  </a:lnTo>
                  <a:lnTo>
                    <a:pt x="1726" y="670"/>
                  </a:lnTo>
                  <a:lnTo>
                    <a:pt x="1726" y="682"/>
                  </a:lnTo>
                  <a:lnTo>
                    <a:pt x="1726" y="693"/>
                  </a:lnTo>
                  <a:lnTo>
                    <a:pt x="1726" y="704"/>
                  </a:lnTo>
                  <a:lnTo>
                    <a:pt x="1726" y="716"/>
                  </a:lnTo>
                  <a:lnTo>
                    <a:pt x="1726" y="728"/>
                  </a:lnTo>
                  <a:lnTo>
                    <a:pt x="1726" y="740"/>
                  </a:lnTo>
                  <a:lnTo>
                    <a:pt x="1726" y="751"/>
                  </a:lnTo>
                  <a:lnTo>
                    <a:pt x="1726" y="762"/>
                  </a:lnTo>
                  <a:lnTo>
                    <a:pt x="1726" y="774"/>
                  </a:lnTo>
                  <a:lnTo>
                    <a:pt x="1726" y="785"/>
                  </a:lnTo>
                  <a:lnTo>
                    <a:pt x="1726" y="797"/>
                  </a:lnTo>
                  <a:lnTo>
                    <a:pt x="1726" y="808"/>
                  </a:lnTo>
                  <a:lnTo>
                    <a:pt x="1726" y="820"/>
                  </a:lnTo>
                  <a:lnTo>
                    <a:pt x="1726" y="832"/>
                  </a:lnTo>
                  <a:lnTo>
                    <a:pt x="1726" y="843"/>
                  </a:lnTo>
                  <a:lnTo>
                    <a:pt x="1726" y="855"/>
                  </a:lnTo>
                  <a:lnTo>
                    <a:pt x="1726" y="866"/>
                  </a:lnTo>
                  <a:lnTo>
                    <a:pt x="1726" y="878"/>
                  </a:lnTo>
                  <a:lnTo>
                    <a:pt x="1726" y="889"/>
                  </a:lnTo>
                  <a:lnTo>
                    <a:pt x="1726" y="901"/>
                  </a:lnTo>
                  <a:lnTo>
                    <a:pt x="1726" y="913"/>
                  </a:lnTo>
                  <a:lnTo>
                    <a:pt x="1726" y="924"/>
                  </a:lnTo>
                  <a:lnTo>
                    <a:pt x="1726" y="935"/>
                  </a:lnTo>
                  <a:lnTo>
                    <a:pt x="1726" y="947"/>
                  </a:lnTo>
                  <a:lnTo>
                    <a:pt x="1726" y="959"/>
                  </a:lnTo>
                  <a:lnTo>
                    <a:pt x="1726" y="971"/>
                  </a:lnTo>
                  <a:lnTo>
                    <a:pt x="1726" y="982"/>
                  </a:lnTo>
                  <a:lnTo>
                    <a:pt x="1726" y="993"/>
                  </a:lnTo>
                  <a:lnTo>
                    <a:pt x="1726" y="1005"/>
                  </a:lnTo>
                  <a:lnTo>
                    <a:pt x="1726" y="1016"/>
                  </a:lnTo>
                  <a:lnTo>
                    <a:pt x="1726" y="1028"/>
                  </a:lnTo>
                  <a:lnTo>
                    <a:pt x="1726" y="1040"/>
                  </a:lnTo>
                  <a:lnTo>
                    <a:pt x="1726" y="1051"/>
                  </a:lnTo>
                  <a:lnTo>
                    <a:pt x="1726" y="1063"/>
                  </a:lnTo>
                  <a:lnTo>
                    <a:pt x="1726" y="1074"/>
                  </a:lnTo>
                  <a:lnTo>
                    <a:pt x="1726" y="1086"/>
                  </a:lnTo>
                  <a:lnTo>
                    <a:pt x="1726" y="1097"/>
                  </a:lnTo>
                  <a:lnTo>
                    <a:pt x="1726" y="1108"/>
                  </a:lnTo>
                  <a:lnTo>
                    <a:pt x="1726" y="1120"/>
                  </a:lnTo>
                  <a:lnTo>
                    <a:pt x="1726" y="1132"/>
                  </a:lnTo>
                  <a:lnTo>
                    <a:pt x="1726" y="1144"/>
                  </a:lnTo>
                  <a:lnTo>
                    <a:pt x="1726" y="1155"/>
                  </a:lnTo>
                  <a:lnTo>
                    <a:pt x="1726" y="1166"/>
                  </a:lnTo>
                  <a:lnTo>
                    <a:pt x="1726" y="1178"/>
                  </a:lnTo>
                  <a:lnTo>
                    <a:pt x="1726" y="1190"/>
                  </a:lnTo>
                  <a:lnTo>
                    <a:pt x="1726" y="1201"/>
                  </a:lnTo>
                  <a:lnTo>
                    <a:pt x="1726" y="1213"/>
                  </a:lnTo>
                  <a:lnTo>
                    <a:pt x="1726" y="1224"/>
                  </a:lnTo>
                  <a:lnTo>
                    <a:pt x="1726" y="1236"/>
                  </a:lnTo>
                  <a:lnTo>
                    <a:pt x="1726" y="1247"/>
                  </a:lnTo>
                  <a:lnTo>
                    <a:pt x="1726" y="1259"/>
                  </a:lnTo>
                  <a:lnTo>
                    <a:pt x="1726" y="1271"/>
                  </a:lnTo>
                  <a:lnTo>
                    <a:pt x="1726" y="1282"/>
                  </a:lnTo>
                  <a:lnTo>
                    <a:pt x="1726" y="1294"/>
                  </a:lnTo>
                  <a:lnTo>
                    <a:pt x="1726" y="1305"/>
                  </a:lnTo>
                  <a:lnTo>
                    <a:pt x="1726" y="1317"/>
                  </a:lnTo>
                  <a:lnTo>
                    <a:pt x="1726" y="1328"/>
                  </a:lnTo>
                  <a:lnTo>
                    <a:pt x="1726" y="1339"/>
                  </a:lnTo>
                  <a:lnTo>
                    <a:pt x="1726" y="1351"/>
                  </a:lnTo>
                  <a:lnTo>
                    <a:pt x="1726" y="1363"/>
                  </a:lnTo>
                  <a:lnTo>
                    <a:pt x="1726" y="1375"/>
                  </a:lnTo>
                  <a:lnTo>
                    <a:pt x="1726" y="1386"/>
                  </a:lnTo>
                  <a:lnTo>
                    <a:pt x="1726" y="1397"/>
                  </a:lnTo>
                  <a:lnTo>
                    <a:pt x="1726" y="1409"/>
                  </a:lnTo>
                  <a:lnTo>
                    <a:pt x="1726" y="1420"/>
                  </a:lnTo>
                  <a:lnTo>
                    <a:pt x="1726" y="1432"/>
                  </a:lnTo>
                  <a:lnTo>
                    <a:pt x="1726" y="1444"/>
                  </a:lnTo>
                  <a:lnTo>
                    <a:pt x="1726" y="1455"/>
                  </a:lnTo>
                  <a:lnTo>
                    <a:pt x="1726" y="1467"/>
                  </a:lnTo>
                  <a:lnTo>
                    <a:pt x="1726" y="1478"/>
                  </a:lnTo>
                  <a:lnTo>
                    <a:pt x="1726" y="1490"/>
                  </a:lnTo>
                  <a:lnTo>
                    <a:pt x="1726" y="1502"/>
                  </a:lnTo>
                  <a:lnTo>
                    <a:pt x="1726" y="1513"/>
                  </a:lnTo>
                  <a:lnTo>
                    <a:pt x="1726" y="1525"/>
                  </a:lnTo>
                  <a:lnTo>
                    <a:pt x="1726" y="1536"/>
                  </a:lnTo>
                  <a:lnTo>
                    <a:pt x="1726" y="1548"/>
                  </a:lnTo>
                  <a:lnTo>
                    <a:pt x="1726" y="1559"/>
                  </a:lnTo>
                  <a:lnTo>
                    <a:pt x="1726" y="1570"/>
                  </a:lnTo>
                  <a:lnTo>
                    <a:pt x="1726" y="1582"/>
                  </a:lnTo>
                  <a:lnTo>
                    <a:pt x="1726" y="1594"/>
                  </a:lnTo>
                  <a:lnTo>
                    <a:pt x="1726" y="1606"/>
                  </a:lnTo>
                  <a:lnTo>
                    <a:pt x="1726" y="1617"/>
                  </a:lnTo>
                  <a:lnTo>
                    <a:pt x="1726" y="1628"/>
                  </a:lnTo>
                  <a:lnTo>
                    <a:pt x="1726" y="1640"/>
                  </a:lnTo>
                  <a:lnTo>
                    <a:pt x="1726" y="1651"/>
                  </a:lnTo>
                  <a:lnTo>
                    <a:pt x="1726" y="1663"/>
                  </a:lnTo>
                  <a:lnTo>
                    <a:pt x="1726" y="1675"/>
                  </a:lnTo>
                  <a:lnTo>
                    <a:pt x="1726" y="1686"/>
                  </a:lnTo>
                  <a:lnTo>
                    <a:pt x="1726" y="1698"/>
                  </a:lnTo>
                  <a:lnTo>
                    <a:pt x="1726" y="1709"/>
                  </a:lnTo>
                  <a:lnTo>
                    <a:pt x="1726" y="1721"/>
                  </a:lnTo>
                  <a:lnTo>
                    <a:pt x="1726" y="1732"/>
                  </a:lnTo>
                  <a:lnTo>
                    <a:pt x="1726" y="1744"/>
                  </a:lnTo>
                  <a:lnTo>
                    <a:pt x="1726" y="1755"/>
                  </a:lnTo>
                  <a:lnTo>
                    <a:pt x="1726" y="1767"/>
                  </a:lnTo>
                  <a:lnTo>
                    <a:pt x="1726" y="1779"/>
                  </a:lnTo>
                  <a:lnTo>
                    <a:pt x="1726" y="1790"/>
                  </a:lnTo>
                  <a:lnTo>
                    <a:pt x="1726" y="1802"/>
                  </a:lnTo>
                  <a:lnTo>
                    <a:pt x="1726" y="1813"/>
                  </a:lnTo>
                  <a:lnTo>
                    <a:pt x="1726" y="1825"/>
                  </a:lnTo>
                  <a:lnTo>
                    <a:pt x="1726" y="1837"/>
                  </a:lnTo>
                  <a:lnTo>
                    <a:pt x="1726" y="1848"/>
                  </a:lnTo>
                  <a:lnTo>
                    <a:pt x="1726" y="1859"/>
                  </a:lnTo>
                  <a:lnTo>
                    <a:pt x="1726" y="1871"/>
                  </a:lnTo>
                  <a:lnTo>
                    <a:pt x="1726" y="1882"/>
                  </a:lnTo>
                  <a:lnTo>
                    <a:pt x="1726" y="1894"/>
                  </a:lnTo>
                  <a:lnTo>
                    <a:pt x="1726" y="1906"/>
                  </a:lnTo>
                  <a:lnTo>
                    <a:pt x="1726" y="1917"/>
                  </a:lnTo>
                  <a:lnTo>
                    <a:pt x="1726" y="1929"/>
                  </a:lnTo>
                  <a:lnTo>
                    <a:pt x="1726" y="1940"/>
                  </a:lnTo>
                  <a:lnTo>
                    <a:pt x="1726" y="1952"/>
                  </a:lnTo>
                  <a:lnTo>
                    <a:pt x="1726" y="1963"/>
                  </a:lnTo>
                  <a:lnTo>
                    <a:pt x="1726" y="1975"/>
                  </a:lnTo>
                  <a:lnTo>
                    <a:pt x="1726" y="1986"/>
                  </a:lnTo>
                  <a:lnTo>
                    <a:pt x="1726" y="1998"/>
                  </a:lnTo>
                  <a:lnTo>
                    <a:pt x="1726" y="2010"/>
                  </a:lnTo>
                  <a:lnTo>
                    <a:pt x="1726" y="2021"/>
                  </a:lnTo>
                  <a:lnTo>
                    <a:pt x="1726" y="2033"/>
                  </a:lnTo>
                  <a:lnTo>
                    <a:pt x="1726" y="2044"/>
                  </a:lnTo>
                  <a:lnTo>
                    <a:pt x="1726" y="2056"/>
                  </a:lnTo>
                  <a:lnTo>
                    <a:pt x="1726" y="2067"/>
                  </a:lnTo>
                  <a:lnTo>
                    <a:pt x="1726" y="2079"/>
                  </a:lnTo>
                  <a:lnTo>
                    <a:pt x="1726" y="2090"/>
                  </a:lnTo>
                  <a:lnTo>
                    <a:pt x="1726" y="2102"/>
                  </a:lnTo>
                  <a:lnTo>
                    <a:pt x="1726" y="2113"/>
                  </a:lnTo>
                  <a:lnTo>
                    <a:pt x="1726" y="2125"/>
                  </a:lnTo>
                  <a:lnTo>
                    <a:pt x="1726" y="2137"/>
                  </a:lnTo>
                  <a:lnTo>
                    <a:pt x="1726" y="2148"/>
                  </a:lnTo>
                  <a:lnTo>
                    <a:pt x="1726" y="2160"/>
                  </a:lnTo>
                  <a:lnTo>
                    <a:pt x="1726" y="2171"/>
                  </a:lnTo>
                  <a:lnTo>
                    <a:pt x="1726" y="2183"/>
                  </a:lnTo>
                  <a:lnTo>
                    <a:pt x="1726" y="2194"/>
                  </a:lnTo>
                  <a:lnTo>
                    <a:pt x="1726" y="2206"/>
                  </a:lnTo>
                  <a:lnTo>
                    <a:pt x="1726" y="2217"/>
                  </a:lnTo>
                  <a:lnTo>
                    <a:pt x="1726" y="2229"/>
                  </a:lnTo>
                  <a:lnTo>
                    <a:pt x="1726" y="2241"/>
                  </a:lnTo>
                  <a:lnTo>
                    <a:pt x="1726" y="2252"/>
                  </a:lnTo>
                  <a:lnTo>
                    <a:pt x="1726" y="2263"/>
                  </a:lnTo>
                  <a:lnTo>
                    <a:pt x="1726" y="2275"/>
                  </a:lnTo>
                  <a:lnTo>
                    <a:pt x="1726" y="2286"/>
                  </a:lnTo>
                  <a:lnTo>
                    <a:pt x="1726" y="2298"/>
                  </a:lnTo>
                  <a:lnTo>
                    <a:pt x="1726" y="2310"/>
                  </a:lnTo>
                  <a:lnTo>
                    <a:pt x="1726" y="2321"/>
                  </a:lnTo>
                  <a:lnTo>
                    <a:pt x="1726" y="2333"/>
                  </a:lnTo>
                  <a:lnTo>
                    <a:pt x="1726" y="2344"/>
                  </a:lnTo>
                  <a:lnTo>
                    <a:pt x="1726" y="2356"/>
                  </a:lnTo>
                  <a:lnTo>
                    <a:pt x="1726" y="2368"/>
                  </a:lnTo>
                  <a:lnTo>
                    <a:pt x="1726" y="2379"/>
                  </a:lnTo>
                  <a:lnTo>
                    <a:pt x="1726" y="2391"/>
                  </a:lnTo>
                  <a:lnTo>
                    <a:pt x="1726" y="2402"/>
                  </a:lnTo>
                  <a:lnTo>
                    <a:pt x="1726" y="2414"/>
                  </a:lnTo>
                  <a:lnTo>
                    <a:pt x="1726" y="2425"/>
                  </a:lnTo>
                  <a:lnTo>
                    <a:pt x="1726" y="2437"/>
                  </a:lnTo>
                  <a:lnTo>
                    <a:pt x="1726" y="2448"/>
                  </a:lnTo>
                  <a:lnTo>
                    <a:pt x="1726" y="2460"/>
                  </a:lnTo>
                  <a:lnTo>
                    <a:pt x="1726" y="2472"/>
                  </a:lnTo>
                  <a:lnTo>
                    <a:pt x="1726" y="2483"/>
                  </a:lnTo>
                  <a:lnTo>
                    <a:pt x="1726" y="2494"/>
                  </a:lnTo>
                  <a:lnTo>
                    <a:pt x="1726" y="2506"/>
                  </a:lnTo>
                  <a:lnTo>
                    <a:pt x="1726" y="2517"/>
                  </a:lnTo>
                  <a:lnTo>
                    <a:pt x="1726" y="2529"/>
                  </a:lnTo>
                  <a:lnTo>
                    <a:pt x="1726" y="2541"/>
                  </a:lnTo>
                  <a:lnTo>
                    <a:pt x="1726" y="2552"/>
                  </a:lnTo>
                  <a:lnTo>
                    <a:pt x="1726" y="2564"/>
                  </a:lnTo>
                  <a:lnTo>
                    <a:pt x="1726" y="2575"/>
                  </a:lnTo>
                  <a:lnTo>
                    <a:pt x="1726" y="2587"/>
                  </a:lnTo>
                  <a:lnTo>
                    <a:pt x="1726" y="2598"/>
                  </a:lnTo>
                  <a:lnTo>
                    <a:pt x="1726" y="2610"/>
                  </a:lnTo>
                  <a:lnTo>
                    <a:pt x="1726" y="2622"/>
                  </a:lnTo>
                  <a:lnTo>
                    <a:pt x="1726" y="2633"/>
                  </a:lnTo>
                  <a:lnTo>
                    <a:pt x="1726" y="2645"/>
                  </a:lnTo>
                  <a:lnTo>
                    <a:pt x="1726" y="2656"/>
                  </a:lnTo>
                  <a:lnTo>
                    <a:pt x="1726" y="2668"/>
                  </a:lnTo>
                  <a:lnTo>
                    <a:pt x="1726" y="2680"/>
                  </a:lnTo>
                  <a:lnTo>
                    <a:pt x="1726" y="2691"/>
                  </a:lnTo>
                  <a:lnTo>
                    <a:pt x="1726" y="2703"/>
                  </a:lnTo>
                  <a:lnTo>
                    <a:pt x="1726" y="2714"/>
                  </a:lnTo>
                  <a:lnTo>
                    <a:pt x="1726" y="2725"/>
                  </a:lnTo>
                  <a:lnTo>
                    <a:pt x="1726" y="2737"/>
                  </a:lnTo>
                  <a:lnTo>
                    <a:pt x="1726" y="2748"/>
                  </a:lnTo>
                  <a:lnTo>
                    <a:pt x="1726" y="2760"/>
                  </a:lnTo>
                  <a:lnTo>
                    <a:pt x="1726" y="2772"/>
                  </a:lnTo>
                  <a:lnTo>
                    <a:pt x="1726" y="2783"/>
                  </a:lnTo>
                  <a:lnTo>
                    <a:pt x="1726" y="2795"/>
                  </a:lnTo>
                  <a:lnTo>
                    <a:pt x="1726" y="2806"/>
                  </a:lnTo>
                  <a:lnTo>
                    <a:pt x="1726" y="2818"/>
                  </a:lnTo>
                  <a:lnTo>
                    <a:pt x="1726" y="2829"/>
                  </a:lnTo>
                  <a:lnTo>
                    <a:pt x="1726" y="2841"/>
                  </a:lnTo>
                  <a:lnTo>
                    <a:pt x="1726" y="2853"/>
                  </a:lnTo>
                  <a:lnTo>
                    <a:pt x="1726" y="2864"/>
                  </a:lnTo>
                  <a:lnTo>
                    <a:pt x="1726" y="2876"/>
                  </a:lnTo>
                  <a:lnTo>
                    <a:pt x="1726" y="2887"/>
                  </a:lnTo>
                  <a:lnTo>
                    <a:pt x="1726" y="2899"/>
                  </a:lnTo>
                  <a:lnTo>
                    <a:pt x="1726" y="2910"/>
                  </a:lnTo>
                  <a:lnTo>
                    <a:pt x="1726" y="2922"/>
                  </a:lnTo>
                  <a:lnTo>
                    <a:pt x="1726" y="2933"/>
                  </a:lnTo>
                  <a:lnTo>
                    <a:pt x="1726" y="2945"/>
                  </a:lnTo>
                  <a:lnTo>
                    <a:pt x="1726" y="2956"/>
                  </a:lnTo>
                  <a:lnTo>
                    <a:pt x="1726" y="2968"/>
                  </a:lnTo>
                  <a:lnTo>
                    <a:pt x="1726" y="2979"/>
                  </a:lnTo>
                  <a:lnTo>
                    <a:pt x="1726" y="2991"/>
                  </a:lnTo>
                  <a:lnTo>
                    <a:pt x="1726" y="3003"/>
                  </a:lnTo>
                  <a:lnTo>
                    <a:pt x="1726" y="3014"/>
                  </a:lnTo>
                  <a:lnTo>
                    <a:pt x="1726" y="3026"/>
                  </a:lnTo>
                  <a:lnTo>
                    <a:pt x="1726" y="3037"/>
                  </a:lnTo>
                  <a:lnTo>
                    <a:pt x="1726" y="3049"/>
                  </a:lnTo>
                  <a:lnTo>
                    <a:pt x="1726" y="3060"/>
                  </a:lnTo>
                  <a:lnTo>
                    <a:pt x="1726" y="3072"/>
                  </a:lnTo>
                  <a:lnTo>
                    <a:pt x="1726" y="3084"/>
                  </a:lnTo>
                  <a:lnTo>
                    <a:pt x="1726" y="3095"/>
                  </a:lnTo>
                  <a:lnTo>
                    <a:pt x="1726" y="3107"/>
                  </a:lnTo>
                  <a:lnTo>
                    <a:pt x="1726" y="3118"/>
                  </a:lnTo>
                  <a:lnTo>
                    <a:pt x="1726" y="3129"/>
                  </a:lnTo>
                  <a:lnTo>
                    <a:pt x="1726" y="3141"/>
                  </a:lnTo>
                  <a:lnTo>
                    <a:pt x="1726" y="3153"/>
                  </a:lnTo>
                  <a:lnTo>
                    <a:pt x="1726" y="3164"/>
                  </a:lnTo>
                  <a:lnTo>
                    <a:pt x="1726" y="3176"/>
                  </a:lnTo>
                  <a:lnTo>
                    <a:pt x="1726" y="3187"/>
                  </a:lnTo>
                  <a:lnTo>
                    <a:pt x="1726" y="3199"/>
                  </a:lnTo>
                  <a:lnTo>
                    <a:pt x="1726" y="3211"/>
                  </a:lnTo>
                  <a:lnTo>
                    <a:pt x="1726" y="3222"/>
                  </a:lnTo>
                  <a:lnTo>
                    <a:pt x="1726" y="3234"/>
                  </a:lnTo>
                  <a:lnTo>
                    <a:pt x="1726" y="3245"/>
                  </a:lnTo>
                  <a:lnTo>
                    <a:pt x="1726" y="3257"/>
                  </a:lnTo>
                  <a:lnTo>
                    <a:pt x="1726" y="3268"/>
                  </a:lnTo>
                  <a:lnTo>
                    <a:pt x="1726" y="3280"/>
                  </a:lnTo>
                  <a:lnTo>
                    <a:pt x="1726" y="3291"/>
                  </a:lnTo>
                  <a:lnTo>
                    <a:pt x="1726" y="3303"/>
                  </a:lnTo>
                  <a:lnTo>
                    <a:pt x="1726" y="3315"/>
                  </a:lnTo>
                  <a:lnTo>
                    <a:pt x="1726" y="3326"/>
                  </a:lnTo>
                  <a:lnTo>
                    <a:pt x="1726" y="3338"/>
                  </a:lnTo>
                  <a:lnTo>
                    <a:pt x="1726" y="3349"/>
                  </a:lnTo>
                  <a:lnTo>
                    <a:pt x="1726" y="3360"/>
                  </a:lnTo>
                  <a:lnTo>
                    <a:pt x="1726" y="3372"/>
                  </a:lnTo>
                  <a:lnTo>
                    <a:pt x="1726" y="3384"/>
                  </a:lnTo>
                  <a:lnTo>
                    <a:pt x="1726" y="3395"/>
                  </a:lnTo>
                  <a:lnTo>
                    <a:pt x="1726" y="3407"/>
                  </a:lnTo>
                  <a:lnTo>
                    <a:pt x="1726" y="3418"/>
                  </a:lnTo>
                  <a:lnTo>
                    <a:pt x="1726" y="3430"/>
                  </a:lnTo>
                  <a:lnTo>
                    <a:pt x="1726" y="3441"/>
                  </a:lnTo>
                  <a:lnTo>
                    <a:pt x="1726" y="3453"/>
                  </a:lnTo>
                  <a:lnTo>
                    <a:pt x="1726" y="3464"/>
                  </a:lnTo>
                  <a:lnTo>
                    <a:pt x="0" y="3464"/>
                  </a:lnTo>
                  <a:close/>
                </a:path>
              </a:pathLst>
            </a:custGeom>
            <a:noFill/>
            <a:ln w="1588" cap="rnd">
              <a:solidFill>
                <a:srgbClr val="FDF3E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86" name="Line 22">
              <a:extLst>
                <a:ext uri="{FF2B5EF4-FFF2-40B4-BE49-F238E27FC236}">
                  <a16:creationId xmlns:a16="http://schemas.microsoft.com/office/drawing/2014/main" xmlns="" id="{3450611B-6C8A-4EBC-A61A-25D3578BEF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72001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87" name="Line 65">
              <a:extLst>
                <a:ext uri="{FF2B5EF4-FFF2-40B4-BE49-F238E27FC236}">
                  <a16:creationId xmlns:a16="http://schemas.microsoft.com/office/drawing/2014/main" xmlns="" id="{34B26F5B-5573-4A63-AF7B-6B863AE995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84701" y="5964238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88" name="Line 66">
              <a:extLst>
                <a:ext uri="{FF2B5EF4-FFF2-40B4-BE49-F238E27FC236}">
                  <a16:creationId xmlns:a16="http://schemas.microsoft.com/office/drawing/2014/main" xmlns="" id="{920946AA-5F80-4EDA-9168-FE2AB2ACE8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02164" y="5945188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89" name="Line 67">
              <a:extLst>
                <a:ext uri="{FF2B5EF4-FFF2-40B4-BE49-F238E27FC236}">
                  <a16:creationId xmlns:a16="http://schemas.microsoft.com/office/drawing/2014/main" xmlns="" id="{41E48184-4A4A-47E4-8F29-551D095DE4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18039" y="5927726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90" name="Line 68">
              <a:extLst>
                <a:ext uri="{FF2B5EF4-FFF2-40B4-BE49-F238E27FC236}">
                  <a16:creationId xmlns:a16="http://schemas.microsoft.com/office/drawing/2014/main" xmlns="" id="{42EA8967-4350-460A-B12E-6838BBC46C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33914" y="5908676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91" name="Line 69">
              <a:extLst>
                <a:ext uri="{FF2B5EF4-FFF2-40B4-BE49-F238E27FC236}">
                  <a16:creationId xmlns:a16="http://schemas.microsoft.com/office/drawing/2014/main" xmlns="" id="{632C6E5B-5A15-4C17-9D63-7C13E52F37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51376" y="5891213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92" name="Line 70">
              <a:extLst>
                <a:ext uri="{FF2B5EF4-FFF2-40B4-BE49-F238E27FC236}">
                  <a16:creationId xmlns:a16="http://schemas.microsoft.com/office/drawing/2014/main" xmlns="" id="{8292D736-9D62-4D29-9C76-719F9F498C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65664" y="5872163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93" name="Line 71">
              <a:extLst>
                <a:ext uri="{FF2B5EF4-FFF2-40B4-BE49-F238E27FC236}">
                  <a16:creationId xmlns:a16="http://schemas.microsoft.com/office/drawing/2014/main" xmlns="" id="{A22D2D06-B30B-4863-A755-22F6FD5D16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83126" y="5854701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94" name="Line 72">
              <a:extLst>
                <a:ext uri="{FF2B5EF4-FFF2-40B4-BE49-F238E27FC236}">
                  <a16:creationId xmlns:a16="http://schemas.microsoft.com/office/drawing/2014/main" xmlns="" id="{398526DF-C4A4-46A1-8D48-4AAFBEB69E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99001" y="5835651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95" name="Line 73">
              <a:extLst>
                <a:ext uri="{FF2B5EF4-FFF2-40B4-BE49-F238E27FC236}">
                  <a16:creationId xmlns:a16="http://schemas.microsoft.com/office/drawing/2014/main" xmlns="" id="{D35E16F0-B449-4D96-B1CB-2FD020C838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13289" y="5816601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96" name="Line 74">
              <a:extLst>
                <a:ext uri="{FF2B5EF4-FFF2-40B4-BE49-F238E27FC236}">
                  <a16:creationId xmlns:a16="http://schemas.microsoft.com/office/drawing/2014/main" xmlns="" id="{E6D834AB-048A-45DF-B2A7-1EE9AE7FF5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29164" y="5799138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97" name="Line 75">
              <a:extLst>
                <a:ext uri="{FF2B5EF4-FFF2-40B4-BE49-F238E27FC236}">
                  <a16:creationId xmlns:a16="http://schemas.microsoft.com/office/drawing/2014/main" xmlns="" id="{7FB4A288-3627-4170-A489-66942AC693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43451" y="5781676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98" name="Line 76">
              <a:extLst>
                <a:ext uri="{FF2B5EF4-FFF2-40B4-BE49-F238E27FC236}">
                  <a16:creationId xmlns:a16="http://schemas.microsoft.com/office/drawing/2014/main" xmlns="" id="{AEB413CF-FB99-4D24-8F3C-7D9EF2BE90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59326" y="5762626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99" name="Line 77">
              <a:extLst>
                <a:ext uri="{FF2B5EF4-FFF2-40B4-BE49-F238E27FC236}">
                  <a16:creationId xmlns:a16="http://schemas.microsoft.com/office/drawing/2014/main" xmlns="" id="{C87E3030-0ED6-44B5-9A03-CA709DC727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75201" y="5745163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0" name="Line 78">
              <a:extLst>
                <a:ext uri="{FF2B5EF4-FFF2-40B4-BE49-F238E27FC236}">
                  <a16:creationId xmlns:a16="http://schemas.microsoft.com/office/drawing/2014/main" xmlns="" id="{D9C54F6A-F960-44B4-8880-EAB15F4345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89489" y="5726113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1" name="Line 79">
              <a:extLst>
                <a:ext uri="{FF2B5EF4-FFF2-40B4-BE49-F238E27FC236}">
                  <a16:creationId xmlns:a16="http://schemas.microsoft.com/office/drawing/2014/main" xmlns="" id="{FE852E8C-BBA6-47EC-A967-6E4AD65342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03776" y="5707063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2" name="Line 80">
              <a:extLst>
                <a:ext uri="{FF2B5EF4-FFF2-40B4-BE49-F238E27FC236}">
                  <a16:creationId xmlns:a16="http://schemas.microsoft.com/office/drawing/2014/main" xmlns="" id="{D2410287-75BB-4B3D-AE06-F93AA858E4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18064" y="5689601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3" name="Line 81">
              <a:extLst>
                <a:ext uri="{FF2B5EF4-FFF2-40B4-BE49-F238E27FC236}">
                  <a16:creationId xmlns:a16="http://schemas.microsoft.com/office/drawing/2014/main" xmlns="" id="{97281A6C-DAAF-4058-937C-E98D9D1FAE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32351" y="5670551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4" name="Line 82">
              <a:extLst>
                <a:ext uri="{FF2B5EF4-FFF2-40B4-BE49-F238E27FC236}">
                  <a16:creationId xmlns:a16="http://schemas.microsoft.com/office/drawing/2014/main" xmlns="" id="{309C2352-4C71-425F-B50F-CCE4092BB5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46639" y="5653088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5" name="Line 83">
              <a:extLst>
                <a:ext uri="{FF2B5EF4-FFF2-40B4-BE49-F238E27FC236}">
                  <a16:creationId xmlns:a16="http://schemas.microsoft.com/office/drawing/2014/main" xmlns="" id="{353695FD-72C6-4EB9-9184-48F1D3E713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60926" y="5634038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6" name="Line 84">
              <a:extLst>
                <a:ext uri="{FF2B5EF4-FFF2-40B4-BE49-F238E27FC236}">
                  <a16:creationId xmlns:a16="http://schemas.microsoft.com/office/drawing/2014/main" xmlns="" id="{31F2476B-7DAF-4878-BE41-B163592235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75214" y="5616576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7" name="Line 85">
              <a:extLst>
                <a:ext uri="{FF2B5EF4-FFF2-40B4-BE49-F238E27FC236}">
                  <a16:creationId xmlns:a16="http://schemas.microsoft.com/office/drawing/2014/main" xmlns="" id="{2CEE03F8-69FD-4EEF-92CA-BD6C1AD105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89501" y="5597526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8" name="Line 86">
              <a:extLst>
                <a:ext uri="{FF2B5EF4-FFF2-40B4-BE49-F238E27FC236}">
                  <a16:creationId xmlns:a16="http://schemas.microsoft.com/office/drawing/2014/main" xmlns="" id="{EFC2312E-D42F-4F7C-B57C-576B47F0D6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03789" y="5580063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9" name="Line 87">
              <a:extLst>
                <a:ext uri="{FF2B5EF4-FFF2-40B4-BE49-F238E27FC236}">
                  <a16:creationId xmlns:a16="http://schemas.microsoft.com/office/drawing/2014/main" xmlns="" id="{260D5CFD-7624-4B52-851C-E2C24FEA77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16489" y="5561013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0" name="Line 88">
              <a:extLst>
                <a:ext uri="{FF2B5EF4-FFF2-40B4-BE49-F238E27FC236}">
                  <a16:creationId xmlns:a16="http://schemas.microsoft.com/office/drawing/2014/main" xmlns="" id="{A6263B4E-088C-477F-BCE0-91142FE87D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30776" y="5541963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1" name="Line 89">
              <a:extLst>
                <a:ext uri="{FF2B5EF4-FFF2-40B4-BE49-F238E27FC236}">
                  <a16:creationId xmlns:a16="http://schemas.microsoft.com/office/drawing/2014/main" xmlns="" id="{CEDAA4AA-AE3F-4D95-AAEF-C7B8F1F43C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43476" y="5524501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2" name="Line 90">
              <a:extLst>
                <a:ext uri="{FF2B5EF4-FFF2-40B4-BE49-F238E27FC236}">
                  <a16:creationId xmlns:a16="http://schemas.microsoft.com/office/drawing/2014/main" xmlns="" id="{5D15DD10-F794-421C-B531-0B96564986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56176" y="5505451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3" name="Line 91">
              <a:extLst>
                <a:ext uri="{FF2B5EF4-FFF2-40B4-BE49-F238E27FC236}">
                  <a16:creationId xmlns:a16="http://schemas.microsoft.com/office/drawing/2014/main" xmlns="" id="{F6563F71-D7E1-4042-A978-3786FEF153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68876" y="5487988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4" name="Line 92">
              <a:extLst>
                <a:ext uri="{FF2B5EF4-FFF2-40B4-BE49-F238E27FC236}">
                  <a16:creationId xmlns:a16="http://schemas.microsoft.com/office/drawing/2014/main" xmlns="" id="{2415BB71-B6C5-42C3-8B64-FAEF151953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83164" y="5468938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5" name="Line 93">
              <a:extLst>
                <a:ext uri="{FF2B5EF4-FFF2-40B4-BE49-F238E27FC236}">
                  <a16:creationId xmlns:a16="http://schemas.microsoft.com/office/drawing/2014/main" xmlns="" id="{260D7B00-25AF-41FB-BD53-B895EBE912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95864" y="5449888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6" name="Line 94">
              <a:extLst>
                <a:ext uri="{FF2B5EF4-FFF2-40B4-BE49-F238E27FC236}">
                  <a16:creationId xmlns:a16="http://schemas.microsoft.com/office/drawing/2014/main" xmlns="" id="{DFD47A72-C92E-47C8-ABC9-5572E8417A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08564" y="5432426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7" name="Line 95">
              <a:extLst>
                <a:ext uri="{FF2B5EF4-FFF2-40B4-BE49-F238E27FC236}">
                  <a16:creationId xmlns:a16="http://schemas.microsoft.com/office/drawing/2014/main" xmlns="" id="{47440A8D-97F2-42BC-BE27-D9E77BCB3E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21264" y="5414963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8" name="Line 96">
              <a:extLst>
                <a:ext uri="{FF2B5EF4-FFF2-40B4-BE49-F238E27FC236}">
                  <a16:creationId xmlns:a16="http://schemas.microsoft.com/office/drawing/2014/main" xmlns="" id="{7278AF36-F6BB-45D1-98EF-751D53EA9C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33964" y="5395913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9" name="Line 97">
              <a:extLst>
                <a:ext uri="{FF2B5EF4-FFF2-40B4-BE49-F238E27FC236}">
                  <a16:creationId xmlns:a16="http://schemas.microsoft.com/office/drawing/2014/main" xmlns="" id="{ECBAA222-2EB5-479E-A16E-C81F026C4A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45076" y="5378451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0" name="Line 98">
              <a:extLst>
                <a:ext uri="{FF2B5EF4-FFF2-40B4-BE49-F238E27FC236}">
                  <a16:creationId xmlns:a16="http://schemas.microsoft.com/office/drawing/2014/main" xmlns="" id="{EC26CF06-B1A8-435F-9BDA-153443FC20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57776" y="5359401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1" name="Line 99">
              <a:extLst>
                <a:ext uri="{FF2B5EF4-FFF2-40B4-BE49-F238E27FC236}">
                  <a16:creationId xmlns:a16="http://schemas.microsoft.com/office/drawing/2014/main" xmlns="" id="{160AFB80-239B-4551-8355-34A4A0491B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70476" y="534035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2" name="Line 100">
              <a:extLst>
                <a:ext uri="{FF2B5EF4-FFF2-40B4-BE49-F238E27FC236}">
                  <a16:creationId xmlns:a16="http://schemas.microsoft.com/office/drawing/2014/main" xmlns="" id="{F8EF147A-0784-47CF-A4A6-54BBF5D875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81589" y="5322888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3" name="Line 101">
              <a:extLst>
                <a:ext uri="{FF2B5EF4-FFF2-40B4-BE49-F238E27FC236}">
                  <a16:creationId xmlns:a16="http://schemas.microsoft.com/office/drawing/2014/main" xmlns="" id="{AAA126D7-7241-4CBF-884D-9D3ED1C7F65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94289" y="5303838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4" name="Line 102">
              <a:extLst>
                <a:ext uri="{FF2B5EF4-FFF2-40B4-BE49-F238E27FC236}">
                  <a16:creationId xmlns:a16="http://schemas.microsoft.com/office/drawing/2014/main" xmlns="" id="{0A6D36AE-DFC6-4862-834E-ED1B430CC4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06989" y="5286376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5" name="Line 103">
              <a:extLst>
                <a:ext uri="{FF2B5EF4-FFF2-40B4-BE49-F238E27FC236}">
                  <a16:creationId xmlns:a16="http://schemas.microsoft.com/office/drawing/2014/main" xmlns="" id="{711DD707-5BB9-487C-9679-AE2F097A74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18101" y="5267326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6" name="Line 104">
              <a:extLst>
                <a:ext uri="{FF2B5EF4-FFF2-40B4-BE49-F238E27FC236}">
                  <a16:creationId xmlns:a16="http://schemas.microsoft.com/office/drawing/2014/main" xmlns="" id="{E541450C-3478-4178-99B0-A99CF0028D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29214" y="5249863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7" name="Line 105">
              <a:extLst>
                <a:ext uri="{FF2B5EF4-FFF2-40B4-BE49-F238E27FC236}">
                  <a16:creationId xmlns:a16="http://schemas.microsoft.com/office/drawing/2014/main" xmlns="" id="{D8F64EAC-8202-4815-A599-D608818C27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41914" y="5230813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8" name="Line 106">
              <a:extLst>
                <a:ext uri="{FF2B5EF4-FFF2-40B4-BE49-F238E27FC236}">
                  <a16:creationId xmlns:a16="http://schemas.microsoft.com/office/drawing/2014/main" xmlns="" id="{EC0DBD38-3CC2-480E-ABCB-395C5B0184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53026" y="5211763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9" name="Line 107">
              <a:extLst>
                <a:ext uri="{FF2B5EF4-FFF2-40B4-BE49-F238E27FC236}">
                  <a16:creationId xmlns:a16="http://schemas.microsoft.com/office/drawing/2014/main" xmlns="" id="{F8E86EAB-CE1D-4EDB-8539-CCD454F1A3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64139" y="5194301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30" name="Line 108">
              <a:extLst>
                <a:ext uri="{FF2B5EF4-FFF2-40B4-BE49-F238E27FC236}">
                  <a16:creationId xmlns:a16="http://schemas.microsoft.com/office/drawing/2014/main" xmlns="" id="{559960C2-1FA3-4C3A-A812-E70597415B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75251" y="517525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31" name="Line 109">
              <a:extLst>
                <a:ext uri="{FF2B5EF4-FFF2-40B4-BE49-F238E27FC236}">
                  <a16:creationId xmlns:a16="http://schemas.microsoft.com/office/drawing/2014/main" xmlns="" id="{3BB8D48B-DE41-4958-8561-88C71B58CD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86364" y="5157788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32" name="Line 110">
              <a:extLst>
                <a:ext uri="{FF2B5EF4-FFF2-40B4-BE49-F238E27FC236}">
                  <a16:creationId xmlns:a16="http://schemas.microsoft.com/office/drawing/2014/main" xmlns="" id="{70915DB0-CD48-43E1-A7A7-E176B5D941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97476" y="5138738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33" name="Line 111">
              <a:extLst>
                <a:ext uri="{FF2B5EF4-FFF2-40B4-BE49-F238E27FC236}">
                  <a16:creationId xmlns:a16="http://schemas.microsoft.com/office/drawing/2014/main" xmlns="" id="{EF1C1A1A-BE3C-45C4-AD6A-0C68621853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08589" y="5121276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34" name="Line 112">
              <a:extLst>
                <a:ext uri="{FF2B5EF4-FFF2-40B4-BE49-F238E27FC236}">
                  <a16:creationId xmlns:a16="http://schemas.microsoft.com/office/drawing/2014/main" xmlns="" id="{FF2F6E95-2133-43C5-8697-AF3D32D7AB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19701" y="510222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35" name="Line 113">
              <a:extLst>
                <a:ext uri="{FF2B5EF4-FFF2-40B4-BE49-F238E27FC236}">
                  <a16:creationId xmlns:a16="http://schemas.microsoft.com/office/drawing/2014/main" xmlns="" id="{4EF8DC59-18E5-4E17-89CC-BF6257F184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29226" y="5084763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36" name="Line 114">
              <a:extLst>
                <a:ext uri="{FF2B5EF4-FFF2-40B4-BE49-F238E27FC236}">
                  <a16:creationId xmlns:a16="http://schemas.microsoft.com/office/drawing/2014/main" xmlns="" id="{7579739A-1683-46D6-AA6E-8D916D63C5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40339" y="5065713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37" name="Line 115">
              <a:extLst>
                <a:ext uri="{FF2B5EF4-FFF2-40B4-BE49-F238E27FC236}">
                  <a16:creationId xmlns:a16="http://schemas.microsoft.com/office/drawing/2014/main" xmlns="" id="{D9854F62-3772-492A-B74D-6F204D8DB5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51451" y="5048251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38" name="Line 116">
              <a:extLst>
                <a:ext uri="{FF2B5EF4-FFF2-40B4-BE49-F238E27FC236}">
                  <a16:creationId xmlns:a16="http://schemas.microsoft.com/office/drawing/2014/main" xmlns="" id="{6D80D847-99E7-4A9D-9149-0BF8E20E83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60976" y="502920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39" name="Line 117">
              <a:extLst>
                <a:ext uri="{FF2B5EF4-FFF2-40B4-BE49-F238E27FC236}">
                  <a16:creationId xmlns:a16="http://schemas.microsoft.com/office/drawing/2014/main" xmlns="" id="{FBDCD24F-3890-437D-BCF7-5F29B6C8B9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72089" y="5011738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40" name="Line 118">
              <a:extLst>
                <a:ext uri="{FF2B5EF4-FFF2-40B4-BE49-F238E27FC236}">
                  <a16:creationId xmlns:a16="http://schemas.microsoft.com/office/drawing/2014/main" xmlns="" id="{55A33DDA-A81C-40E6-840B-C358A7E738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83201" y="499268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41" name="Line 119">
              <a:extLst>
                <a:ext uri="{FF2B5EF4-FFF2-40B4-BE49-F238E27FC236}">
                  <a16:creationId xmlns:a16="http://schemas.microsoft.com/office/drawing/2014/main" xmlns="" id="{3B3C8455-E9E3-4E7E-A270-7A61F9EB35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92726" y="497363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42" name="Line 120">
              <a:extLst>
                <a:ext uri="{FF2B5EF4-FFF2-40B4-BE49-F238E27FC236}">
                  <a16:creationId xmlns:a16="http://schemas.microsoft.com/office/drawing/2014/main" xmlns="" id="{195BE952-AB89-4F56-B48D-375E38610F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02251" y="4956176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43" name="Line 121">
              <a:extLst>
                <a:ext uri="{FF2B5EF4-FFF2-40B4-BE49-F238E27FC236}">
                  <a16:creationId xmlns:a16="http://schemas.microsoft.com/office/drawing/2014/main" xmlns="" id="{548D834D-4555-4688-8827-70507A4E77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11776" y="4937126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44" name="Line 122">
              <a:extLst>
                <a:ext uri="{FF2B5EF4-FFF2-40B4-BE49-F238E27FC236}">
                  <a16:creationId xmlns:a16="http://schemas.microsoft.com/office/drawing/2014/main" xmlns="" id="{B4938585-C0F8-4DD7-954D-2D4A5A7291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22889" y="4919663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45" name="Line 123">
              <a:extLst>
                <a:ext uri="{FF2B5EF4-FFF2-40B4-BE49-F238E27FC236}">
                  <a16:creationId xmlns:a16="http://schemas.microsoft.com/office/drawing/2014/main" xmlns="" id="{4B3DF25F-5DDC-4331-900E-FC425150BD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32414" y="4900613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46" name="Line 124">
              <a:extLst>
                <a:ext uri="{FF2B5EF4-FFF2-40B4-BE49-F238E27FC236}">
                  <a16:creationId xmlns:a16="http://schemas.microsoft.com/office/drawing/2014/main" xmlns="" id="{1BAF8D72-6EEF-48E6-8063-254C2F3C0C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41939" y="4883151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47" name="Line 125">
              <a:extLst>
                <a:ext uri="{FF2B5EF4-FFF2-40B4-BE49-F238E27FC236}">
                  <a16:creationId xmlns:a16="http://schemas.microsoft.com/office/drawing/2014/main" xmlns="" id="{F94311A5-80E0-4039-A96B-A9459F32F5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51464" y="4864101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48" name="Line 126">
              <a:extLst>
                <a:ext uri="{FF2B5EF4-FFF2-40B4-BE49-F238E27FC236}">
                  <a16:creationId xmlns:a16="http://schemas.microsoft.com/office/drawing/2014/main" xmlns="" id="{D3DCE8F1-3E0F-4DDC-AA90-F4CEE9B967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60989" y="4845051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49" name="Line 127">
              <a:extLst>
                <a:ext uri="{FF2B5EF4-FFF2-40B4-BE49-F238E27FC236}">
                  <a16:creationId xmlns:a16="http://schemas.microsoft.com/office/drawing/2014/main" xmlns="" id="{00B036DF-1FE9-471A-BA10-9CE516F1BA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70514" y="4827588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50" name="Line 128">
              <a:extLst>
                <a:ext uri="{FF2B5EF4-FFF2-40B4-BE49-F238E27FC236}">
                  <a16:creationId xmlns:a16="http://schemas.microsoft.com/office/drawing/2014/main" xmlns="" id="{15A90543-FB51-461C-B443-979AA2A650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80039" y="480853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51" name="Line 129">
              <a:extLst>
                <a:ext uri="{FF2B5EF4-FFF2-40B4-BE49-F238E27FC236}">
                  <a16:creationId xmlns:a16="http://schemas.microsoft.com/office/drawing/2014/main" xmlns="" id="{7D6E67C8-7824-4B1A-A330-6771EE81F2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89564" y="4791076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52" name="Line 130">
              <a:extLst>
                <a:ext uri="{FF2B5EF4-FFF2-40B4-BE49-F238E27FC236}">
                  <a16:creationId xmlns:a16="http://schemas.microsoft.com/office/drawing/2014/main" xmlns="" id="{6144DAA7-FE9E-47B1-80B7-52AB20F84F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97501" y="4773613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53" name="Line 131">
              <a:extLst>
                <a:ext uri="{FF2B5EF4-FFF2-40B4-BE49-F238E27FC236}">
                  <a16:creationId xmlns:a16="http://schemas.microsoft.com/office/drawing/2014/main" xmlns="" id="{DBA66A66-9A05-4A8C-A6EF-B43729D1A5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07026" y="4754563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54" name="Line 132">
              <a:extLst>
                <a:ext uri="{FF2B5EF4-FFF2-40B4-BE49-F238E27FC236}">
                  <a16:creationId xmlns:a16="http://schemas.microsoft.com/office/drawing/2014/main" xmlns="" id="{BC10FA61-48A4-4A76-A58C-83498E1431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16551" y="4737101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55" name="Line 133">
              <a:extLst>
                <a:ext uri="{FF2B5EF4-FFF2-40B4-BE49-F238E27FC236}">
                  <a16:creationId xmlns:a16="http://schemas.microsoft.com/office/drawing/2014/main" xmlns="" id="{39DA5545-2312-4D53-B470-9107F002A7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26076" y="4718051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56" name="Line 134">
              <a:extLst>
                <a:ext uri="{FF2B5EF4-FFF2-40B4-BE49-F238E27FC236}">
                  <a16:creationId xmlns:a16="http://schemas.microsoft.com/office/drawing/2014/main" xmlns="" id="{3DEBC455-6933-42E2-8045-9E9EBA5639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34014" y="4699001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57" name="Line 135">
              <a:extLst>
                <a:ext uri="{FF2B5EF4-FFF2-40B4-BE49-F238E27FC236}">
                  <a16:creationId xmlns:a16="http://schemas.microsoft.com/office/drawing/2014/main" xmlns="" id="{D2BD6A90-03F8-40EF-A223-A486161DAA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41951" y="4681538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58" name="Line 136">
              <a:extLst>
                <a:ext uri="{FF2B5EF4-FFF2-40B4-BE49-F238E27FC236}">
                  <a16:creationId xmlns:a16="http://schemas.microsoft.com/office/drawing/2014/main" xmlns="" id="{9CE68A1F-5896-4F86-8E02-1A488C1E88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51476" y="466248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59" name="Line 137">
              <a:extLst>
                <a:ext uri="{FF2B5EF4-FFF2-40B4-BE49-F238E27FC236}">
                  <a16:creationId xmlns:a16="http://schemas.microsoft.com/office/drawing/2014/main" xmlns="" id="{5D064AAB-B643-482C-8983-4F1F176B3F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61001" y="4645026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60" name="Line 138">
              <a:extLst>
                <a:ext uri="{FF2B5EF4-FFF2-40B4-BE49-F238E27FC236}">
                  <a16:creationId xmlns:a16="http://schemas.microsoft.com/office/drawing/2014/main" xmlns="" id="{68B5071E-025D-4583-A1C6-9CDC6442C1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68939" y="462597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61" name="Line 139">
              <a:extLst>
                <a:ext uri="{FF2B5EF4-FFF2-40B4-BE49-F238E27FC236}">
                  <a16:creationId xmlns:a16="http://schemas.microsoft.com/office/drawing/2014/main" xmlns="" id="{780AAD25-6F4C-4A46-86BD-99A47B6909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78464" y="4606926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62" name="Line 140">
              <a:extLst>
                <a:ext uri="{FF2B5EF4-FFF2-40B4-BE49-F238E27FC236}">
                  <a16:creationId xmlns:a16="http://schemas.microsoft.com/office/drawing/2014/main" xmlns="" id="{89746F9F-0A0A-4D75-A6C9-E759187EE5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86401" y="4589463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63" name="Line 141">
              <a:extLst>
                <a:ext uri="{FF2B5EF4-FFF2-40B4-BE49-F238E27FC236}">
                  <a16:creationId xmlns:a16="http://schemas.microsoft.com/office/drawing/2014/main" xmlns="" id="{843498B7-4CA7-44C7-B84C-184D2C224F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94339" y="4570413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64" name="Line 142">
              <a:extLst>
                <a:ext uri="{FF2B5EF4-FFF2-40B4-BE49-F238E27FC236}">
                  <a16:creationId xmlns:a16="http://schemas.microsoft.com/office/drawing/2014/main" xmlns="" id="{DD1A11BA-0109-4700-B541-211047DC1B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02276" y="4552951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65" name="Line 143">
              <a:extLst>
                <a:ext uri="{FF2B5EF4-FFF2-40B4-BE49-F238E27FC236}">
                  <a16:creationId xmlns:a16="http://schemas.microsoft.com/office/drawing/2014/main" xmlns="" id="{4A8E6F08-9E99-43F7-9827-87154E7AA0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11801" y="4533901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66" name="Line 144">
              <a:extLst>
                <a:ext uri="{FF2B5EF4-FFF2-40B4-BE49-F238E27FC236}">
                  <a16:creationId xmlns:a16="http://schemas.microsoft.com/office/drawing/2014/main" xmlns="" id="{9721EBBD-0BCA-4A94-BCBA-68E9694A2F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19739" y="4516438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67" name="Line 145">
              <a:extLst>
                <a:ext uri="{FF2B5EF4-FFF2-40B4-BE49-F238E27FC236}">
                  <a16:creationId xmlns:a16="http://schemas.microsoft.com/office/drawing/2014/main" xmlns="" id="{1C646330-2B65-4F17-B0E8-5968BCB904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27676" y="4497388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68" name="Line 146">
              <a:extLst>
                <a:ext uri="{FF2B5EF4-FFF2-40B4-BE49-F238E27FC236}">
                  <a16:creationId xmlns:a16="http://schemas.microsoft.com/office/drawing/2014/main" xmlns="" id="{BAE84384-79DC-44B8-A874-29D6DE3574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35614" y="4478338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69" name="Line 147">
              <a:extLst>
                <a:ext uri="{FF2B5EF4-FFF2-40B4-BE49-F238E27FC236}">
                  <a16:creationId xmlns:a16="http://schemas.microsoft.com/office/drawing/2014/main" xmlns="" id="{B3BE7D35-CCBD-4488-AFF0-8BF7396ED3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43551" y="4460876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70" name="Line 148">
              <a:extLst>
                <a:ext uri="{FF2B5EF4-FFF2-40B4-BE49-F238E27FC236}">
                  <a16:creationId xmlns:a16="http://schemas.microsoft.com/office/drawing/2014/main" xmlns="" id="{1420A22E-E262-4582-9609-840D395F25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51489" y="4441826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71" name="Line 149">
              <a:extLst>
                <a:ext uri="{FF2B5EF4-FFF2-40B4-BE49-F238E27FC236}">
                  <a16:creationId xmlns:a16="http://schemas.microsoft.com/office/drawing/2014/main" xmlns="" id="{3B7F49BA-D9AE-46FD-A387-BF44A12F63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59426" y="4424363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72" name="Line 150">
              <a:extLst>
                <a:ext uri="{FF2B5EF4-FFF2-40B4-BE49-F238E27FC236}">
                  <a16:creationId xmlns:a16="http://schemas.microsoft.com/office/drawing/2014/main" xmlns="" id="{9FCD2ED9-3908-48DE-B8A9-3D91B21AFA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7364" y="4406901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73" name="Line 151">
              <a:extLst>
                <a:ext uri="{FF2B5EF4-FFF2-40B4-BE49-F238E27FC236}">
                  <a16:creationId xmlns:a16="http://schemas.microsoft.com/office/drawing/2014/main" xmlns="" id="{DFDB5B32-7F2D-4FC7-BA80-C8DCD169DE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75301" y="4387851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74" name="Line 152">
              <a:extLst>
                <a:ext uri="{FF2B5EF4-FFF2-40B4-BE49-F238E27FC236}">
                  <a16:creationId xmlns:a16="http://schemas.microsoft.com/office/drawing/2014/main" xmlns="" id="{344F0D99-369A-4918-BEBF-92FA0C85C6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83239" y="4368801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75" name="Line 153">
              <a:extLst>
                <a:ext uri="{FF2B5EF4-FFF2-40B4-BE49-F238E27FC236}">
                  <a16:creationId xmlns:a16="http://schemas.microsoft.com/office/drawing/2014/main" xmlns="" id="{816748B9-E643-4F3C-BB31-D23A54D234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89589" y="4351338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76" name="Line 154">
              <a:extLst>
                <a:ext uri="{FF2B5EF4-FFF2-40B4-BE49-F238E27FC236}">
                  <a16:creationId xmlns:a16="http://schemas.microsoft.com/office/drawing/2014/main" xmlns="" id="{437269AB-7204-4E49-A232-1ECE9556C6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97526" y="4332288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77" name="Line 155">
              <a:extLst>
                <a:ext uri="{FF2B5EF4-FFF2-40B4-BE49-F238E27FC236}">
                  <a16:creationId xmlns:a16="http://schemas.microsoft.com/office/drawing/2014/main" xmlns="" id="{E565AFA3-5312-4A25-A618-25F7CF71BC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05464" y="4314826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78" name="Line 156">
              <a:extLst>
                <a:ext uri="{FF2B5EF4-FFF2-40B4-BE49-F238E27FC236}">
                  <a16:creationId xmlns:a16="http://schemas.microsoft.com/office/drawing/2014/main" xmlns="" id="{B7A6DDFC-5D9C-4E77-B346-C860968FD5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13401" y="4295776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79" name="Line 157">
              <a:extLst>
                <a:ext uri="{FF2B5EF4-FFF2-40B4-BE49-F238E27FC236}">
                  <a16:creationId xmlns:a16="http://schemas.microsoft.com/office/drawing/2014/main" xmlns="" id="{D80847B3-488F-4F19-9A22-102345376C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19751" y="4278313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80" name="Line 158">
              <a:extLst>
                <a:ext uri="{FF2B5EF4-FFF2-40B4-BE49-F238E27FC236}">
                  <a16:creationId xmlns:a16="http://schemas.microsoft.com/office/drawing/2014/main" xmlns="" id="{989045AA-1105-402F-BB84-2D897CD59A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27689" y="4259263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81" name="Line 159">
              <a:extLst>
                <a:ext uri="{FF2B5EF4-FFF2-40B4-BE49-F238E27FC236}">
                  <a16:creationId xmlns:a16="http://schemas.microsoft.com/office/drawing/2014/main" xmlns="" id="{8172C937-9A12-41D4-AD95-6D672639CB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35626" y="4241801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82" name="Line 160">
              <a:extLst>
                <a:ext uri="{FF2B5EF4-FFF2-40B4-BE49-F238E27FC236}">
                  <a16:creationId xmlns:a16="http://schemas.microsoft.com/office/drawing/2014/main" xmlns="" id="{098245DB-8C66-466A-B806-2B785E4F7E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41976" y="4222751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83" name="Line 161">
              <a:extLst>
                <a:ext uri="{FF2B5EF4-FFF2-40B4-BE49-F238E27FC236}">
                  <a16:creationId xmlns:a16="http://schemas.microsoft.com/office/drawing/2014/main" xmlns="" id="{6BB96340-A525-4ED8-9EA7-1BAFC39AA1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48326" y="4203701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84" name="Line 162">
              <a:extLst>
                <a:ext uri="{FF2B5EF4-FFF2-40B4-BE49-F238E27FC236}">
                  <a16:creationId xmlns:a16="http://schemas.microsoft.com/office/drawing/2014/main" xmlns="" id="{EE88A8A5-3701-4E29-92EA-ACB4343465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56264" y="4186238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85" name="Line 163">
              <a:extLst>
                <a:ext uri="{FF2B5EF4-FFF2-40B4-BE49-F238E27FC236}">
                  <a16:creationId xmlns:a16="http://schemas.microsoft.com/office/drawing/2014/main" xmlns="" id="{1E977654-8701-4701-BFB7-964A8A1418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64201" y="416718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86" name="Line 164">
              <a:extLst>
                <a:ext uri="{FF2B5EF4-FFF2-40B4-BE49-F238E27FC236}">
                  <a16:creationId xmlns:a16="http://schemas.microsoft.com/office/drawing/2014/main" xmlns="" id="{32ED4CA2-C22F-4039-A1C7-FD5332DEBF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70551" y="4149726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87" name="Line 165">
              <a:extLst>
                <a:ext uri="{FF2B5EF4-FFF2-40B4-BE49-F238E27FC236}">
                  <a16:creationId xmlns:a16="http://schemas.microsoft.com/office/drawing/2014/main" xmlns="" id="{931FBFD9-39A1-4906-8A2F-2F7E91C7CD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78489" y="4130676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88" name="Line 166">
              <a:extLst>
                <a:ext uri="{FF2B5EF4-FFF2-40B4-BE49-F238E27FC236}">
                  <a16:creationId xmlns:a16="http://schemas.microsoft.com/office/drawing/2014/main" xmlns="" id="{4E956CC6-DA5C-4FAB-9516-530FA0D988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84839" y="4111626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89" name="Line 167">
              <a:extLst>
                <a:ext uri="{FF2B5EF4-FFF2-40B4-BE49-F238E27FC236}">
                  <a16:creationId xmlns:a16="http://schemas.microsoft.com/office/drawing/2014/main" xmlns="" id="{208995C4-A596-442A-A205-DA61A716E6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92776" y="4094163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90" name="Line 168">
              <a:extLst>
                <a:ext uri="{FF2B5EF4-FFF2-40B4-BE49-F238E27FC236}">
                  <a16:creationId xmlns:a16="http://schemas.microsoft.com/office/drawing/2014/main" xmlns="" id="{3EBB4B2A-0564-44AE-8679-12654C8E54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97539" y="4075113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91" name="Line 169">
              <a:extLst>
                <a:ext uri="{FF2B5EF4-FFF2-40B4-BE49-F238E27FC236}">
                  <a16:creationId xmlns:a16="http://schemas.microsoft.com/office/drawing/2014/main" xmlns="" id="{9AE55DAE-8EE6-4E51-92FF-6515E1C3B4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05476" y="4057651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92" name="Line 170">
              <a:extLst>
                <a:ext uri="{FF2B5EF4-FFF2-40B4-BE49-F238E27FC236}">
                  <a16:creationId xmlns:a16="http://schemas.microsoft.com/office/drawing/2014/main" xmlns="" id="{3AB2DEEC-1579-44C5-A774-2367AF2932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11826" y="4040188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93" name="Line 171">
              <a:extLst>
                <a:ext uri="{FF2B5EF4-FFF2-40B4-BE49-F238E27FC236}">
                  <a16:creationId xmlns:a16="http://schemas.microsoft.com/office/drawing/2014/main" xmlns="" id="{11386F11-6794-4DC2-8230-3B6E4345F3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18176" y="402113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94" name="Line 172">
              <a:extLst>
                <a:ext uri="{FF2B5EF4-FFF2-40B4-BE49-F238E27FC236}">
                  <a16:creationId xmlns:a16="http://schemas.microsoft.com/office/drawing/2014/main" xmlns="" id="{F8B2AB62-ED8C-45C7-A64E-33A5C72C7B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24526" y="4002088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95" name="Line 173">
              <a:extLst>
                <a:ext uri="{FF2B5EF4-FFF2-40B4-BE49-F238E27FC236}">
                  <a16:creationId xmlns:a16="http://schemas.microsoft.com/office/drawing/2014/main" xmlns="" id="{0657FD29-7B22-4712-A2E1-2C87DB9159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32464" y="3984626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96" name="Line 174">
              <a:extLst>
                <a:ext uri="{FF2B5EF4-FFF2-40B4-BE49-F238E27FC236}">
                  <a16:creationId xmlns:a16="http://schemas.microsoft.com/office/drawing/2014/main" xmlns="" id="{A79C705C-6D2E-4DE5-B957-FCDC49FF56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38814" y="3965576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97" name="Line 175">
              <a:extLst>
                <a:ext uri="{FF2B5EF4-FFF2-40B4-BE49-F238E27FC236}">
                  <a16:creationId xmlns:a16="http://schemas.microsoft.com/office/drawing/2014/main" xmlns="" id="{5B3378F9-7183-45E6-91CF-9E8B3E646F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45164" y="3948113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98" name="Line 176">
              <a:extLst>
                <a:ext uri="{FF2B5EF4-FFF2-40B4-BE49-F238E27FC236}">
                  <a16:creationId xmlns:a16="http://schemas.microsoft.com/office/drawing/2014/main" xmlns="" id="{C6CF0090-16A1-4AC4-9202-D2C50A66B8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51514" y="3929063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99" name="Line 177">
              <a:extLst>
                <a:ext uri="{FF2B5EF4-FFF2-40B4-BE49-F238E27FC236}">
                  <a16:creationId xmlns:a16="http://schemas.microsoft.com/office/drawing/2014/main" xmlns="" id="{DBF146CB-8159-40C0-AC02-9A963DACBC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57864" y="3911601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00" name="Line 178">
              <a:extLst>
                <a:ext uri="{FF2B5EF4-FFF2-40B4-BE49-F238E27FC236}">
                  <a16:creationId xmlns:a16="http://schemas.microsoft.com/office/drawing/2014/main" xmlns="" id="{33B101A8-15D0-445C-B8B4-1E21A734CB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64214" y="3892551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01" name="Line 179">
              <a:extLst>
                <a:ext uri="{FF2B5EF4-FFF2-40B4-BE49-F238E27FC236}">
                  <a16:creationId xmlns:a16="http://schemas.microsoft.com/office/drawing/2014/main" xmlns="" id="{4FEB9EF9-0C90-40BB-B2E0-89A637786B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70564" y="3875088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02" name="Line 180">
              <a:extLst>
                <a:ext uri="{FF2B5EF4-FFF2-40B4-BE49-F238E27FC236}">
                  <a16:creationId xmlns:a16="http://schemas.microsoft.com/office/drawing/2014/main" xmlns="" id="{584F9E0E-F9BD-48B9-882F-2D5F4A1CB6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76914" y="385603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03" name="Line 181">
              <a:extLst>
                <a:ext uri="{FF2B5EF4-FFF2-40B4-BE49-F238E27FC236}">
                  <a16:creationId xmlns:a16="http://schemas.microsoft.com/office/drawing/2014/main" xmlns="" id="{867E4D89-7016-4089-B46C-B1E171F1AA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83264" y="383698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04" name="Line 182">
              <a:extLst>
                <a:ext uri="{FF2B5EF4-FFF2-40B4-BE49-F238E27FC236}">
                  <a16:creationId xmlns:a16="http://schemas.microsoft.com/office/drawing/2014/main" xmlns="" id="{F264EB64-C46B-400B-B14F-D60B608C9D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89614" y="3819526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05" name="Line 183">
              <a:extLst>
                <a:ext uri="{FF2B5EF4-FFF2-40B4-BE49-F238E27FC236}">
                  <a16:creationId xmlns:a16="http://schemas.microsoft.com/office/drawing/2014/main" xmlns="" id="{EA5A722E-A05C-4D8A-8945-EA18681590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94376" y="3800476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06" name="Line 184">
              <a:extLst>
                <a:ext uri="{FF2B5EF4-FFF2-40B4-BE49-F238E27FC236}">
                  <a16:creationId xmlns:a16="http://schemas.microsoft.com/office/drawing/2014/main" xmlns="" id="{C1BCABD0-5327-4C7D-84B6-3046180415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02314" y="3783013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07" name="Line 185">
              <a:extLst>
                <a:ext uri="{FF2B5EF4-FFF2-40B4-BE49-F238E27FC236}">
                  <a16:creationId xmlns:a16="http://schemas.microsoft.com/office/drawing/2014/main" xmlns="" id="{F7E3D20E-ED86-48A3-9E98-DBF4F607F4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07076" y="3763963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08" name="Line 186">
              <a:extLst>
                <a:ext uri="{FF2B5EF4-FFF2-40B4-BE49-F238E27FC236}">
                  <a16:creationId xmlns:a16="http://schemas.microsoft.com/office/drawing/2014/main" xmlns="" id="{10B1B29C-4BED-4F2F-B747-8ADA228EED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13426" y="3746501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09" name="Line 187">
              <a:extLst>
                <a:ext uri="{FF2B5EF4-FFF2-40B4-BE49-F238E27FC236}">
                  <a16:creationId xmlns:a16="http://schemas.microsoft.com/office/drawing/2014/main" xmlns="" id="{FF044E91-EF07-4C4B-9992-2A46327206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19776" y="3727451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0" name="Line 188">
              <a:extLst>
                <a:ext uri="{FF2B5EF4-FFF2-40B4-BE49-F238E27FC236}">
                  <a16:creationId xmlns:a16="http://schemas.microsoft.com/office/drawing/2014/main" xmlns="" id="{2E4ECA4C-D76C-4C05-9887-65161CDC2D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24539" y="3709988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1" name="Line 189">
              <a:extLst>
                <a:ext uri="{FF2B5EF4-FFF2-40B4-BE49-F238E27FC236}">
                  <a16:creationId xmlns:a16="http://schemas.microsoft.com/office/drawing/2014/main" xmlns="" id="{A16F2105-26EA-4859-8B96-53F96D2FE5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32476" y="369093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2" name="Line 190">
              <a:extLst>
                <a:ext uri="{FF2B5EF4-FFF2-40B4-BE49-F238E27FC236}">
                  <a16:creationId xmlns:a16="http://schemas.microsoft.com/office/drawing/2014/main" xmlns="" id="{DA836716-4CB0-48FC-A4C8-A6C5C28C5B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37239" y="3673476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3" name="Line 191">
              <a:extLst>
                <a:ext uri="{FF2B5EF4-FFF2-40B4-BE49-F238E27FC236}">
                  <a16:creationId xmlns:a16="http://schemas.microsoft.com/office/drawing/2014/main" xmlns="" id="{9456B75C-AB62-4676-A0CB-06FDC40219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43589" y="3654426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4" name="Line 192">
              <a:extLst>
                <a:ext uri="{FF2B5EF4-FFF2-40B4-BE49-F238E27FC236}">
                  <a16:creationId xmlns:a16="http://schemas.microsoft.com/office/drawing/2014/main" xmlns="" id="{E58D3C36-3350-43C2-927F-11C98C05C2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49939" y="3635376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5" name="Line 193">
              <a:extLst>
                <a:ext uri="{FF2B5EF4-FFF2-40B4-BE49-F238E27FC236}">
                  <a16:creationId xmlns:a16="http://schemas.microsoft.com/office/drawing/2014/main" xmlns="" id="{9BFF4DC8-E5DB-47C5-B64A-761FB52B96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54701" y="3617913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6" name="Line 194">
              <a:extLst>
                <a:ext uri="{FF2B5EF4-FFF2-40B4-BE49-F238E27FC236}">
                  <a16:creationId xmlns:a16="http://schemas.microsoft.com/office/drawing/2014/main" xmlns="" id="{B0B5B8AC-0374-4EB9-938F-FE00C87191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61051" y="3598863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7" name="Line 195">
              <a:extLst>
                <a:ext uri="{FF2B5EF4-FFF2-40B4-BE49-F238E27FC236}">
                  <a16:creationId xmlns:a16="http://schemas.microsoft.com/office/drawing/2014/main" xmlns="" id="{6A32B3FD-1E49-4910-BDB1-BD306A1DAB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65814" y="3581401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8" name="Line 196">
              <a:extLst>
                <a:ext uri="{FF2B5EF4-FFF2-40B4-BE49-F238E27FC236}">
                  <a16:creationId xmlns:a16="http://schemas.microsoft.com/office/drawing/2014/main" xmlns="" id="{08E96E09-22DB-49A9-A79F-C1E62C1658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72164" y="3562351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9" name="Line 197">
              <a:extLst>
                <a:ext uri="{FF2B5EF4-FFF2-40B4-BE49-F238E27FC236}">
                  <a16:creationId xmlns:a16="http://schemas.microsoft.com/office/drawing/2014/main" xmlns="" id="{A261092A-D2D7-4F49-9FFE-43815FB902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78514" y="3544888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0" name="Line 198">
              <a:extLst>
                <a:ext uri="{FF2B5EF4-FFF2-40B4-BE49-F238E27FC236}">
                  <a16:creationId xmlns:a16="http://schemas.microsoft.com/office/drawing/2014/main" xmlns="" id="{50CD5267-5FFB-456C-BCBF-92D67AC908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83276" y="352583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1" name="Line 199">
              <a:extLst>
                <a:ext uri="{FF2B5EF4-FFF2-40B4-BE49-F238E27FC236}">
                  <a16:creationId xmlns:a16="http://schemas.microsoft.com/office/drawing/2014/main" xmlns="" id="{277A7B03-4651-4731-A214-D3E9463222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89626" y="3508376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2" name="Line 200">
              <a:extLst>
                <a:ext uri="{FF2B5EF4-FFF2-40B4-BE49-F238E27FC236}">
                  <a16:creationId xmlns:a16="http://schemas.microsoft.com/office/drawing/2014/main" xmlns="" id="{BA592EBD-FA75-4B09-8355-0A4B831534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94389" y="3489326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3" name="Line 201">
              <a:extLst>
                <a:ext uri="{FF2B5EF4-FFF2-40B4-BE49-F238E27FC236}">
                  <a16:creationId xmlns:a16="http://schemas.microsoft.com/office/drawing/2014/main" xmlns="" id="{88C85026-94F7-4BB4-8D60-8D31824880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00739" y="3470276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4" name="Line 202">
              <a:extLst>
                <a:ext uri="{FF2B5EF4-FFF2-40B4-BE49-F238E27FC236}">
                  <a16:creationId xmlns:a16="http://schemas.microsoft.com/office/drawing/2014/main" xmlns="" id="{E96E0406-148A-4133-9F15-24ED1696F0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05501" y="3452813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5" name="Line 203">
              <a:extLst>
                <a:ext uri="{FF2B5EF4-FFF2-40B4-BE49-F238E27FC236}">
                  <a16:creationId xmlns:a16="http://schemas.microsoft.com/office/drawing/2014/main" xmlns="" id="{F8CA4012-CBFB-4828-AFA4-452902CB77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11851" y="3433763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6" name="Line 204">
              <a:extLst>
                <a:ext uri="{FF2B5EF4-FFF2-40B4-BE49-F238E27FC236}">
                  <a16:creationId xmlns:a16="http://schemas.microsoft.com/office/drawing/2014/main" xmlns="" id="{6F8E8E92-DA9B-4EB3-BAE2-F0746B6763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16614" y="3416301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3127" name="Group 406">
              <a:extLst>
                <a:ext uri="{FF2B5EF4-FFF2-40B4-BE49-F238E27FC236}">
                  <a16:creationId xmlns:a16="http://schemas.microsoft.com/office/drawing/2014/main" xmlns="" id="{8EDE6424-6B13-472A-849F-CDA9D99C40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84701" y="482600"/>
              <a:ext cx="1916113" cy="5499100"/>
              <a:chOff x="2888" y="304"/>
              <a:chExt cx="1207" cy="3464"/>
            </a:xfrm>
          </p:grpSpPr>
          <p:sp>
            <p:nvSpPr>
              <p:cNvPr id="13391" name="Line 206">
                <a:extLst>
                  <a:ext uri="{FF2B5EF4-FFF2-40B4-BE49-F238E27FC236}">
                    <a16:creationId xmlns:a16="http://schemas.microsoft.com/office/drawing/2014/main" xmlns="" id="{063F5F43-DFA1-4E52-9490-B04BF42903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0" y="214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92" name="Line 207">
                <a:extLst>
                  <a:ext uri="{FF2B5EF4-FFF2-40B4-BE49-F238E27FC236}">
                    <a16:creationId xmlns:a16="http://schemas.microsoft.com/office/drawing/2014/main" xmlns="" id="{D9609DF4-0873-4A47-AB67-695F9CF9DD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4" y="212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93" name="Line 208">
                <a:extLst>
                  <a:ext uri="{FF2B5EF4-FFF2-40B4-BE49-F238E27FC236}">
                    <a16:creationId xmlns:a16="http://schemas.microsoft.com/office/drawing/2014/main" xmlns="" id="{E27D2574-114E-4C11-AC7D-D60D98A39F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8" y="211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94" name="Line 209">
                <a:extLst>
                  <a:ext uri="{FF2B5EF4-FFF2-40B4-BE49-F238E27FC236}">
                    <a16:creationId xmlns:a16="http://schemas.microsoft.com/office/drawing/2014/main" xmlns="" id="{9A2BFF15-DBD5-4035-BF69-951A7FBC2E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1" y="2106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95" name="Line 210">
                <a:extLst>
                  <a:ext uri="{FF2B5EF4-FFF2-40B4-BE49-F238E27FC236}">
                    <a16:creationId xmlns:a16="http://schemas.microsoft.com/office/drawing/2014/main" xmlns="" id="{473F6752-D86D-4739-B047-0CBCD12E8D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4" y="209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96" name="Line 211">
                <a:extLst>
                  <a:ext uri="{FF2B5EF4-FFF2-40B4-BE49-F238E27FC236}">
                    <a16:creationId xmlns:a16="http://schemas.microsoft.com/office/drawing/2014/main" xmlns="" id="{38249F1D-6816-4960-B81F-9307AC777E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7" y="2083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97" name="Line 212">
                <a:extLst>
                  <a:ext uri="{FF2B5EF4-FFF2-40B4-BE49-F238E27FC236}">
                    <a16:creationId xmlns:a16="http://schemas.microsoft.com/office/drawing/2014/main" xmlns="" id="{EA18AB8C-D550-49C8-8B3C-E4DD464A10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1" y="207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98" name="Line 213">
                <a:extLst>
                  <a:ext uri="{FF2B5EF4-FFF2-40B4-BE49-F238E27FC236}">
                    <a16:creationId xmlns:a16="http://schemas.microsoft.com/office/drawing/2014/main" xmlns="" id="{4B3EEBC9-C5AE-448B-9B35-B8713E71CB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4" y="205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99" name="Line 214">
                <a:extLst>
                  <a:ext uri="{FF2B5EF4-FFF2-40B4-BE49-F238E27FC236}">
                    <a16:creationId xmlns:a16="http://schemas.microsoft.com/office/drawing/2014/main" xmlns="" id="{AD057221-1844-4723-96BE-2D110B18E9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7" y="204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00" name="Line 215">
                <a:extLst>
                  <a:ext uri="{FF2B5EF4-FFF2-40B4-BE49-F238E27FC236}">
                    <a16:creationId xmlns:a16="http://schemas.microsoft.com/office/drawing/2014/main" xmlns="" id="{8FB57C1C-F8E5-4621-B8CF-9960CCC320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1" y="2036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01" name="Line 216">
                <a:extLst>
                  <a:ext uri="{FF2B5EF4-FFF2-40B4-BE49-F238E27FC236}">
                    <a16:creationId xmlns:a16="http://schemas.microsoft.com/office/drawing/2014/main" xmlns="" id="{B90FCCD3-7462-4FEA-B41C-9A9BCF82E8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4" y="2025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02" name="Line 217">
                <a:extLst>
                  <a:ext uri="{FF2B5EF4-FFF2-40B4-BE49-F238E27FC236}">
                    <a16:creationId xmlns:a16="http://schemas.microsoft.com/office/drawing/2014/main" xmlns="" id="{0EC5E4CF-B6A6-47A9-B331-3995B26054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7" y="2013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03" name="Line 218">
                <a:extLst>
                  <a:ext uri="{FF2B5EF4-FFF2-40B4-BE49-F238E27FC236}">
                    <a16:creationId xmlns:a16="http://schemas.microsoft.com/office/drawing/2014/main" xmlns="" id="{B2F8CE2E-A823-40AC-9549-C5B88DA647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0" y="200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04" name="Line 219">
                <a:extLst>
                  <a:ext uri="{FF2B5EF4-FFF2-40B4-BE49-F238E27FC236}">
                    <a16:creationId xmlns:a16="http://schemas.microsoft.com/office/drawing/2014/main" xmlns="" id="{1BE4698C-43D7-475D-9ED7-43CB80E016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4" y="1990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05" name="Line 220">
                <a:extLst>
                  <a:ext uri="{FF2B5EF4-FFF2-40B4-BE49-F238E27FC236}">
                    <a16:creationId xmlns:a16="http://schemas.microsoft.com/office/drawing/2014/main" xmlns="" id="{A07D872E-1588-4D75-87A2-603363F8FE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7" y="1979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06" name="Line 221">
                <a:extLst>
                  <a:ext uri="{FF2B5EF4-FFF2-40B4-BE49-F238E27FC236}">
                    <a16:creationId xmlns:a16="http://schemas.microsoft.com/office/drawing/2014/main" xmlns="" id="{29F52DBB-D2CB-46E5-AF3D-299C6E7B4C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0" y="196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07" name="Line 222">
                <a:extLst>
                  <a:ext uri="{FF2B5EF4-FFF2-40B4-BE49-F238E27FC236}">
                    <a16:creationId xmlns:a16="http://schemas.microsoft.com/office/drawing/2014/main" xmlns="" id="{1EB92843-47FB-428C-9B85-B9C0196C3C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3" y="1955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08" name="Line 223">
                <a:extLst>
                  <a:ext uri="{FF2B5EF4-FFF2-40B4-BE49-F238E27FC236}">
                    <a16:creationId xmlns:a16="http://schemas.microsoft.com/office/drawing/2014/main" xmlns="" id="{40E96E91-AB52-41D2-BE76-78A2DDDA8D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6" y="1944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09" name="Line 224">
                <a:extLst>
                  <a:ext uri="{FF2B5EF4-FFF2-40B4-BE49-F238E27FC236}">
                    <a16:creationId xmlns:a16="http://schemas.microsoft.com/office/drawing/2014/main" xmlns="" id="{58F7E897-7F64-4855-97FE-0E4AAE9D6A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9" y="193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10" name="Line 225">
                <a:extLst>
                  <a:ext uri="{FF2B5EF4-FFF2-40B4-BE49-F238E27FC236}">
                    <a16:creationId xmlns:a16="http://schemas.microsoft.com/office/drawing/2014/main" xmlns="" id="{6994B3E9-9F73-4A2E-B121-C7E0AE58A0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2" y="1921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11" name="Line 226">
                <a:extLst>
                  <a:ext uri="{FF2B5EF4-FFF2-40B4-BE49-F238E27FC236}">
                    <a16:creationId xmlns:a16="http://schemas.microsoft.com/office/drawing/2014/main" xmlns="" id="{D18FBA2F-2F6A-4C71-BFDD-90C687B043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5" y="191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12" name="Line 227">
                <a:extLst>
                  <a:ext uri="{FF2B5EF4-FFF2-40B4-BE49-F238E27FC236}">
                    <a16:creationId xmlns:a16="http://schemas.microsoft.com/office/drawing/2014/main" xmlns="" id="{C83B1492-6A6D-4466-87AB-64128FFBD6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8" y="1898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13" name="Line 228">
                <a:extLst>
                  <a:ext uri="{FF2B5EF4-FFF2-40B4-BE49-F238E27FC236}">
                    <a16:creationId xmlns:a16="http://schemas.microsoft.com/office/drawing/2014/main" xmlns="" id="{9E1A091B-3AC5-4426-83B9-A8BAC97E94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2" y="1886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14" name="Line 229">
                <a:extLst>
                  <a:ext uri="{FF2B5EF4-FFF2-40B4-BE49-F238E27FC236}">
                    <a16:creationId xmlns:a16="http://schemas.microsoft.com/office/drawing/2014/main" xmlns="" id="{15E13A97-A5F9-44FB-9B40-48FFEF8FEE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5" y="187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15" name="Line 230">
                <a:extLst>
                  <a:ext uri="{FF2B5EF4-FFF2-40B4-BE49-F238E27FC236}">
                    <a16:creationId xmlns:a16="http://schemas.microsoft.com/office/drawing/2014/main" xmlns="" id="{78C09582-BFED-44CC-BDC5-BF0C6EAD10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8" y="1863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16" name="Line 231">
                <a:extLst>
                  <a:ext uri="{FF2B5EF4-FFF2-40B4-BE49-F238E27FC236}">
                    <a16:creationId xmlns:a16="http://schemas.microsoft.com/office/drawing/2014/main" xmlns="" id="{047FF8F9-80DF-4645-BD70-C1E2E73C00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1" y="1852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17" name="Line 232">
                <a:extLst>
                  <a:ext uri="{FF2B5EF4-FFF2-40B4-BE49-F238E27FC236}">
                    <a16:creationId xmlns:a16="http://schemas.microsoft.com/office/drawing/2014/main" xmlns="" id="{5D108C17-30FA-4153-BB52-2B713D93AB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4" y="1840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18" name="Line 233">
                <a:extLst>
                  <a:ext uri="{FF2B5EF4-FFF2-40B4-BE49-F238E27FC236}">
                    <a16:creationId xmlns:a16="http://schemas.microsoft.com/office/drawing/2014/main" xmlns="" id="{BC076B83-BA76-4D45-8870-91BDF5C5FF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7" y="1829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19" name="Line 234">
                <a:extLst>
                  <a:ext uri="{FF2B5EF4-FFF2-40B4-BE49-F238E27FC236}">
                    <a16:creationId xmlns:a16="http://schemas.microsoft.com/office/drawing/2014/main" xmlns="" id="{91F9C42F-6014-4E6D-99F5-6DC0AA3524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0" y="181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20" name="Line 235">
                <a:extLst>
                  <a:ext uri="{FF2B5EF4-FFF2-40B4-BE49-F238E27FC236}">
                    <a16:creationId xmlns:a16="http://schemas.microsoft.com/office/drawing/2014/main" xmlns="" id="{1E6B6FAF-EF4F-4965-A326-7F78FE11EC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3" y="1806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21" name="Line 236">
                <a:extLst>
                  <a:ext uri="{FF2B5EF4-FFF2-40B4-BE49-F238E27FC236}">
                    <a16:creationId xmlns:a16="http://schemas.microsoft.com/office/drawing/2014/main" xmlns="" id="{C61BD797-4CD6-4A4D-B02A-9A90C55C0F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6" y="179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22" name="Line 237">
                <a:extLst>
                  <a:ext uri="{FF2B5EF4-FFF2-40B4-BE49-F238E27FC236}">
                    <a16:creationId xmlns:a16="http://schemas.microsoft.com/office/drawing/2014/main" xmlns="" id="{D828AA90-9262-4BC1-B198-9DBCF3A3E3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9" y="178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23" name="Line 238">
                <a:extLst>
                  <a:ext uri="{FF2B5EF4-FFF2-40B4-BE49-F238E27FC236}">
                    <a16:creationId xmlns:a16="http://schemas.microsoft.com/office/drawing/2014/main" xmlns="" id="{418607B0-70E3-4BB5-9E93-98649E7653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2" y="1771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24" name="Line 239">
                <a:extLst>
                  <a:ext uri="{FF2B5EF4-FFF2-40B4-BE49-F238E27FC236}">
                    <a16:creationId xmlns:a16="http://schemas.microsoft.com/office/drawing/2014/main" xmlns="" id="{054B21A3-15C1-4C31-97C7-FD7C471082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5" y="175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25" name="Line 240">
                <a:extLst>
                  <a:ext uri="{FF2B5EF4-FFF2-40B4-BE49-F238E27FC236}">
                    <a16:creationId xmlns:a16="http://schemas.microsoft.com/office/drawing/2014/main" xmlns="" id="{2C8258B6-85AF-4273-82C3-6E0C23AE0F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8" y="1748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26" name="Line 241">
                <a:extLst>
                  <a:ext uri="{FF2B5EF4-FFF2-40B4-BE49-F238E27FC236}">
                    <a16:creationId xmlns:a16="http://schemas.microsoft.com/office/drawing/2014/main" xmlns="" id="{AFA74986-A69C-40DD-818E-86429BAB28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1" y="1736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27" name="Line 242">
                <a:extLst>
                  <a:ext uri="{FF2B5EF4-FFF2-40B4-BE49-F238E27FC236}">
                    <a16:creationId xmlns:a16="http://schemas.microsoft.com/office/drawing/2014/main" xmlns="" id="{4E2958DB-657D-4FF2-9AFD-221308C35E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4" y="1724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28" name="Line 243">
                <a:extLst>
                  <a:ext uri="{FF2B5EF4-FFF2-40B4-BE49-F238E27FC236}">
                    <a16:creationId xmlns:a16="http://schemas.microsoft.com/office/drawing/2014/main" xmlns="" id="{614AFA72-B272-4033-8254-FEDA0C582C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6" y="1713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29" name="Line 244">
                <a:extLst>
                  <a:ext uri="{FF2B5EF4-FFF2-40B4-BE49-F238E27FC236}">
                    <a16:creationId xmlns:a16="http://schemas.microsoft.com/office/drawing/2014/main" xmlns="" id="{54464802-5394-497B-B847-AA6FE39E5B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0" y="1701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0" name="Line 245">
                <a:extLst>
                  <a:ext uri="{FF2B5EF4-FFF2-40B4-BE49-F238E27FC236}">
                    <a16:creationId xmlns:a16="http://schemas.microsoft.com/office/drawing/2014/main" xmlns="" id="{01A649C6-956F-4799-BDEB-1D5FFBA63A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2" y="169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1" name="Line 246">
                <a:extLst>
                  <a:ext uri="{FF2B5EF4-FFF2-40B4-BE49-F238E27FC236}">
                    <a16:creationId xmlns:a16="http://schemas.microsoft.com/office/drawing/2014/main" xmlns="" id="{0BC4D271-D695-4A92-B13A-6ABF79289C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5" y="1679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2" name="Line 247">
                <a:extLst>
                  <a:ext uri="{FF2B5EF4-FFF2-40B4-BE49-F238E27FC236}">
                    <a16:creationId xmlns:a16="http://schemas.microsoft.com/office/drawing/2014/main" xmlns="" id="{3BD55396-19F1-4C8A-9943-2E48D63A69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8" y="166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3" name="Line 248">
                <a:extLst>
                  <a:ext uri="{FF2B5EF4-FFF2-40B4-BE49-F238E27FC236}">
                    <a16:creationId xmlns:a16="http://schemas.microsoft.com/office/drawing/2014/main" xmlns="" id="{82463C69-5C5A-4A67-B139-FBEA9A30A2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61" y="1655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4" name="Line 249">
                <a:extLst>
                  <a:ext uri="{FF2B5EF4-FFF2-40B4-BE49-F238E27FC236}">
                    <a16:creationId xmlns:a16="http://schemas.microsoft.com/office/drawing/2014/main" xmlns="" id="{161E3EC1-9FF4-4CA4-B2D1-C95C1A39B8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63" y="164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5" name="Line 250">
                <a:extLst>
                  <a:ext uri="{FF2B5EF4-FFF2-40B4-BE49-F238E27FC236}">
                    <a16:creationId xmlns:a16="http://schemas.microsoft.com/office/drawing/2014/main" xmlns="" id="{F9E323DF-3A40-41EB-9AD9-7957AB033D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67" y="1632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6" name="Line 251">
                <a:extLst>
                  <a:ext uri="{FF2B5EF4-FFF2-40B4-BE49-F238E27FC236}">
                    <a16:creationId xmlns:a16="http://schemas.microsoft.com/office/drawing/2014/main" xmlns="" id="{37D73241-454A-4323-BE4D-AC0FFB493F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69" y="1621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7" name="Line 252">
                <a:extLst>
                  <a:ext uri="{FF2B5EF4-FFF2-40B4-BE49-F238E27FC236}">
                    <a16:creationId xmlns:a16="http://schemas.microsoft.com/office/drawing/2014/main" xmlns="" id="{9D01EFDD-A6B9-4043-903B-2806DBEB3E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72" y="160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8" name="Line 253">
                <a:extLst>
                  <a:ext uri="{FF2B5EF4-FFF2-40B4-BE49-F238E27FC236}">
                    <a16:creationId xmlns:a16="http://schemas.microsoft.com/office/drawing/2014/main" xmlns="" id="{0D4D163D-B4CB-4761-925C-22959EDFA9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75" y="1598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9" name="Line 254">
                <a:extLst>
                  <a:ext uri="{FF2B5EF4-FFF2-40B4-BE49-F238E27FC236}">
                    <a16:creationId xmlns:a16="http://schemas.microsoft.com/office/drawing/2014/main" xmlns="" id="{A1EA89E0-67B6-4539-994D-7FF586CDD2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77" y="158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0" name="Line 255">
                <a:extLst>
                  <a:ext uri="{FF2B5EF4-FFF2-40B4-BE49-F238E27FC236}">
                    <a16:creationId xmlns:a16="http://schemas.microsoft.com/office/drawing/2014/main" xmlns="" id="{FB9A13D5-D108-4CF8-980F-AB4DEEAE77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81" y="1575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1" name="Line 256">
                <a:extLst>
                  <a:ext uri="{FF2B5EF4-FFF2-40B4-BE49-F238E27FC236}">
                    <a16:creationId xmlns:a16="http://schemas.microsoft.com/office/drawing/2014/main" xmlns="" id="{94D3D89D-74C8-47F2-9942-0011A009CD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83" y="1563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2" name="Line 257">
                <a:extLst>
                  <a:ext uri="{FF2B5EF4-FFF2-40B4-BE49-F238E27FC236}">
                    <a16:creationId xmlns:a16="http://schemas.microsoft.com/office/drawing/2014/main" xmlns="" id="{6D8BBDFE-3374-4AC9-B76D-845EA45133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86" y="155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3" name="Line 258">
                <a:extLst>
                  <a:ext uri="{FF2B5EF4-FFF2-40B4-BE49-F238E27FC236}">
                    <a16:creationId xmlns:a16="http://schemas.microsoft.com/office/drawing/2014/main" xmlns="" id="{7FF7A059-9753-4532-B3EC-F702805750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89" y="1540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4" name="Line 259">
                <a:extLst>
                  <a:ext uri="{FF2B5EF4-FFF2-40B4-BE49-F238E27FC236}">
                    <a16:creationId xmlns:a16="http://schemas.microsoft.com/office/drawing/2014/main" xmlns="" id="{34BD20BD-B622-4B30-8060-3835071441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91" y="152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5" name="Line 260">
                <a:extLst>
                  <a:ext uri="{FF2B5EF4-FFF2-40B4-BE49-F238E27FC236}">
                    <a16:creationId xmlns:a16="http://schemas.microsoft.com/office/drawing/2014/main" xmlns="" id="{843DC315-D4D7-4035-8627-F01D99ED7A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94" y="1517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6" name="Line 261">
                <a:extLst>
                  <a:ext uri="{FF2B5EF4-FFF2-40B4-BE49-F238E27FC236}">
                    <a16:creationId xmlns:a16="http://schemas.microsoft.com/office/drawing/2014/main" xmlns="" id="{6F619683-91F0-45D7-9FA8-56AD963860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96" y="150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7" name="Line 262">
                <a:extLst>
                  <a:ext uri="{FF2B5EF4-FFF2-40B4-BE49-F238E27FC236}">
                    <a16:creationId xmlns:a16="http://schemas.microsoft.com/office/drawing/2014/main" xmlns="" id="{4B7BAD16-BA9E-492E-B85D-D5AE8E12BC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0" y="1494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8" name="Line 263">
                <a:extLst>
                  <a:ext uri="{FF2B5EF4-FFF2-40B4-BE49-F238E27FC236}">
                    <a16:creationId xmlns:a16="http://schemas.microsoft.com/office/drawing/2014/main" xmlns="" id="{281A35FE-EA51-49B9-9F5F-7B921E5476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2" y="148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9" name="Line 264">
                <a:extLst>
                  <a:ext uri="{FF2B5EF4-FFF2-40B4-BE49-F238E27FC236}">
                    <a16:creationId xmlns:a16="http://schemas.microsoft.com/office/drawing/2014/main" xmlns="" id="{041D93CF-3C9E-4687-B055-9D6E1BB53A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5" y="1470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0" name="Line 265">
                <a:extLst>
                  <a:ext uri="{FF2B5EF4-FFF2-40B4-BE49-F238E27FC236}">
                    <a16:creationId xmlns:a16="http://schemas.microsoft.com/office/drawing/2014/main" xmlns="" id="{8DF90F5E-42D1-4CA5-A0A5-59813187CB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7" y="1459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1" name="Line 266">
                <a:extLst>
                  <a:ext uri="{FF2B5EF4-FFF2-40B4-BE49-F238E27FC236}">
                    <a16:creationId xmlns:a16="http://schemas.microsoft.com/office/drawing/2014/main" xmlns="" id="{F2DFF341-D2C3-4C71-A4D4-106DC61013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10" y="1448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2" name="Line 267">
                <a:extLst>
                  <a:ext uri="{FF2B5EF4-FFF2-40B4-BE49-F238E27FC236}">
                    <a16:creationId xmlns:a16="http://schemas.microsoft.com/office/drawing/2014/main" xmlns="" id="{1B6CCC9C-E0D1-4422-8941-7EBDD29110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13" y="1436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3" name="Line 268">
                <a:extLst>
                  <a:ext uri="{FF2B5EF4-FFF2-40B4-BE49-F238E27FC236}">
                    <a16:creationId xmlns:a16="http://schemas.microsoft.com/office/drawing/2014/main" xmlns="" id="{94B35668-74D3-47B0-86B5-95E1B67C0B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15" y="142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4" name="Line 269">
                <a:extLst>
                  <a:ext uri="{FF2B5EF4-FFF2-40B4-BE49-F238E27FC236}">
                    <a16:creationId xmlns:a16="http://schemas.microsoft.com/office/drawing/2014/main" xmlns="" id="{078C64BE-C08D-4012-A3AD-496E666FA0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18" y="141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5" name="Line 270">
                <a:extLst>
                  <a:ext uri="{FF2B5EF4-FFF2-40B4-BE49-F238E27FC236}">
                    <a16:creationId xmlns:a16="http://schemas.microsoft.com/office/drawing/2014/main" xmlns="" id="{A573A395-6BDB-4307-B28A-6C3AA38593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21" y="1401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6" name="Line 271">
                <a:extLst>
                  <a:ext uri="{FF2B5EF4-FFF2-40B4-BE49-F238E27FC236}">
                    <a16:creationId xmlns:a16="http://schemas.microsoft.com/office/drawing/2014/main" xmlns="" id="{B56CA881-93AB-4395-A588-8AFB5569FB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23" y="139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7" name="Line 272">
                <a:extLst>
                  <a:ext uri="{FF2B5EF4-FFF2-40B4-BE49-F238E27FC236}">
                    <a16:creationId xmlns:a16="http://schemas.microsoft.com/office/drawing/2014/main" xmlns="" id="{9B80D12F-12E4-40B3-9003-BF1C6FBB62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26" y="1378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8" name="Line 273">
                <a:extLst>
                  <a:ext uri="{FF2B5EF4-FFF2-40B4-BE49-F238E27FC236}">
                    <a16:creationId xmlns:a16="http://schemas.microsoft.com/office/drawing/2014/main" xmlns="" id="{F5159D6C-B07B-4D55-86DA-D9C89BB666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28" y="1367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9" name="Line 274">
                <a:extLst>
                  <a:ext uri="{FF2B5EF4-FFF2-40B4-BE49-F238E27FC236}">
                    <a16:creationId xmlns:a16="http://schemas.microsoft.com/office/drawing/2014/main" xmlns="" id="{5317CC77-1642-4D89-A33C-F408ECB4E1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31" y="1355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0" name="Line 275">
                <a:extLst>
                  <a:ext uri="{FF2B5EF4-FFF2-40B4-BE49-F238E27FC236}">
                    <a16:creationId xmlns:a16="http://schemas.microsoft.com/office/drawing/2014/main" xmlns="" id="{3C00C0E4-A6BD-48E9-93AD-B099539EE9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33" y="1344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1" name="Line 276">
                <a:extLst>
                  <a:ext uri="{FF2B5EF4-FFF2-40B4-BE49-F238E27FC236}">
                    <a16:creationId xmlns:a16="http://schemas.microsoft.com/office/drawing/2014/main" xmlns="" id="{0277A79C-A596-4056-9DF9-7FD1562B9C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36" y="1332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2" name="Line 277">
                <a:extLst>
                  <a:ext uri="{FF2B5EF4-FFF2-40B4-BE49-F238E27FC236}">
                    <a16:creationId xmlns:a16="http://schemas.microsoft.com/office/drawing/2014/main" xmlns="" id="{B7697B01-F2B3-4CF6-A7F4-8E2B4919FF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38" y="1320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3" name="Line 278">
                <a:extLst>
                  <a:ext uri="{FF2B5EF4-FFF2-40B4-BE49-F238E27FC236}">
                    <a16:creationId xmlns:a16="http://schemas.microsoft.com/office/drawing/2014/main" xmlns="" id="{02419195-CF56-4613-9A2E-6AE34BD75A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41" y="1309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4" name="Line 279">
                <a:extLst>
                  <a:ext uri="{FF2B5EF4-FFF2-40B4-BE49-F238E27FC236}">
                    <a16:creationId xmlns:a16="http://schemas.microsoft.com/office/drawing/2014/main" xmlns="" id="{5CB7C4B1-A4F8-4718-9977-B7AB08BF24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43" y="129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5" name="Line 280">
                <a:extLst>
                  <a:ext uri="{FF2B5EF4-FFF2-40B4-BE49-F238E27FC236}">
                    <a16:creationId xmlns:a16="http://schemas.microsoft.com/office/drawing/2014/main" xmlns="" id="{BCA1B879-CC60-401D-83BD-F06ABE1387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46" y="1286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6" name="Line 281">
                <a:extLst>
                  <a:ext uri="{FF2B5EF4-FFF2-40B4-BE49-F238E27FC236}">
                    <a16:creationId xmlns:a16="http://schemas.microsoft.com/office/drawing/2014/main" xmlns="" id="{CA5CD3D3-DA03-41BC-9775-2D8A7C7E4E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48" y="1275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7" name="Line 282">
                <a:extLst>
                  <a:ext uri="{FF2B5EF4-FFF2-40B4-BE49-F238E27FC236}">
                    <a16:creationId xmlns:a16="http://schemas.microsoft.com/office/drawing/2014/main" xmlns="" id="{6172D8DE-E646-41C3-A5B6-E6DECCA802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51" y="1263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8" name="Line 283">
                <a:extLst>
                  <a:ext uri="{FF2B5EF4-FFF2-40B4-BE49-F238E27FC236}">
                    <a16:creationId xmlns:a16="http://schemas.microsoft.com/office/drawing/2014/main" xmlns="" id="{59B4B23F-0E78-4BA5-B4C0-D518D8EDCF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53" y="125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9" name="Line 284">
                <a:extLst>
                  <a:ext uri="{FF2B5EF4-FFF2-40B4-BE49-F238E27FC236}">
                    <a16:creationId xmlns:a16="http://schemas.microsoft.com/office/drawing/2014/main" xmlns="" id="{6BF23732-86C6-443E-A4D3-1548F7FCED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56" y="1239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70" name="Line 285">
                <a:extLst>
                  <a:ext uri="{FF2B5EF4-FFF2-40B4-BE49-F238E27FC236}">
                    <a16:creationId xmlns:a16="http://schemas.microsoft.com/office/drawing/2014/main" xmlns="" id="{EE57B1C1-183E-440D-BC64-74A0B0240B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58" y="1228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71" name="Line 286">
                <a:extLst>
                  <a:ext uri="{FF2B5EF4-FFF2-40B4-BE49-F238E27FC236}">
                    <a16:creationId xmlns:a16="http://schemas.microsoft.com/office/drawing/2014/main" xmlns="" id="{8FED94EE-BB1C-4C99-95F3-84A461F1DF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61" y="1217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72" name="Line 287">
                <a:extLst>
                  <a:ext uri="{FF2B5EF4-FFF2-40B4-BE49-F238E27FC236}">
                    <a16:creationId xmlns:a16="http://schemas.microsoft.com/office/drawing/2014/main" xmlns="" id="{49E1FC23-98EA-41E5-983D-C01CA733BB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63" y="1205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73" name="Line 288">
                <a:extLst>
                  <a:ext uri="{FF2B5EF4-FFF2-40B4-BE49-F238E27FC236}">
                    <a16:creationId xmlns:a16="http://schemas.microsoft.com/office/drawing/2014/main" xmlns="" id="{CD260D7F-FF9E-4CA1-B2E9-FCB5F7876F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65" y="1193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74" name="Line 289">
                <a:extLst>
                  <a:ext uri="{FF2B5EF4-FFF2-40B4-BE49-F238E27FC236}">
                    <a16:creationId xmlns:a16="http://schemas.microsoft.com/office/drawing/2014/main" xmlns="" id="{8250C22A-C0CD-4F0A-A2A4-3245A3DCCC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68" y="1182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75" name="Line 290">
                <a:extLst>
                  <a:ext uri="{FF2B5EF4-FFF2-40B4-BE49-F238E27FC236}">
                    <a16:creationId xmlns:a16="http://schemas.microsoft.com/office/drawing/2014/main" xmlns="" id="{63674E34-74CC-45A6-82C9-8D6C22AE4E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70" y="1170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76" name="Line 291">
                <a:extLst>
                  <a:ext uri="{FF2B5EF4-FFF2-40B4-BE49-F238E27FC236}">
                    <a16:creationId xmlns:a16="http://schemas.microsoft.com/office/drawing/2014/main" xmlns="" id="{894C4424-861C-451C-BAA7-A4F32473F7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72" y="1159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77" name="Line 292">
                <a:extLst>
                  <a:ext uri="{FF2B5EF4-FFF2-40B4-BE49-F238E27FC236}">
                    <a16:creationId xmlns:a16="http://schemas.microsoft.com/office/drawing/2014/main" xmlns="" id="{4917D1C2-4DA0-4776-BB99-209BC9AAF5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74" y="114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78" name="Line 293">
                <a:extLst>
                  <a:ext uri="{FF2B5EF4-FFF2-40B4-BE49-F238E27FC236}">
                    <a16:creationId xmlns:a16="http://schemas.microsoft.com/office/drawing/2014/main" xmlns="" id="{B0D6FAF5-E8BE-4FF1-8B9D-2A8C59C7C2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77" y="1136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79" name="Line 294">
                <a:extLst>
                  <a:ext uri="{FF2B5EF4-FFF2-40B4-BE49-F238E27FC236}">
                    <a16:creationId xmlns:a16="http://schemas.microsoft.com/office/drawing/2014/main" xmlns="" id="{BDAAD3CD-DC2E-4CAD-B08D-898CAF1FB2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79" y="112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80" name="Line 295">
                <a:extLst>
                  <a:ext uri="{FF2B5EF4-FFF2-40B4-BE49-F238E27FC236}">
                    <a16:creationId xmlns:a16="http://schemas.microsoft.com/office/drawing/2014/main" xmlns="" id="{01ECDF69-1F43-466F-B270-F8B2316DC4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82" y="1112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81" name="Line 296">
                <a:extLst>
                  <a:ext uri="{FF2B5EF4-FFF2-40B4-BE49-F238E27FC236}">
                    <a16:creationId xmlns:a16="http://schemas.microsoft.com/office/drawing/2014/main" xmlns="" id="{77D27BAB-73C7-44B5-82B9-2D5446D2E6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84" y="1101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82" name="Line 297">
                <a:extLst>
                  <a:ext uri="{FF2B5EF4-FFF2-40B4-BE49-F238E27FC236}">
                    <a16:creationId xmlns:a16="http://schemas.microsoft.com/office/drawing/2014/main" xmlns="" id="{9AD793C5-64A1-49AA-B41D-D7148FE8AA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86" y="1089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83" name="Line 298">
                <a:extLst>
                  <a:ext uri="{FF2B5EF4-FFF2-40B4-BE49-F238E27FC236}">
                    <a16:creationId xmlns:a16="http://schemas.microsoft.com/office/drawing/2014/main" xmlns="" id="{87DB5D61-E170-4126-B141-E43C3971E3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88" y="1078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84" name="Line 299">
                <a:extLst>
                  <a:ext uri="{FF2B5EF4-FFF2-40B4-BE49-F238E27FC236}">
                    <a16:creationId xmlns:a16="http://schemas.microsoft.com/office/drawing/2014/main" xmlns="" id="{76848DFA-03CF-4F0C-A33D-52B03E5621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91" y="1066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85" name="Line 300">
                <a:extLst>
                  <a:ext uri="{FF2B5EF4-FFF2-40B4-BE49-F238E27FC236}">
                    <a16:creationId xmlns:a16="http://schemas.microsoft.com/office/drawing/2014/main" xmlns="" id="{25E8D09F-8B5C-481B-9D80-9341F745C4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93" y="1055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86" name="Line 301">
                <a:extLst>
                  <a:ext uri="{FF2B5EF4-FFF2-40B4-BE49-F238E27FC236}">
                    <a16:creationId xmlns:a16="http://schemas.microsoft.com/office/drawing/2014/main" xmlns="" id="{20049A46-2276-444A-889B-5BFBDC92DF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95" y="1044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87" name="Line 302">
                <a:extLst>
                  <a:ext uri="{FF2B5EF4-FFF2-40B4-BE49-F238E27FC236}">
                    <a16:creationId xmlns:a16="http://schemas.microsoft.com/office/drawing/2014/main" xmlns="" id="{E98B641B-2F19-489B-9330-7711D8D717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97" y="1032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88" name="Line 303">
                <a:extLst>
                  <a:ext uri="{FF2B5EF4-FFF2-40B4-BE49-F238E27FC236}">
                    <a16:creationId xmlns:a16="http://schemas.microsoft.com/office/drawing/2014/main" xmlns="" id="{B4ED897C-3A62-4436-A603-EF2C4582C9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99" y="1020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89" name="Line 304">
                <a:extLst>
                  <a:ext uri="{FF2B5EF4-FFF2-40B4-BE49-F238E27FC236}">
                    <a16:creationId xmlns:a16="http://schemas.microsoft.com/office/drawing/2014/main" xmlns="" id="{275D87F8-24A9-4C68-9D76-759259D1E2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02" y="1008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90" name="Line 305">
                <a:extLst>
                  <a:ext uri="{FF2B5EF4-FFF2-40B4-BE49-F238E27FC236}">
                    <a16:creationId xmlns:a16="http://schemas.microsoft.com/office/drawing/2014/main" xmlns="" id="{89561B10-7309-40D3-AFD4-E5B254E5B2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04" y="997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91" name="Line 306">
                <a:extLst>
                  <a:ext uri="{FF2B5EF4-FFF2-40B4-BE49-F238E27FC236}">
                    <a16:creationId xmlns:a16="http://schemas.microsoft.com/office/drawing/2014/main" xmlns="" id="{E0178907-57E2-44FD-94DC-B966C0ABC7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06" y="986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92" name="Line 307">
                <a:extLst>
                  <a:ext uri="{FF2B5EF4-FFF2-40B4-BE49-F238E27FC236}">
                    <a16:creationId xmlns:a16="http://schemas.microsoft.com/office/drawing/2014/main" xmlns="" id="{17098654-21CC-41C6-B52C-A5FFBAE5E3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08" y="974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93" name="Line 308">
                <a:extLst>
                  <a:ext uri="{FF2B5EF4-FFF2-40B4-BE49-F238E27FC236}">
                    <a16:creationId xmlns:a16="http://schemas.microsoft.com/office/drawing/2014/main" xmlns="" id="{0D481147-77B9-4A9D-9BA0-4EC06D5E8D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10" y="963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94" name="Line 309">
                <a:extLst>
                  <a:ext uri="{FF2B5EF4-FFF2-40B4-BE49-F238E27FC236}">
                    <a16:creationId xmlns:a16="http://schemas.microsoft.com/office/drawing/2014/main" xmlns="" id="{B39C35CE-72D2-4E70-BE38-689752EE23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12" y="951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95" name="Line 310">
                <a:extLst>
                  <a:ext uri="{FF2B5EF4-FFF2-40B4-BE49-F238E27FC236}">
                    <a16:creationId xmlns:a16="http://schemas.microsoft.com/office/drawing/2014/main" xmlns="" id="{0C1990CD-39DB-483E-BAC0-0832D055C9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14" y="939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96" name="Line 311">
                <a:extLst>
                  <a:ext uri="{FF2B5EF4-FFF2-40B4-BE49-F238E27FC236}">
                    <a16:creationId xmlns:a16="http://schemas.microsoft.com/office/drawing/2014/main" xmlns="" id="{44AEF65F-D590-4C25-B2A7-EBEBB0E7F2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16" y="928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97" name="Line 312">
                <a:extLst>
                  <a:ext uri="{FF2B5EF4-FFF2-40B4-BE49-F238E27FC236}">
                    <a16:creationId xmlns:a16="http://schemas.microsoft.com/office/drawing/2014/main" xmlns="" id="{23356AA5-A59C-4069-BCB3-718FBB65B6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18" y="916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98" name="Line 313">
                <a:extLst>
                  <a:ext uri="{FF2B5EF4-FFF2-40B4-BE49-F238E27FC236}">
                    <a16:creationId xmlns:a16="http://schemas.microsoft.com/office/drawing/2014/main" xmlns="" id="{9231E43C-83EE-44EA-86DE-9045EC5639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20" y="905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99" name="Line 314">
                <a:extLst>
                  <a:ext uri="{FF2B5EF4-FFF2-40B4-BE49-F238E27FC236}">
                    <a16:creationId xmlns:a16="http://schemas.microsoft.com/office/drawing/2014/main" xmlns="" id="{B02D23CC-D09B-4602-A21D-8509DAABD1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22" y="893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00" name="Line 315">
                <a:extLst>
                  <a:ext uri="{FF2B5EF4-FFF2-40B4-BE49-F238E27FC236}">
                    <a16:creationId xmlns:a16="http://schemas.microsoft.com/office/drawing/2014/main" xmlns="" id="{6FB635DC-68C7-4253-8D64-272BC77B21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24" y="881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01" name="Line 316">
                <a:extLst>
                  <a:ext uri="{FF2B5EF4-FFF2-40B4-BE49-F238E27FC236}">
                    <a16:creationId xmlns:a16="http://schemas.microsoft.com/office/drawing/2014/main" xmlns="" id="{01A53ED6-5B6F-4DA1-AE99-61C8A180D8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26" y="870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02" name="Line 317">
                <a:extLst>
                  <a:ext uri="{FF2B5EF4-FFF2-40B4-BE49-F238E27FC236}">
                    <a16:creationId xmlns:a16="http://schemas.microsoft.com/office/drawing/2014/main" xmlns="" id="{3354AF79-1F02-42A8-BE24-6C1E595301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28" y="858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03" name="Line 318">
                <a:extLst>
                  <a:ext uri="{FF2B5EF4-FFF2-40B4-BE49-F238E27FC236}">
                    <a16:creationId xmlns:a16="http://schemas.microsoft.com/office/drawing/2014/main" xmlns="" id="{8D006E9F-711B-4551-BD25-21A335A8EA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30" y="847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04" name="Line 319">
                <a:extLst>
                  <a:ext uri="{FF2B5EF4-FFF2-40B4-BE49-F238E27FC236}">
                    <a16:creationId xmlns:a16="http://schemas.microsoft.com/office/drawing/2014/main" xmlns="" id="{39F1AD9F-0970-4937-808E-4E84C6B4AB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32" y="835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05" name="Line 320">
                <a:extLst>
                  <a:ext uri="{FF2B5EF4-FFF2-40B4-BE49-F238E27FC236}">
                    <a16:creationId xmlns:a16="http://schemas.microsoft.com/office/drawing/2014/main" xmlns="" id="{A7CB4FFC-B7A1-4A56-BFD4-0B5B55ACBA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34" y="824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06" name="Line 321">
                <a:extLst>
                  <a:ext uri="{FF2B5EF4-FFF2-40B4-BE49-F238E27FC236}">
                    <a16:creationId xmlns:a16="http://schemas.microsoft.com/office/drawing/2014/main" xmlns="" id="{8C52E1CA-500E-4FB1-9773-F9BE183221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36" y="813"/>
                <a:ext cx="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07" name="Line 322">
                <a:extLst>
                  <a:ext uri="{FF2B5EF4-FFF2-40B4-BE49-F238E27FC236}">
                    <a16:creationId xmlns:a16="http://schemas.microsoft.com/office/drawing/2014/main" xmlns="" id="{CA52CA06-C16F-4C5D-8502-8D9108835A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37" y="80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08" name="Line 323">
                <a:extLst>
                  <a:ext uri="{FF2B5EF4-FFF2-40B4-BE49-F238E27FC236}">
                    <a16:creationId xmlns:a16="http://schemas.microsoft.com/office/drawing/2014/main" xmlns="" id="{C73775C6-0E43-43F9-80E5-F13061376C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40" y="789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09" name="Line 324">
                <a:extLst>
                  <a:ext uri="{FF2B5EF4-FFF2-40B4-BE49-F238E27FC236}">
                    <a16:creationId xmlns:a16="http://schemas.microsoft.com/office/drawing/2014/main" xmlns="" id="{4FF3D22B-FAFA-4075-BCBC-9C41E4F525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41" y="777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10" name="Line 325">
                <a:extLst>
                  <a:ext uri="{FF2B5EF4-FFF2-40B4-BE49-F238E27FC236}">
                    <a16:creationId xmlns:a16="http://schemas.microsoft.com/office/drawing/2014/main" xmlns="" id="{7A77A480-AB1F-4E4A-8FFA-951B4AAEDA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43" y="766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11" name="Line 326">
                <a:extLst>
                  <a:ext uri="{FF2B5EF4-FFF2-40B4-BE49-F238E27FC236}">
                    <a16:creationId xmlns:a16="http://schemas.microsoft.com/office/drawing/2014/main" xmlns="" id="{19144B7B-EEFB-41E4-8267-AA159A6EE4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45" y="755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12" name="Line 327">
                <a:extLst>
                  <a:ext uri="{FF2B5EF4-FFF2-40B4-BE49-F238E27FC236}">
                    <a16:creationId xmlns:a16="http://schemas.microsoft.com/office/drawing/2014/main" xmlns="" id="{44F2A309-594B-4DD2-AB60-9EB7227CBE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47" y="743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13" name="Line 328">
                <a:extLst>
                  <a:ext uri="{FF2B5EF4-FFF2-40B4-BE49-F238E27FC236}">
                    <a16:creationId xmlns:a16="http://schemas.microsoft.com/office/drawing/2014/main" xmlns="" id="{B52A1B40-99FB-4F15-8FA5-7229AEDBD8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48" y="732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14" name="Line 329">
                <a:extLst>
                  <a:ext uri="{FF2B5EF4-FFF2-40B4-BE49-F238E27FC236}">
                    <a16:creationId xmlns:a16="http://schemas.microsoft.com/office/drawing/2014/main" xmlns="" id="{123CF322-9563-44C5-8A27-F420ADBA26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50" y="720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15" name="Line 330">
                <a:extLst>
                  <a:ext uri="{FF2B5EF4-FFF2-40B4-BE49-F238E27FC236}">
                    <a16:creationId xmlns:a16="http://schemas.microsoft.com/office/drawing/2014/main" xmlns="" id="{FF6FC26F-6EE1-4A22-9FA5-76052F2978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52" y="708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16" name="Line 331">
                <a:extLst>
                  <a:ext uri="{FF2B5EF4-FFF2-40B4-BE49-F238E27FC236}">
                    <a16:creationId xmlns:a16="http://schemas.microsoft.com/office/drawing/2014/main" xmlns="" id="{7B36F3B8-A252-49C6-A2D1-BCE1FD7893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53" y="697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17" name="Line 332">
                <a:extLst>
                  <a:ext uri="{FF2B5EF4-FFF2-40B4-BE49-F238E27FC236}">
                    <a16:creationId xmlns:a16="http://schemas.microsoft.com/office/drawing/2014/main" xmlns="" id="{CDC95384-EBD1-4522-8EBC-4DD30EAE1D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55" y="685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18" name="Line 333">
                <a:extLst>
                  <a:ext uri="{FF2B5EF4-FFF2-40B4-BE49-F238E27FC236}">
                    <a16:creationId xmlns:a16="http://schemas.microsoft.com/office/drawing/2014/main" xmlns="" id="{68E77256-7B2B-4350-A993-1DD294D751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56" y="674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19" name="Line 334">
                <a:extLst>
                  <a:ext uri="{FF2B5EF4-FFF2-40B4-BE49-F238E27FC236}">
                    <a16:creationId xmlns:a16="http://schemas.microsoft.com/office/drawing/2014/main" xmlns="" id="{AB71C9DA-A64B-4216-9542-9CEDE08114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58" y="662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20" name="Line 335">
                <a:extLst>
                  <a:ext uri="{FF2B5EF4-FFF2-40B4-BE49-F238E27FC236}">
                    <a16:creationId xmlns:a16="http://schemas.microsoft.com/office/drawing/2014/main" xmlns="" id="{A588E92E-05AD-4041-B144-3EDC5E4606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60" y="651"/>
                <a:ext cx="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21" name="Line 336">
                <a:extLst>
                  <a:ext uri="{FF2B5EF4-FFF2-40B4-BE49-F238E27FC236}">
                    <a16:creationId xmlns:a16="http://schemas.microsoft.com/office/drawing/2014/main" xmlns="" id="{44BF3365-AE3F-4C15-A60C-5512C96C15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61" y="639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22" name="Line 337">
                <a:extLst>
                  <a:ext uri="{FF2B5EF4-FFF2-40B4-BE49-F238E27FC236}">
                    <a16:creationId xmlns:a16="http://schemas.microsoft.com/office/drawing/2014/main" xmlns="" id="{76473194-E74C-415E-AA58-C31F3AE9C5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63" y="628"/>
                <a:ext cx="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23" name="Line 338">
                <a:extLst>
                  <a:ext uri="{FF2B5EF4-FFF2-40B4-BE49-F238E27FC236}">
                    <a16:creationId xmlns:a16="http://schemas.microsoft.com/office/drawing/2014/main" xmlns="" id="{FE323707-1027-49D3-BA3B-55857672A7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64" y="616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24" name="Line 339">
                <a:extLst>
                  <a:ext uri="{FF2B5EF4-FFF2-40B4-BE49-F238E27FC236}">
                    <a16:creationId xmlns:a16="http://schemas.microsoft.com/office/drawing/2014/main" xmlns="" id="{CFAD11D6-BED6-41A5-935A-6378D4407B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66" y="604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25" name="Line 340">
                <a:extLst>
                  <a:ext uri="{FF2B5EF4-FFF2-40B4-BE49-F238E27FC236}">
                    <a16:creationId xmlns:a16="http://schemas.microsoft.com/office/drawing/2014/main" xmlns="" id="{BE841D00-410B-4DBA-B761-FFA018D65C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67" y="593"/>
                <a:ext cx="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26" name="Line 341">
                <a:extLst>
                  <a:ext uri="{FF2B5EF4-FFF2-40B4-BE49-F238E27FC236}">
                    <a16:creationId xmlns:a16="http://schemas.microsoft.com/office/drawing/2014/main" xmlns="" id="{47761E0F-A7F4-4D85-8E3D-A8986F05C6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68" y="581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27" name="Line 342">
                <a:extLst>
                  <a:ext uri="{FF2B5EF4-FFF2-40B4-BE49-F238E27FC236}">
                    <a16:creationId xmlns:a16="http://schemas.microsoft.com/office/drawing/2014/main" xmlns="" id="{97C00871-EFFC-48BF-861F-16301AB5F8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70" y="570"/>
                <a:ext cx="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28" name="Line 343">
                <a:extLst>
                  <a:ext uri="{FF2B5EF4-FFF2-40B4-BE49-F238E27FC236}">
                    <a16:creationId xmlns:a16="http://schemas.microsoft.com/office/drawing/2014/main" xmlns="" id="{2728F30D-07C3-464A-BE76-A6F57778F2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71" y="558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29" name="Line 344">
                <a:extLst>
                  <a:ext uri="{FF2B5EF4-FFF2-40B4-BE49-F238E27FC236}">
                    <a16:creationId xmlns:a16="http://schemas.microsoft.com/office/drawing/2014/main" xmlns="" id="{E67B2968-8751-4F29-A8D7-BA3C997D66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72" y="546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30" name="Line 345">
                <a:extLst>
                  <a:ext uri="{FF2B5EF4-FFF2-40B4-BE49-F238E27FC236}">
                    <a16:creationId xmlns:a16="http://schemas.microsoft.com/office/drawing/2014/main" xmlns="" id="{5D8CC5FF-6383-4E51-B1BA-04CD3AE17A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74" y="535"/>
                <a:ext cx="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31" name="Line 346">
                <a:extLst>
                  <a:ext uri="{FF2B5EF4-FFF2-40B4-BE49-F238E27FC236}">
                    <a16:creationId xmlns:a16="http://schemas.microsoft.com/office/drawing/2014/main" xmlns="" id="{4EFBA4E6-B03E-4584-B4CD-E3B4EDF0A6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75" y="524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32" name="Line 347">
                <a:extLst>
                  <a:ext uri="{FF2B5EF4-FFF2-40B4-BE49-F238E27FC236}">
                    <a16:creationId xmlns:a16="http://schemas.microsoft.com/office/drawing/2014/main" xmlns="" id="{625283A9-7194-48C3-9D99-4935330DBA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77" y="512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33" name="Line 348">
                <a:extLst>
                  <a:ext uri="{FF2B5EF4-FFF2-40B4-BE49-F238E27FC236}">
                    <a16:creationId xmlns:a16="http://schemas.microsoft.com/office/drawing/2014/main" xmlns="" id="{71639F01-D918-4C87-A2A7-2D29D86B86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78" y="501"/>
                <a:ext cx="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34" name="Line 349">
                <a:extLst>
                  <a:ext uri="{FF2B5EF4-FFF2-40B4-BE49-F238E27FC236}">
                    <a16:creationId xmlns:a16="http://schemas.microsoft.com/office/drawing/2014/main" xmlns="" id="{BCB31DF8-C8E3-4FAA-9618-ADAB381628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79" y="489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35" name="Line 350">
                <a:extLst>
                  <a:ext uri="{FF2B5EF4-FFF2-40B4-BE49-F238E27FC236}">
                    <a16:creationId xmlns:a16="http://schemas.microsoft.com/office/drawing/2014/main" xmlns="" id="{0CCEB13E-B869-4555-84BB-4EE8969694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80" y="477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36" name="Line 351">
                <a:extLst>
                  <a:ext uri="{FF2B5EF4-FFF2-40B4-BE49-F238E27FC236}">
                    <a16:creationId xmlns:a16="http://schemas.microsoft.com/office/drawing/2014/main" xmlns="" id="{F5E3FA3C-20B6-4D99-810A-C77C3F08D6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81" y="466"/>
                <a:ext cx="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37" name="Line 352">
                <a:extLst>
                  <a:ext uri="{FF2B5EF4-FFF2-40B4-BE49-F238E27FC236}">
                    <a16:creationId xmlns:a16="http://schemas.microsoft.com/office/drawing/2014/main" xmlns="" id="{A4073694-AF1F-4301-85AD-13C28C3C50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82" y="454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38" name="Line 353">
                <a:extLst>
                  <a:ext uri="{FF2B5EF4-FFF2-40B4-BE49-F238E27FC236}">
                    <a16:creationId xmlns:a16="http://schemas.microsoft.com/office/drawing/2014/main" xmlns="" id="{24E495EE-CA20-48BC-A082-B6235E405B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83" y="443"/>
                <a:ext cx="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39" name="Line 354">
                <a:extLst>
                  <a:ext uri="{FF2B5EF4-FFF2-40B4-BE49-F238E27FC236}">
                    <a16:creationId xmlns:a16="http://schemas.microsoft.com/office/drawing/2014/main" xmlns="" id="{DD36AD71-9D87-4C13-A99D-FF7A9017A3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84" y="431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40" name="Line 355">
                <a:extLst>
                  <a:ext uri="{FF2B5EF4-FFF2-40B4-BE49-F238E27FC236}">
                    <a16:creationId xmlns:a16="http://schemas.microsoft.com/office/drawing/2014/main" xmlns="" id="{44FA112C-4FCF-4EAE-B2FA-EF1800F466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85" y="420"/>
                <a:ext cx="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41" name="Line 356">
                <a:extLst>
                  <a:ext uri="{FF2B5EF4-FFF2-40B4-BE49-F238E27FC236}">
                    <a16:creationId xmlns:a16="http://schemas.microsoft.com/office/drawing/2014/main" xmlns="" id="{EA8A3866-01EC-468F-A4E7-DD41C87CB2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86" y="408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42" name="Line 357">
                <a:extLst>
                  <a:ext uri="{FF2B5EF4-FFF2-40B4-BE49-F238E27FC236}">
                    <a16:creationId xmlns:a16="http://schemas.microsoft.com/office/drawing/2014/main" xmlns="" id="{F9CDFA84-53BC-4A52-9D69-2BEA000114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87" y="397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43" name="Line 358">
                <a:extLst>
                  <a:ext uri="{FF2B5EF4-FFF2-40B4-BE49-F238E27FC236}">
                    <a16:creationId xmlns:a16="http://schemas.microsoft.com/office/drawing/2014/main" xmlns="" id="{124C5762-0FC0-4ED4-9D4D-25A861440E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89" y="385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44" name="Line 359">
                <a:extLst>
                  <a:ext uri="{FF2B5EF4-FFF2-40B4-BE49-F238E27FC236}">
                    <a16:creationId xmlns:a16="http://schemas.microsoft.com/office/drawing/2014/main" xmlns="" id="{F15E5997-F3F6-44D0-85C2-2A52D8529A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90" y="373"/>
                <a:ext cx="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45" name="Line 360">
                <a:extLst>
                  <a:ext uri="{FF2B5EF4-FFF2-40B4-BE49-F238E27FC236}">
                    <a16:creationId xmlns:a16="http://schemas.microsoft.com/office/drawing/2014/main" xmlns="" id="{BF49CE68-06D8-47A5-B46C-83F09A7C64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90" y="362"/>
                <a:ext cx="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46" name="Line 361">
                <a:extLst>
                  <a:ext uri="{FF2B5EF4-FFF2-40B4-BE49-F238E27FC236}">
                    <a16:creationId xmlns:a16="http://schemas.microsoft.com/office/drawing/2014/main" xmlns="" id="{1E4215AD-59CC-4D3C-A517-F1AA4F2A6F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91" y="350"/>
                <a:ext cx="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47" name="Line 362">
                <a:extLst>
                  <a:ext uri="{FF2B5EF4-FFF2-40B4-BE49-F238E27FC236}">
                    <a16:creationId xmlns:a16="http://schemas.microsoft.com/office/drawing/2014/main" xmlns="" id="{D4D9F8BF-13B3-4C56-83E6-829B5646FB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91" y="339"/>
                <a:ext cx="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48" name="Line 363">
                <a:extLst>
                  <a:ext uri="{FF2B5EF4-FFF2-40B4-BE49-F238E27FC236}">
                    <a16:creationId xmlns:a16="http://schemas.microsoft.com/office/drawing/2014/main" xmlns="" id="{FEC0B5AE-3B31-4F7C-870E-CC032F9F27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92" y="327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49" name="Line 364">
                <a:extLst>
                  <a:ext uri="{FF2B5EF4-FFF2-40B4-BE49-F238E27FC236}">
                    <a16:creationId xmlns:a16="http://schemas.microsoft.com/office/drawing/2014/main" xmlns="" id="{2AAA4337-C1BD-472A-A09D-BAA51E7273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93" y="316"/>
                <a:ext cx="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50" name="Line 365">
                <a:extLst>
                  <a:ext uri="{FF2B5EF4-FFF2-40B4-BE49-F238E27FC236}">
                    <a16:creationId xmlns:a16="http://schemas.microsoft.com/office/drawing/2014/main" xmlns="" id="{B2A065CD-7984-45E6-8BD0-24EBF74677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94" y="304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51" name="Line 366">
                <a:extLst>
                  <a:ext uri="{FF2B5EF4-FFF2-40B4-BE49-F238E27FC236}">
                    <a16:creationId xmlns:a16="http://schemas.microsoft.com/office/drawing/2014/main" xmlns="" id="{11276701-1A54-41A2-99E1-F194691053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88" y="3757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52" name="Line 367">
                <a:extLst>
                  <a:ext uri="{FF2B5EF4-FFF2-40B4-BE49-F238E27FC236}">
                    <a16:creationId xmlns:a16="http://schemas.microsoft.com/office/drawing/2014/main" xmlns="" id="{6AF3DC60-E790-43B4-B5A5-1DB897397D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99" y="3745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53" name="Line 368">
                <a:extLst>
                  <a:ext uri="{FF2B5EF4-FFF2-40B4-BE49-F238E27FC236}">
                    <a16:creationId xmlns:a16="http://schemas.microsoft.com/office/drawing/2014/main" xmlns="" id="{8464FB6E-37C1-478A-9C46-BCF0989065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09" y="3734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54" name="Line 369">
                <a:extLst>
                  <a:ext uri="{FF2B5EF4-FFF2-40B4-BE49-F238E27FC236}">
                    <a16:creationId xmlns:a16="http://schemas.microsoft.com/office/drawing/2014/main" xmlns="" id="{58CB8A27-1510-466D-88D9-4DBBC31826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19" y="3722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55" name="Line 370">
                <a:extLst>
                  <a:ext uri="{FF2B5EF4-FFF2-40B4-BE49-F238E27FC236}">
                    <a16:creationId xmlns:a16="http://schemas.microsoft.com/office/drawing/2014/main" xmlns="" id="{28130CE9-70B0-43F2-BC95-85F31AE4B0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30" y="3711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56" name="Line 371">
                <a:extLst>
                  <a:ext uri="{FF2B5EF4-FFF2-40B4-BE49-F238E27FC236}">
                    <a16:creationId xmlns:a16="http://schemas.microsoft.com/office/drawing/2014/main" xmlns="" id="{F2F54AB7-65A4-4919-9EAD-E8507A9A73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39" y="3699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57" name="Line 372">
                <a:extLst>
                  <a:ext uri="{FF2B5EF4-FFF2-40B4-BE49-F238E27FC236}">
                    <a16:creationId xmlns:a16="http://schemas.microsoft.com/office/drawing/2014/main" xmlns="" id="{D2C6DB6E-3604-40B9-A5F8-7E1A95BA54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50" y="3688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58" name="Line 373">
                <a:extLst>
                  <a:ext uri="{FF2B5EF4-FFF2-40B4-BE49-F238E27FC236}">
                    <a16:creationId xmlns:a16="http://schemas.microsoft.com/office/drawing/2014/main" xmlns="" id="{F5635279-7C4F-4470-8BF3-2EC9F09B2E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60" y="3676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59" name="Line 374">
                <a:extLst>
                  <a:ext uri="{FF2B5EF4-FFF2-40B4-BE49-F238E27FC236}">
                    <a16:creationId xmlns:a16="http://schemas.microsoft.com/office/drawing/2014/main" xmlns="" id="{27D92A93-9721-416F-986D-7825557238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69" y="3664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60" name="Line 375">
                <a:extLst>
                  <a:ext uri="{FF2B5EF4-FFF2-40B4-BE49-F238E27FC236}">
                    <a16:creationId xmlns:a16="http://schemas.microsoft.com/office/drawing/2014/main" xmlns="" id="{8DDC9286-E556-4597-9DA0-55C5A52452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79" y="3653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61" name="Line 376">
                <a:extLst>
                  <a:ext uri="{FF2B5EF4-FFF2-40B4-BE49-F238E27FC236}">
                    <a16:creationId xmlns:a16="http://schemas.microsoft.com/office/drawing/2014/main" xmlns="" id="{BC71F63F-2EC6-4059-AD80-B0810DE603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88" y="3642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62" name="Line 377">
                <a:extLst>
                  <a:ext uri="{FF2B5EF4-FFF2-40B4-BE49-F238E27FC236}">
                    <a16:creationId xmlns:a16="http://schemas.microsoft.com/office/drawing/2014/main" xmlns="" id="{940C6584-E098-4BFE-947C-9DA3DB8377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98" y="3630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63" name="Line 378">
                <a:extLst>
                  <a:ext uri="{FF2B5EF4-FFF2-40B4-BE49-F238E27FC236}">
                    <a16:creationId xmlns:a16="http://schemas.microsoft.com/office/drawing/2014/main" xmlns="" id="{2D463B69-7599-4DE9-A3D6-B844341A3C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08" y="3619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64" name="Line 379">
                <a:extLst>
                  <a:ext uri="{FF2B5EF4-FFF2-40B4-BE49-F238E27FC236}">
                    <a16:creationId xmlns:a16="http://schemas.microsoft.com/office/drawing/2014/main" xmlns="" id="{AEE2376B-0C9D-45E5-98ED-1F32F6B81F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17" y="3607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65" name="Line 380">
                <a:extLst>
                  <a:ext uri="{FF2B5EF4-FFF2-40B4-BE49-F238E27FC236}">
                    <a16:creationId xmlns:a16="http://schemas.microsoft.com/office/drawing/2014/main" xmlns="" id="{4BB13BC5-D3A1-493B-A2BC-B2E14A96AD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26" y="3595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66" name="Line 381">
                <a:extLst>
                  <a:ext uri="{FF2B5EF4-FFF2-40B4-BE49-F238E27FC236}">
                    <a16:creationId xmlns:a16="http://schemas.microsoft.com/office/drawing/2014/main" xmlns="" id="{F2A99B85-80E8-4198-BA0E-C54C9BE426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35" y="3584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67" name="Line 382">
                <a:extLst>
                  <a:ext uri="{FF2B5EF4-FFF2-40B4-BE49-F238E27FC236}">
                    <a16:creationId xmlns:a16="http://schemas.microsoft.com/office/drawing/2014/main" xmlns="" id="{B1145D83-90CD-4623-957E-0515BA76BF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44" y="3572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68" name="Line 383">
                <a:extLst>
                  <a:ext uri="{FF2B5EF4-FFF2-40B4-BE49-F238E27FC236}">
                    <a16:creationId xmlns:a16="http://schemas.microsoft.com/office/drawing/2014/main" xmlns="" id="{EF619EBF-0A8E-4442-BF05-3D9F10B878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53" y="3561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69" name="Line 384">
                <a:extLst>
                  <a:ext uri="{FF2B5EF4-FFF2-40B4-BE49-F238E27FC236}">
                    <a16:creationId xmlns:a16="http://schemas.microsoft.com/office/drawing/2014/main" xmlns="" id="{0E1F2195-CAAB-40D6-A93C-EA2CC2CFF6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2" y="3549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70" name="Line 385">
                <a:extLst>
                  <a:ext uri="{FF2B5EF4-FFF2-40B4-BE49-F238E27FC236}">
                    <a16:creationId xmlns:a16="http://schemas.microsoft.com/office/drawing/2014/main" xmlns="" id="{F2DAE085-534C-4B45-B4F1-58F41A7AD4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71" y="3538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71" name="Line 386">
                <a:extLst>
                  <a:ext uri="{FF2B5EF4-FFF2-40B4-BE49-F238E27FC236}">
                    <a16:creationId xmlns:a16="http://schemas.microsoft.com/office/drawing/2014/main" xmlns="" id="{1A3D3BDC-003F-4121-AF19-D3A38C112C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80" y="3526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72" name="Line 387">
                <a:extLst>
                  <a:ext uri="{FF2B5EF4-FFF2-40B4-BE49-F238E27FC236}">
                    <a16:creationId xmlns:a16="http://schemas.microsoft.com/office/drawing/2014/main" xmlns="" id="{E14BE391-C531-49AA-9AC6-D3F0A2C922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89" y="3515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73" name="Line 388">
                <a:extLst>
                  <a:ext uri="{FF2B5EF4-FFF2-40B4-BE49-F238E27FC236}">
                    <a16:creationId xmlns:a16="http://schemas.microsoft.com/office/drawing/2014/main" xmlns="" id="{AF9C5DBC-5C1E-4281-8C63-111DA19B32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97" y="3503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74" name="Line 389">
                <a:extLst>
                  <a:ext uri="{FF2B5EF4-FFF2-40B4-BE49-F238E27FC236}">
                    <a16:creationId xmlns:a16="http://schemas.microsoft.com/office/drawing/2014/main" xmlns="" id="{7E983001-A5BC-48C1-A33D-AC5CF35524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06" y="3491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75" name="Line 390">
                <a:extLst>
                  <a:ext uri="{FF2B5EF4-FFF2-40B4-BE49-F238E27FC236}">
                    <a16:creationId xmlns:a16="http://schemas.microsoft.com/office/drawing/2014/main" xmlns="" id="{51CA16D5-FC6C-44C5-BA60-B786C2958F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14" y="3480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76" name="Line 391">
                <a:extLst>
                  <a:ext uri="{FF2B5EF4-FFF2-40B4-BE49-F238E27FC236}">
                    <a16:creationId xmlns:a16="http://schemas.microsoft.com/office/drawing/2014/main" xmlns="" id="{A940E570-CEF4-4CA2-893A-C757838DF7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22" y="3468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77" name="Line 392">
                <a:extLst>
                  <a:ext uri="{FF2B5EF4-FFF2-40B4-BE49-F238E27FC236}">
                    <a16:creationId xmlns:a16="http://schemas.microsoft.com/office/drawing/2014/main" xmlns="" id="{138767AB-5851-4218-8ECB-2F86700C84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30" y="3457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78" name="Line 393">
                <a:extLst>
                  <a:ext uri="{FF2B5EF4-FFF2-40B4-BE49-F238E27FC236}">
                    <a16:creationId xmlns:a16="http://schemas.microsoft.com/office/drawing/2014/main" xmlns="" id="{971D801D-E789-4FAB-B0D7-674B263DBD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39" y="3445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79" name="Line 394">
                <a:extLst>
                  <a:ext uri="{FF2B5EF4-FFF2-40B4-BE49-F238E27FC236}">
                    <a16:creationId xmlns:a16="http://schemas.microsoft.com/office/drawing/2014/main" xmlns="" id="{4DD0169E-9953-48C6-925C-4D4EF3D9FB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47" y="3433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80" name="Line 395">
                <a:extLst>
                  <a:ext uri="{FF2B5EF4-FFF2-40B4-BE49-F238E27FC236}">
                    <a16:creationId xmlns:a16="http://schemas.microsoft.com/office/drawing/2014/main" xmlns="" id="{B38178E3-C393-4A39-8589-AD4017C90B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55" y="3422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81" name="Line 396">
                <a:extLst>
                  <a:ext uri="{FF2B5EF4-FFF2-40B4-BE49-F238E27FC236}">
                    <a16:creationId xmlns:a16="http://schemas.microsoft.com/office/drawing/2014/main" xmlns="" id="{9D9D0866-F8A1-4475-B47B-29C11597BA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63" y="3411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82" name="Line 397">
                <a:extLst>
                  <a:ext uri="{FF2B5EF4-FFF2-40B4-BE49-F238E27FC236}">
                    <a16:creationId xmlns:a16="http://schemas.microsoft.com/office/drawing/2014/main" xmlns="" id="{6520B73B-9E28-4B9B-AC7F-C9C407FAF0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71" y="3399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83" name="Line 398">
                <a:extLst>
                  <a:ext uri="{FF2B5EF4-FFF2-40B4-BE49-F238E27FC236}">
                    <a16:creationId xmlns:a16="http://schemas.microsoft.com/office/drawing/2014/main" xmlns="" id="{D2E5C0FD-77C8-4D7B-842E-04AEDA01FB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78" y="3388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84" name="Line 399">
                <a:extLst>
                  <a:ext uri="{FF2B5EF4-FFF2-40B4-BE49-F238E27FC236}">
                    <a16:creationId xmlns:a16="http://schemas.microsoft.com/office/drawing/2014/main" xmlns="" id="{ACA22E80-2736-4E38-AAA3-2CD49B2D46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86" y="3376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85" name="Line 400">
                <a:extLst>
                  <a:ext uri="{FF2B5EF4-FFF2-40B4-BE49-F238E27FC236}">
                    <a16:creationId xmlns:a16="http://schemas.microsoft.com/office/drawing/2014/main" xmlns="" id="{C4676A4D-209C-47B1-A6AA-DBE423CBD0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4" y="3364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86" name="Line 401">
                <a:extLst>
                  <a:ext uri="{FF2B5EF4-FFF2-40B4-BE49-F238E27FC236}">
                    <a16:creationId xmlns:a16="http://schemas.microsoft.com/office/drawing/2014/main" xmlns="" id="{508EAB77-9042-468B-8E51-7F6102A71F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1" y="3353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87" name="Line 402">
                <a:extLst>
                  <a:ext uri="{FF2B5EF4-FFF2-40B4-BE49-F238E27FC236}">
                    <a16:creationId xmlns:a16="http://schemas.microsoft.com/office/drawing/2014/main" xmlns="" id="{BEA24266-A033-41F9-96ED-DEB87D5E6D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9" y="3341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88" name="Line 403">
                <a:extLst>
                  <a:ext uri="{FF2B5EF4-FFF2-40B4-BE49-F238E27FC236}">
                    <a16:creationId xmlns:a16="http://schemas.microsoft.com/office/drawing/2014/main" xmlns="" id="{19AC6BDD-C322-40D6-882E-4BF4778434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17" y="3330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89" name="Line 404">
                <a:extLst>
                  <a:ext uri="{FF2B5EF4-FFF2-40B4-BE49-F238E27FC236}">
                    <a16:creationId xmlns:a16="http://schemas.microsoft.com/office/drawing/2014/main" xmlns="" id="{BDF66957-18B6-4F8E-B8E5-E37E030505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24" y="3318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90" name="Line 405">
                <a:extLst>
                  <a:ext uri="{FF2B5EF4-FFF2-40B4-BE49-F238E27FC236}">
                    <a16:creationId xmlns:a16="http://schemas.microsoft.com/office/drawing/2014/main" xmlns="" id="{3EC9ED9F-F66A-4A6E-9B91-B296F2B655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1" y="3307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128" name="Group 607">
              <a:extLst>
                <a:ext uri="{FF2B5EF4-FFF2-40B4-BE49-F238E27FC236}">
                  <a16:creationId xmlns:a16="http://schemas.microsoft.com/office/drawing/2014/main" xmlns="" id="{AA8966EC-E0ED-457E-845E-1E6E2030A8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41913" y="1582738"/>
              <a:ext cx="1217613" cy="3667125"/>
              <a:chOff x="3239" y="997"/>
              <a:chExt cx="767" cy="2310"/>
            </a:xfrm>
          </p:grpSpPr>
          <p:sp>
            <p:nvSpPr>
              <p:cNvPr id="13191" name="Line 407">
                <a:extLst>
                  <a:ext uri="{FF2B5EF4-FFF2-40B4-BE49-F238E27FC236}">
                    <a16:creationId xmlns:a16="http://schemas.microsoft.com/office/drawing/2014/main" xmlns="" id="{B4138F84-F557-41E0-B208-AE244E8C1F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9" y="3295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92" name="Line 408">
                <a:extLst>
                  <a:ext uri="{FF2B5EF4-FFF2-40B4-BE49-F238E27FC236}">
                    <a16:creationId xmlns:a16="http://schemas.microsoft.com/office/drawing/2014/main" xmlns="" id="{F75DC83B-0958-48BA-BD5F-8DE1AFC683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46" y="3283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93" name="Line 409">
                <a:extLst>
                  <a:ext uri="{FF2B5EF4-FFF2-40B4-BE49-F238E27FC236}">
                    <a16:creationId xmlns:a16="http://schemas.microsoft.com/office/drawing/2014/main" xmlns="" id="{E4ADD4C3-B856-4F0B-B67C-A339E55BF0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53" y="3272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94" name="Line 410">
                <a:extLst>
                  <a:ext uri="{FF2B5EF4-FFF2-40B4-BE49-F238E27FC236}">
                    <a16:creationId xmlns:a16="http://schemas.microsoft.com/office/drawing/2014/main" xmlns="" id="{57BF42C1-942A-4A8E-9FAC-F43169748E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60" y="3260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95" name="Line 411">
                <a:extLst>
                  <a:ext uri="{FF2B5EF4-FFF2-40B4-BE49-F238E27FC236}">
                    <a16:creationId xmlns:a16="http://schemas.microsoft.com/office/drawing/2014/main" xmlns="" id="{77C4FC47-2F51-4024-8FF7-DEC21EFA39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67" y="3249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96" name="Line 412">
                <a:extLst>
                  <a:ext uri="{FF2B5EF4-FFF2-40B4-BE49-F238E27FC236}">
                    <a16:creationId xmlns:a16="http://schemas.microsoft.com/office/drawing/2014/main" xmlns="" id="{7EA5D24F-5BAE-4F37-A641-88239E2375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4" y="3237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97" name="Line 413">
                <a:extLst>
                  <a:ext uri="{FF2B5EF4-FFF2-40B4-BE49-F238E27FC236}">
                    <a16:creationId xmlns:a16="http://schemas.microsoft.com/office/drawing/2014/main" xmlns="" id="{205774A7-596B-43B9-A46E-C396CDC3E6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1" y="3226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98" name="Line 414">
                <a:extLst>
                  <a:ext uri="{FF2B5EF4-FFF2-40B4-BE49-F238E27FC236}">
                    <a16:creationId xmlns:a16="http://schemas.microsoft.com/office/drawing/2014/main" xmlns="" id="{2A5FB703-D730-4280-8D32-EA437EF78A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8" y="3214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99" name="Line 415">
                <a:extLst>
                  <a:ext uri="{FF2B5EF4-FFF2-40B4-BE49-F238E27FC236}">
                    <a16:creationId xmlns:a16="http://schemas.microsoft.com/office/drawing/2014/main" xmlns="" id="{B40B18F7-0218-49EC-8222-EC6BA3133C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94" y="3203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00" name="Line 416">
                <a:extLst>
                  <a:ext uri="{FF2B5EF4-FFF2-40B4-BE49-F238E27FC236}">
                    <a16:creationId xmlns:a16="http://schemas.microsoft.com/office/drawing/2014/main" xmlns="" id="{2869692D-71FB-403B-B48B-F63BCBBE19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1" y="3191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01" name="Line 417">
                <a:extLst>
                  <a:ext uri="{FF2B5EF4-FFF2-40B4-BE49-F238E27FC236}">
                    <a16:creationId xmlns:a16="http://schemas.microsoft.com/office/drawing/2014/main" xmlns="" id="{10F7E047-6511-45F2-8E08-3CE9489387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8" y="3180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02" name="Line 418">
                <a:extLst>
                  <a:ext uri="{FF2B5EF4-FFF2-40B4-BE49-F238E27FC236}">
                    <a16:creationId xmlns:a16="http://schemas.microsoft.com/office/drawing/2014/main" xmlns="" id="{B7F42A54-ED01-43D6-9965-1F8578DC4D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4" y="3168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03" name="Line 419">
                <a:extLst>
                  <a:ext uri="{FF2B5EF4-FFF2-40B4-BE49-F238E27FC236}">
                    <a16:creationId xmlns:a16="http://schemas.microsoft.com/office/drawing/2014/main" xmlns="" id="{037CCF96-396F-4A04-B4C7-0A09E325F8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1" y="3157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04" name="Line 420">
                <a:extLst>
                  <a:ext uri="{FF2B5EF4-FFF2-40B4-BE49-F238E27FC236}">
                    <a16:creationId xmlns:a16="http://schemas.microsoft.com/office/drawing/2014/main" xmlns="" id="{78F5E774-ACF5-4136-9049-AD8A4DBE41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8" y="3145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05" name="Line 421">
                <a:extLst>
                  <a:ext uri="{FF2B5EF4-FFF2-40B4-BE49-F238E27FC236}">
                    <a16:creationId xmlns:a16="http://schemas.microsoft.com/office/drawing/2014/main" xmlns="" id="{A3EECAA8-86D4-4417-A858-33FBC15ADE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4" y="3133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06" name="Line 422">
                <a:extLst>
                  <a:ext uri="{FF2B5EF4-FFF2-40B4-BE49-F238E27FC236}">
                    <a16:creationId xmlns:a16="http://schemas.microsoft.com/office/drawing/2014/main" xmlns="" id="{5592CAB0-BC1D-42AA-A69C-76991A3D46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0" y="3122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07" name="Line 423">
                <a:extLst>
                  <a:ext uri="{FF2B5EF4-FFF2-40B4-BE49-F238E27FC236}">
                    <a16:creationId xmlns:a16="http://schemas.microsoft.com/office/drawing/2014/main" xmlns="" id="{3B0230C4-94DD-497D-9736-0B7AC87925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6" y="3110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08" name="Line 424">
                <a:extLst>
                  <a:ext uri="{FF2B5EF4-FFF2-40B4-BE49-F238E27FC236}">
                    <a16:creationId xmlns:a16="http://schemas.microsoft.com/office/drawing/2014/main" xmlns="" id="{D0DECD9C-7B78-4B2C-BD37-1FC86A2A50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3" y="3099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09" name="Line 425">
                <a:extLst>
                  <a:ext uri="{FF2B5EF4-FFF2-40B4-BE49-F238E27FC236}">
                    <a16:creationId xmlns:a16="http://schemas.microsoft.com/office/drawing/2014/main" xmlns="" id="{287F1F97-5972-4AFB-8571-46D2878EAB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9" y="308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10" name="Line 426">
                <a:extLst>
                  <a:ext uri="{FF2B5EF4-FFF2-40B4-BE49-F238E27FC236}">
                    <a16:creationId xmlns:a16="http://schemas.microsoft.com/office/drawing/2014/main" xmlns="" id="{B7B55DE1-16C7-43B6-8EC3-7CB9AB61BC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5" y="3076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11" name="Line 427">
                <a:extLst>
                  <a:ext uri="{FF2B5EF4-FFF2-40B4-BE49-F238E27FC236}">
                    <a16:creationId xmlns:a16="http://schemas.microsoft.com/office/drawing/2014/main" xmlns="" id="{E1C661CE-6656-45BC-8ED5-E887A68A3F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1" y="3064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12" name="Line 428">
                <a:extLst>
                  <a:ext uri="{FF2B5EF4-FFF2-40B4-BE49-F238E27FC236}">
                    <a16:creationId xmlns:a16="http://schemas.microsoft.com/office/drawing/2014/main" xmlns="" id="{5FC80095-9BE4-4775-9AD6-0251EEF1C3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7" y="3052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13" name="Line 429">
                <a:extLst>
                  <a:ext uri="{FF2B5EF4-FFF2-40B4-BE49-F238E27FC236}">
                    <a16:creationId xmlns:a16="http://schemas.microsoft.com/office/drawing/2014/main" xmlns="" id="{D4CB10E9-EC52-4BF2-8A53-F8F55D8F75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3" y="3041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14" name="Line 430">
                <a:extLst>
                  <a:ext uri="{FF2B5EF4-FFF2-40B4-BE49-F238E27FC236}">
                    <a16:creationId xmlns:a16="http://schemas.microsoft.com/office/drawing/2014/main" xmlns="" id="{78FEF843-80BF-4B9E-B535-B0E1FD566D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9" y="3029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15" name="Line 431">
                <a:extLst>
                  <a:ext uri="{FF2B5EF4-FFF2-40B4-BE49-F238E27FC236}">
                    <a16:creationId xmlns:a16="http://schemas.microsoft.com/office/drawing/2014/main" xmlns="" id="{C536C38C-731F-4265-9697-176A03E0BB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5" y="301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16" name="Line 432">
                <a:extLst>
                  <a:ext uri="{FF2B5EF4-FFF2-40B4-BE49-F238E27FC236}">
                    <a16:creationId xmlns:a16="http://schemas.microsoft.com/office/drawing/2014/main" xmlns="" id="{D65461FA-71EE-4BB5-9952-84418BABCD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0" y="3007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17" name="Line 433">
                <a:extLst>
                  <a:ext uri="{FF2B5EF4-FFF2-40B4-BE49-F238E27FC236}">
                    <a16:creationId xmlns:a16="http://schemas.microsoft.com/office/drawing/2014/main" xmlns="" id="{E43AB513-98F6-4B88-B0EC-592D270902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6" y="2995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18" name="Line 434">
                <a:extLst>
                  <a:ext uri="{FF2B5EF4-FFF2-40B4-BE49-F238E27FC236}">
                    <a16:creationId xmlns:a16="http://schemas.microsoft.com/office/drawing/2014/main" xmlns="" id="{DD84DDD0-0A10-4A35-9FF4-72DAF31476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2" y="2984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19" name="Line 435">
                <a:extLst>
                  <a:ext uri="{FF2B5EF4-FFF2-40B4-BE49-F238E27FC236}">
                    <a16:creationId xmlns:a16="http://schemas.microsoft.com/office/drawing/2014/main" xmlns="" id="{C905F470-7351-43F5-97F4-15BB8FB3D3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8" y="297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0" name="Line 436">
                <a:extLst>
                  <a:ext uri="{FF2B5EF4-FFF2-40B4-BE49-F238E27FC236}">
                    <a16:creationId xmlns:a16="http://schemas.microsoft.com/office/drawing/2014/main" xmlns="" id="{4CE48C28-A3AF-4969-B76B-C79B183AF3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3" y="296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1" name="Line 437">
                <a:extLst>
                  <a:ext uri="{FF2B5EF4-FFF2-40B4-BE49-F238E27FC236}">
                    <a16:creationId xmlns:a16="http://schemas.microsoft.com/office/drawing/2014/main" xmlns="" id="{E2B861F2-675C-4C1F-8092-94267401AF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8" y="2949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2" name="Line 438">
                <a:extLst>
                  <a:ext uri="{FF2B5EF4-FFF2-40B4-BE49-F238E27FC236}">
                    <a16:creationId xmlns:a16="http://schemas.microsoft.com/office/drawing/2014/main" xmlns="" id="{5496F97B-B08B-44BB-A01F-69C063CF47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4" y="293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3" name="Line 439">
                <a:extLst>
                  <a:ext uri="{FF2B5EF4-FFF2-40B4-BE49-F238E27FC236}">
                    <a16:creationId xmlns:a16="http://schemas.microsoft.com/office/drawing/2014/main" xmlns="" id="{B6071436-E01B-4116-B854-FC8C906B2F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0" y="2926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4" name="Line 440">
                <a:extLst>
                  <a:ext uri="{FF2B5EF4-FFF2-40B4-BE49-F238E27FC236}">
                    <a16:creationId xmlns:a16="http://schemas.microsoft.com/office/drawing/2014/main" xmlns="" id="{62349379-A6FC-42AE-B22F-D4341AF21C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5" y="2914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5" name="Line 441">
                <a:extLst>
                  <a:ext uri="{FF2B5EF4-FFF2-40B4-BE49-F238E27FC236}">
                    <a16:creationId xmlns:a16="http://schemas.microsoft.com/office/drawing/2014/main" xmlns="" id="{8100EEDE-2393-4041-AA79-1A0D670D00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1" y="290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6" name="Line 442">
                <a:extLst>
                  <a:ext uri="{FF2B5EF4-FFF2-40B4-BE49-F238E27FC236}">
                    <a16:creationId xmlns:a16="http://schemas.microsoft.com/office/drawing/2014/main" xmlns="" id="{C385C634-6025-475B-A35D-293FED536F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6" y="289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7" name="Line 443">
                <a:extLst>
                  <a:ext uri="{FF2B5EF4-FFF2-40B4-BE49-F238E27FC236}">
                    <a16:creationId xmlns:a16="http://schemas.microsoft.com/office/drawing/2014/main" xmlns="" id="{016225CF-D99F-4002-BCC3-A78B2DE9C3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1" y="287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8" name="Line 444">
                <a:extLst>
                  <a:ext uri="{FF2B5EF4-FFF2-40B4-BE49-F238E27FC236}">
                    <a16:creationId xmlns:a16="http://schemas.microsoft.com/office/drawing/2014/main" xmlns="" id="{567AB947-8F3D-446E-ABFC-BFB51D8F58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6" y="2868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9" name="Line 445">
                <a:extLst>
                  <a:ext uri="{FF2B5EF4-FFF2-40B4-BE49-F238E27FC236}">
                    <a16:creationId xmlns:a16="http://schemas.microsoft.com/office/drawing/2014/main" xmlns="" id="{F40976E1-4D86-4684-AEE1-93A20D941B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2" y="285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0" name="Line 446">
                <a:extLst>
                  <a:ext uri="{FF2B5EF4-FFF2-40B4-BE49-F238E27FC236}">
                    <a16:creationId xmlns:a16="http://schemas.microsoft.com/office/drawing/2014/main" xmlns="" id="{B1AB4508-499F-43B2-BE2B-F56A83ACF5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7" y="284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1" name="Line 447">
                <a:extLst>
                  <a:ext uri="{FF2B5EF4-FFF2-40B4-BE49-F238E27FC236}">
                    <a16:creationId xmlns:a16="http://schemas.microsoft.com/office/drawing/2014/main" xmlns="" id="{34DA8C6E-9697-4519-B180-4277BD74EC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2" y="283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2" name="Line 448">
                <a:extLst>
                  <a:ext uri="{FF2B5EF4-FFF2-40B4-BE49-F238E27FC236}">
                    <a16:creationId xmlns:a16="http://schemas.microsoft.com/office/drawing/2014/main" xmlns="" id="{A4406E05-7BCD-455F-BAAF-507174A839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7" y="282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3" name="Line 449">
                <a:extLst>
                  <a:ext uri="{FF2B5EF4-FFF2-40B4-BE49-F238E27FC236}">
                    <a16:creationId xmlns:a16="http://schemas.microsoft.com/office/drawing/2014/main" xmlns="" id="{D0DE6837-24A1-46ED-9701-E70D61EFAE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2" y="281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4" name="Line 450">
                <a:extLst>
                  <a:ext uri="{FF2B5EF4-FFF2-40B4-BE49-F238E27FC236}">
                    <a16:creationId xmlns:a16="http://schemas.microsoft.com/office/drawing/2014/main" xmlns="" id="{5D0908D2-8672-4DDB-8592-FD838A5021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7" y="279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5" name="Line 451">
                <a:extLst>
                  <a:ext uri="{FF2B5EF4-FFF2-40B4-BE49-F238E27FC236}">
                    <a16:creationId xmlns:a16="http://schemas.microsoft.com/office/drawing/2014/main" xmlns="" id="{519D8895-3D19-4E14-9ECB-3A9C09131C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2" y="2787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6" name="Line 452">
                <a:extLst>
                  <a:ext uri="{FF2B5EF4-FFF2-40B4-BE49-F238E27FC236}">
                    <a16:creationId xmlns:a16="http://schemas.microsoft.com/office/drawing/2014/main" xmlns="" id="{7E99F63C-CB50-445B-AEB0-D68C4176B9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7" y="2776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7" name="Line 453">
                <a:extLst>
                  <a:ext uri="{FF2B5EF4-FFF2-40B4-BE49-F238E27FC236}">
                    <a16:creationId xmlns:a16="http://schemas.microsoft.com/office/drawing/2014/main" xmlns="" id="{86CC78B5-D8BC-4372-921D-EFA292D397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2" y="276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8" name="Line 454">
                <a:extLst>
                  <a:ext uri="{FF2B5EF4-FFF2-40B4-BE49-F238E27FC236}">
                    <a16:creationId xmlns:a16="http://schemas.microsoft.com/office/drawing/2014/main" xmlns="" id="{782422D8-0A6F-4BF8-AEC8-00ABDAF377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7" y="275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9" name="Line 455">
                <a:extLst>
                  <a:ext uri="{FF2B5EF4-FFF2-40B4-BE49-F238E27FC236}">
                    <a16:creationId xmlns:a16="http://schemas.microsoft.com/office/drawing/2014/main" xmlns="" id="{5F46D69B-3993-4F20-8FF0-73CD10DC7D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1" y="274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0" name="Line 456">
                <a:extLst>
                  <a:ext uri="{FF2B5EF4-FFF2-40B4-BE49-F238E27FC236}">
                    <a16:creationId xmlns:a16="http://schemas.microsoft.com/office/drawing/2014/main" xmlns="" id="{1EBBF551-1B0A-467F-B204-AD3015F1E7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6" y="272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1" name="Line 457">
                <a:extLst>
                  <a:ext uri="{FF2B5EF4-FFF2-40B4-BE49-F238E27FC236}">
                    <a16:creationId xmlns:a16="http://schemas.microsoft.com/office/drawing/2014/main" xmlns="" id="{69C2F454-8B24-4F55-81A1-7CA944E898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1" y="271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2" name="Line 458">
                <a:extLst>
                  <a:ext uri="{FF2B5EF4-FFF2-40B4-BE49-F238E27FC236}">
                    <a16:creationId xmlns:a16="http://schemas.microsoft.com/office/drawing/2014/main" xmlns="" id="{4035FDD3-7751-496B-8F28-0926906D33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6" y="270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3" name="Line 459">
                <a:extLst>
                  <a:ext uri="{FF2B5EF4-FFF2-40B4-BE49-F238E27FC236}">
                    <a16:creationId xmlns:a16="http://schemas.microsoft.com/office/drawing/2014/main" xmlns="" id="{EDF12EDF-3F18-411C-8A4E-7BD890418A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0" y="269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4" name="Line 460">
                <a:extLst>
                  <a:ext uri="{FF2B5EF4-FFF2-40B4-BE49-F238E27FC236}">
                    <a16:creationId xmlns:a16="http://schemas.microsoft.com/office/drawing/2014/main" xmlns="" id="{175380E0-1F02-49C4-A5AF-ACF1D22819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5" y="268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5" name="Line 461">
                <a:extLst>
                  <a:ext uri="{FF2B5EF4-FFF2-40B4-BE49-F238E27FC236}">
                    <a16:creationId xmlns:a16="http://schemas.microsoft.com/office/drawing/2014/main" xmlns="" id="{9D642525-362B-4C7D-A0B8-860FDE689A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0" y="267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6" name="Line 462">
                <a:extLst>
                  <a:ext uri="{FF2B5EF4-FFF2-40B4-BE49-F238E27FC236}">
                    <a16:creationId xmlns:a16="http://schemas.microsoft.com/office/drawing/2014/main" xmlns="" id="{46915A36-1AC7-4316-A8A3-6B41555296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4" y="266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7" name="Line 463">
                <a:extLst>
                  <a:ext uri="{FF2B5EF4-FFF2-40B4-BE49-F238E27FC236}">
                    <a16:creationId xmlns:a16="http://schemas.microsoft.com/office/drawing/2014/main" xmlns="" id="{9549A225-F4C7-4115-B9AD-AC1237869C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8" y="264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8" name="Line 464">
                <a:extLst>
                  <a:ext uri="{FF2B5EF4-FFF2-40B4-BE49-F238E27FC236}">
                    <a16:creationId xmlns:a16="http://schemas.microsoft.com/office/drawing/2014/main" xmlns="" id="{F3436D24-D5ED-4F7B-B113-0935897713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3" y="2637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9" name="Line 465">
                <a:extLst>
                  <a:ext uri="{FF2B5EF4-FFF2-40B4-BE49-F238E27FC236}">
                    <a16:creationId xmlns:a16="http://schemas.microsoft.com/office/drawing/2014/main" xmlns="" id="{3C478C62-5505-4024-8451-1D45F20CD6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8" y="262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50" name="Line 466">
                <a:extLst>
                  <a:ext uri="{FF2B5EF4-FFF2-40B4-BE49-F238E27FC236}">
                    <a16:creationId xmlns:a16="http://schemas.microsoft.com/office/drawing/2014/main" xmlns="" id="{704916FE-A220-4341-BA55-B943FCA9E2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2" y="2614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51" name="Line 467">
                <a:extLst>
                  <a:ext uri="{FF2B5EF4-FFF2-40B4-BE49-F238E27FC236}">
                    <a16:creationId xmlns:a16="http://schemas.microsoft.com/office/drawing/2014/main" xmlns="" id="{61C6F8CD-B732-4C07-AECF-BBC159104D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7" y="260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52" name="Line 468">
                <a:extLst>
                  <a:ext uri="{FF2B5EF4-FFF2-40B4-BE49-F238E27FC236}">
                    <a16:creationId xmlns:a16="http://schemas.microsoft.com/office/drawing/2014/main" xmlns="" id="{3C760905-838B-4ABE-B3B1-EBA13123A5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1" y="259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53" name="Line 469">
                <a:extLst>
                  <a:ext uri="{FF2B5EF4-FFF2-40B4-BE49-F238E27FC236}">
                    <a16:creationId xmlns:a16="http://schemas.microsoft.com/office/drawing/2014/main" xmlns="" id="{FEF6D0A6-38EC-4933-8C54-3685EA0EEE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6" y="2579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54" name="Line 470">
                <a:extLst>
                  <a:ext uri="{FF2B5EF4-FFF2-40B4-BE49-F238E27FC236}">
                    <a16:creationId xmlns:a16="http://schemas.microsoft.com/office/drawing/2014/main" xmlns="" id="{C3022FE0-BAAE-4B34-9636-2ACC942A19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9" y="256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55" name="Line 471">
                <a:extLst>
                  <a:ext uri="{FF2B5EF4-FFF2-40B4-BE49-F238E27FC236}">
                    <a16:creationId xmlns:a16="http://schemas.microsoft.com/office/drawing/2014/main" xmlns="" id="{90D8886A-38E4-4BED-858B-2E966C7A0B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4" y="255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56" name="Line 472">
                <a:extLst>
                  <a:ext uri="{FF2B5EF4-FFF2-40B4-BE49-F238E27FC236}">
                    <a16:creationId xmlns:a16="http://schemas.microsoft.com/office/drawing/2014/main" xmlns="" id="{86E88A92-E653-43D3-BB6C-19F9D56162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8" y="254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57" name="Line 473">
                <a:extLst>
                  <a:ext uri="{FF2B5EF4-FFF2-40B4-BE49-F238E27FC236}">
                    <a16:creationId xmlns:a16="http://schemas.microsoft.com/office/drawing/2014/main" xmlns="" id="{26A05E3E-1D25-495A-B2CE-584E68DB77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2" y="253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58" name="Line 474">
                <a:extLst>
                  <a:ext uri="{FF2B5EF4-FFF2-40B4-BE49-F238E27FC236}">
                    <a16:creationId xmlns:a16="http://schemas.microsoft.com/office/drawing/2014/main" xmlns="" id="{5867BD9F-8F42-48FC-9327-7FFB96E08A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6" y="252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59" name="Line 475">
                <a:extLst>
                  <a:ext uri="{FF2B5EF4-FFF2-40B4-BE49-F238E27FC236}">
                    <a16:creationId xmlns:a16="http://schemas.microsoft.com/office/drawing/2014/main" xmlns="" id="{FE976F43-6567-43FA-9475-279B3B573C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1" y="251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60" name="Line 476">
                <a:extLst>
                  <a:ext uri="{FF2B5EF4-FFF2-40B4-BE49-F238E27FC236}">
                    <a16:creationId xmlns:a16="http://schemas.microsoft.com/office/drawing/2014/main" xmlns="" id="{36F20030-0617-43AE-95E3-54F74B1E46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5" y="2498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61" name="Line 477">
                <a:extLst>
                  <a:ext uri="{FF2B5EF4-FFF2-40B4-BE49-F238E27FC236}">
                    <a16:creationId xmlns:a16="http://schemas.microsoft.com/office/drawing/2014/main" xmlns="" id="{8525E4B2-E024-4984-A2CE-81CE33EC05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9" y="248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62" name="Line 478">
                <a:extLst>
                  <a:ext uri="{FF2B5EF4-FFF2-40B4-BE49-F238E27FC236}">
                    <a16:creationId xmlns:a16="http://schemas.microsoft.com/office/drawing/2014/main" xmlns="" id="{977FB07A-7D78-4808-9721-B473E02A6A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3" y="247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63" name="Line 479">
                <a:extLst>
                  <a:ext uri="{FF2B5EF4-FFF2-40B4-BE49-F238E27FC236}">
                    <a16:creationId xmlns:a16="http://schemas.microsoft.com/office/drawing/2014/main" xmlns="" id="{70877C3C-8EF2-45BC-905B-B46F741F38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7" y="246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64" name="Line 480">
                <a:extLst>
                  <a:ext uri="{FF2B5EF4-FFF2-40B4-BE49-F238E27FC236}">
                    <a16:creationId xmlns:a16="http://schemas.microsoft.com/office/drawing/2014/main" xmlns="" id="{CF99269F-42A7-4DC5-9518-2990D531A5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1" y="245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65" name="Line 481">
                <a:extLst>
                  <a:ext uri="{FF2B5EF4-FFF2-40B4-BE49-F238E27FC236}">
                    <a16:creationId xmlns:a16="http://schemas.microsoft.com/office/drawing/2014/main" xmlns="" id="{0B52D505-0379-4774-B160-FAB6B37932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5" y="244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66" name="Line 482">
                <a:extLst>
                  <a:ext uri="{FF2B5EF4-FFF2-40B4-BE49-F238E27FC236}">
                    <a16:creationId xmlns:a16="http://schemas.microsoft.com/office/drawing/2014/main" xmlns="" id="{C2E1C66D-4482-4454-B38C-87A7A45028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9" y="242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67" name="Line 483">
                <a:extLst>
                  <a:ext uri="{FF2B5EF4-FFF2-40B4-BE49-F238E27FC236}">
                    <a16:creationId xmlns:a16="http://schemas.microsoft.com/office/drawing/2014/main" xmlns="" id="{E144D93D-20F6-412E-9A3C-7D7A7843E9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3" y="241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68" name="Line 484">
                <a:extLst>
                  <a:ext uri="{FF2B5EF4-FFF2-40B4-BE49-F238E27FC236}">
                    <a16:creationId xmlns:a16="http://schemas.microsoft.com/office/drawing/2014/main" xmlns="" id="{6309C9FB-D22A-4498-8E64-2D06A66C7E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7" y="2406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69" name="Line 485">
                <a:extLst>
                  <a:ext uri="{FF2B5EF4-FFF2-40B4-BE49-F238E27FC236}">
                    <a16:creationId xmlns:a16="http://schemas.microsoft.com/office/drawing/2014/main" xmlns="" id="{639552E4-1D83-4C72-8B9B-7C919F11A1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0" y="239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70" name="Line 486">
                <a:extLst>
                  <a:ext uri="{FF2B5EF4-FFF2-40B4-BE49-F238E27FC236}">
                    <a16:creationId xmlns:a16="http://schemas.microsoft.com/office/drawing/2014/main" xmlns="" id="{DE0C010E-725C-4ED3-9D14-96CD742A3B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5" y="2383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71" name="Line 487">
                <a:extLst>
                  <a:ext uri="{FF2B5EF4-FFF2-40B4-BE49-F238E27FC236}">
                    <a16:creationId xmlns:a16="http://schemas.microsoft.com/office/drawing/2014/main" xmlns="" id="{73EB65F6-AE09-4DF6-B64C-E52B6D5100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8" y="237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72" name="Line 488">
                <a:extLst>
                  <a:ext uri="{FF2B5EF4-FFF2-40B4-BE49-F238E27FC236}">
                    <a16:creationId xmlns:a16="http://schemas.microsoft.com/office/drawing/2014/main" xmlns="" id="{ADE85791-DE34-4C3C-9F72-94DE6AE4E2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2" y="236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73" name="Line 489">
                <a:extLst>
                  <a:ext uri="{FF2B5EF4-FFF2-40B4-BE49-F238E27FC236}">
                    <a16:creationId xmlns:a16="http://schemas.microsoft.com/office/drawing/2014/main" xmlns="" id="{CFCA6B10-BE15-4236-880A-DEC293D2EA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6" y="234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74" name="Line 490">
                <a:extLst>
                  <a:ext uri="{FF2B5EF4-FFF2-40B4-BE49-F238E27FC236}">
                    <a16:creationId xmlns:a16="http://schemas.microsoft.com/office/drawing/2014/main" xmlns="" id="{A95FFD7F-B4EA-487B-8A5B-7EDC4F2DBC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9" y="2337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75" name="Line 491">
                <a:extLst>
                  <a:ext uri="{FF2B5EF4-FFF2-40B4-BE49-F238E27FC236}">
                    <a16:creationId xmlns:a16="http://schemas.microsoft.com/office/drawing/2014/main" xmlns="" id="{74A57E48-FC0F-480E-B08F-A0A17F4A30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4" y="2325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76" name="Line 492">
                <a:extLst>
                  <a:ext uri="{FF2B5EF4-FFF2-40B4-BE49-F238E27FC236}">
                    <a16:creationId xmlns:a16="http://schemas.microsoft.com/office/drawing/2014/main" xmlns="" id="{BEDF6BB3-A4C3-47CD-BFE6-AAA0CDDA83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7" y="231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77" name="Line 493">
                <a:extLst>
                  <a:ext uri="{FF2B5EF4-FFF2-40B4-BE49-F238E27FC236}">
                    <a16:creationId xmlns:a16="http://schemas.microsoft.com/office/drawing/2014/main" xmlns="" id="{93540615-C213-4E2F-8DDB-6A2131BB39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1" y="230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78" name="Line 494">
                <a:extLst>
                  <a:ext uri="{FF2B5EF4-FFF2-40B4-BE49-F238E27FC236}">
                    <a16:creationId xmlns:a16="http://schemas.microsoft.com/office/drawing/2014/main" xmlns="" id="{4E4581D8-5886-4217-ABB5-A4656567CC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5" y="2290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79" name="Line 495">
                <a:extLst>
                  <a:ext uri="{FF2B5EF4-FFF2-40B4-BE49-F238E27FC236}">
                    <a16:creationId xmlns:a16="http://schemas.microsoft.com/office/drawing/2014/main" xmlns="" id="{8A3D0228-A44D-4A0F-9FDC-34A7EBF4AE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8" y="227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80" name="Line 496">
                <a:extLst>
                  <a:ext uri="{FF2B5EF4-FFF2-40B4-BE49-F238E27FC236}">
                    <a16:creationId xmlns:a16="http://schemas.microsoft.com/office/drawing/2014/main" xmlns="" id="{EA17CF84-438A-4BD3-BA81-595AE2A9D3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2" y="226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81" name="Line 497">
                <a:extLst>
                  <a:ext uri="{FF2B5EF4-FFF2-40B4-BE49-F238E27FC236}">
                    <a16:creationId xmlns:a16="http://schemas.microsoft.com/office/drawing/2014/main" xmlns="" id="{3E7C9302-574D-4198-B9E7-A92F9DF4B1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5" y="225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82" name="Line 498">
                <a:extLst>
                  <a:ext uri="{FF2B5EF4-FFF2-40B4-BE49-F238E27FC236}">
                    <a16:creationId xmlns:a16="http://schemas.microsoft.com/office/drawing/2014/main" xmlns="" id="{B79D8200-D86A-40A5-BDB7-F4A4929A37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9" y="224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83" name="Line 499">
                <a:extLst>
                  <a:ext uri="{FF2B5EF4-FFF2-40B4-BE49-F238E27FC236}">
                    <a16:creationId xmlns:a16="http://schemas.microsoft.com/office/drawing/2014/main" xmlns="" id="{CB5E9B43-B0A4-44F2-9A54-65C91C9169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3" y="2233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84" name="Line 500">
                <a:extLst>
                  <a:ext uri="{FF2B5EF4-FFF2-40B4-BE49-F238E27FC236}">
                    <a16:creationId xmlns:a16="http://schemas.microsoft.com/office/drawing/2014/main" xmlns="" id="{CBC1DF22-42F6-4B89-A62E-5C81802770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6" y="222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85" name="Line 501">
                <a:extLst>
                  <a:ext uri="{FF2B5EF4-FFF2-40B4-BE49-F238E27FC236}">
                    <a16:creationId xmlns:a16="http://schemas.microsoft.com/office/drawing/2014/main" xmlns="" id="{98F348DF-E7F4-49E3-B6C5-400C086E9E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0" y="221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86" name="Line 502">
                <a:extLst>
                  <a:ext uri="{FF2B5EF4-FFF2-40B4-BE49-F238E27FC236}">
                    <a16:creationId xmlns:a16="http://schemas.microsoft.com/office/drawing/2014/main" xmlns="" id="{163DE561-56CE-4928-85E0-90D4139E03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3" y="2198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87" name="Line 503">
                <a:extLst>
                  <a:ext uri="{FF2B5EF4-FFF2-40B4-BE49-F238E27FC236}">
                    <a16:creationId xmlns:a16="http://schemas.microsoft.com/office/drawing/2014/main" xmlns="" id="{4991C003-BFE7-4356-A729-85544A4A12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7" y="2186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88" name="Line 504">
                <a:extLst>
                  <a:ext uri="{FF2B5EF4-FFF2-40B4-BE49-F238E27FC236}">
                    <a16:creationId xmlns:a16="http://schemas.microsoft.com/office/drawing/2014/main" xmlns="" id="{D2029CE3-0DE0-4ABA-9D01-94E9B9AA08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0" y="217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89" name="Line 505">
                <a:extLst>
                  <a:ext uri="{FF2B5EF4-FFF2-40B4-BE49-F238E27FC236}">
                    <a16:creationId xmlns:a16="http://schemas.microsoft.com/office/drawing/2014/main" xmlns="" id="{C2157B60-EA0A-4E35-95C1-A970431039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4" y="2163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90" name="Line 506">
                <a:extLst>
                  <a:ext uri="{FF2B5EF4-FFF2-40B4-BE49-F238E27FC236}">
                    <a16:creationId xmlns:a16="http://schemas.microsoft.com/office/drawing/2014/main" xmlns="" id="{2F16C0F8-98DE-4415-9A67-C9B21A1ED7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7" y="2152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91" name="Line 507">
                <a:extLst>
                  <a:ext uri="{FF2B5EF4-FFF2-40B4-BE49-F238E27FC236}">
                    <a16:creationId xmlns:a16="http://schemas.microsoft.com/office/drawing/2014/main" xmlns="" id="{B03EC22E-B018-42E9-8778-510761F7F5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0" y="214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92" name="Line 508">
                <a:extLst>
                  <a:ext uri="{FF2B5EF4-FFF2-40B4-BE49-F238E27FC236}">
                    <a16:creationId xmlns:a16="http://schemas.microsoft.com/office/drawing/2014/main" xmlns="" id="{973BDEEA-A0D5-46EF-8F56-E599555759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4" y="212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93" name="Line 509">
                <a:extLst>
                  <a:ext uri="{FF2B5EF4-FFF2-40B4-BE49-F238E27FC236}">
                    <a16:creationId xmlns:a16="http://schemas.microsoft.com/office/drawing/2014/main" xmlns="" id="{75C6D11E-45D3-4E38-83FA-CC8106F617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8" y="211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94" name="Line 510">
                <a:extLst>
                  <a:ext uri="{FF2B5EF4-FFF2-40B4-BE49-F238E27FC236}">
                    <a16:creationId xmlns:a16="http://schemas.microsoft.com/office/drawing/2014/main" xmlns="" id="{D4E0FE99-6FC3-4D5E-A83B-D157B0E4CB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1" y="2106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95" name="Line 511">
                <a:extLst>
                  <a:ext uri="{FF2B5EF4-FFF2-40B4-BE49-F238E27FC236}">
                    <a16:creationId xmlns:a16="http://schemas.microsoft.com/office/drawing/2014/main" xmlns="" id="{383840B3-7BC4-4883-A47D-1CF7D01ED3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4" y="209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96" name="Line 512">
                <a:extLst>
                  <a:ext uri="{FF2B5EF4-FFF2-40B4-BE49-F238E27FC236}">
                    <a16:creationId xmlns:a16="http://schemas.microsoft.com/office/drawing/2014/main" xmlns="" id="{285E065E-AEAD-412E-BEE0-76046A3E8B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7" y="2083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97" name="Line 513">
                <a:extLst>
                  <a:ext uri="{FF2B5EF4-FFF2-40B4-BE49-F238E27FC236}">
                    <a16:creationId xmlns:a16="http://schemas.microsoft.com/office/drawing/2014/main" xmlns="" id="{BF5C2B9F-777C-4C39-B226-C1CD5CCF7B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1" y="207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98" name="Line 514">
                <a:extLst>
                  <a:ext uri="{FF2B5EF4-FFF2-40B4-BE49-F238E27FC236}">
                    <a16:creationId xmlns:a16="http://schemas.microsoft.com/office/drawing/2014/main" xmlns="" id="{54EE9429-9721-4F44-9E95-90A4F395CD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4" y="205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99" name="Line 515">
                <a:extLst>
                  <a:ext uri="{FF2B5EF4-FFF2-40B4-BE49-F238E27FC236}">
                    <a16:creationId xmlns:a16="http://schemas.microsoft.com/office/drawing/2014/main" xmlns="" id="{0D965EA3-84EA-40E4-9BF3-8D5C67FE48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7" y="204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00" name="Line 516">
                <a:extLst>
                  <a:ext uri="{FF2B5EF4-FFF2-40B4-BE49-F238E27FC236}">
                    <a16:creationId xmlns:a16="http://schemas.microsoft.com/office/drawing/2014/main" xmlns="" id="{1766FF4A-B6DA-4197-A0D0-5D2689726E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1" y="2036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01" name="Line 517">
                <a:extLst>
                  <a:ext uri="{FF2B5EF4-FFF2-40B4-BE49-F238E27FC236}">
                    <a16:creationId xmlns:a16="http://schemas.microsoft.com/office/drawing/2014/main" xmlns="" id="{804F45BD-791D-4260-8661-EC0A588568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4" y="2025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02" name="Line 518">
                <a:extLst>
                  <a:ext uri="{FF2B5EF4-FFF2-40B4-BE49-F238E27FC236}">
                    <a16:creationId xmlns:a16="http://schemas.microsoft.com/office/drawing/2014/main" xmlns="" id="{47AC751D-AAFD-4543-BF91-52129F67EB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7" y="2013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03" name="Line 519">
                <a:extLst>
                  <a:ext uri="{FF2B5EF4-FFF2-40B4-BE49-F238E27FC236}">
                    <a16:creationId xmlns:a16="http://schemas.microsoft.com/office/drawing/2014/main" xmlns="" id="{182C7BCA-5D6E-4C4E-81FA-F4B1EEF73E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0" y="200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04" name="Line 520">
                <a:extLst>
                  <a:ext uri="{FF2B5EF4-FFF2-40B4-BE49-F238E27FC236}">
                    <a16:creationId xmlns:a16="http://schemas.microsoft.com/office/drawing/2014/main" xmlns="" id="{A4A89993-62B3-463A-A848-72BFB663AF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4" y="1990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05" name="Line 521">
                <a:extLst>
                  <a:ext uri="{FF2B5EF4-FFF2-40B4-BE49-F238E27FC236}">
                    <a16:creationId xmlns:a16="http://schemas.microsoft.com/office/drawing/2014/main" xmlns="" id="{08606A5F-CA37-4AA2-ABC1-37D480DC0C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7" y="1979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06" name="Line 522">
                <a:extLst>
                  <a:ext uri="{FF2B5EF4-FFF2-40B4-BE49-F238E27FC236}">
                    <a16:creationId xmlns:a16="http://schemas.microsoft.com/office/drawing/2014/main" xmlns="" id="{321F2C89-1774-4CD9-9CF9-6AC465A7CE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0" y="196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07" name="Line 523">
                <a:extLst>
                  <a:ext uri="{FF2B5EF4-FFF2-40B4-BE49-F238E27FC236}">
                    <a16:creationId xmlns:a16="http://schemas.microsoft.com/office/drawing/2014/main" xmlns="" id="{0BA3DADE-6877-4E06-9E02-C5090F6EE8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3" y="1955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08" name="Line 524">
                <a:extLst>
                  <a:ext uri="{FF2B5EF4-FFF2-40B4-BE49-F238E27FC236}">
                    <a16:creationId xmlns:a16="http://schemas.microsoft.com/office/drawing/2014/main" xmlns="" id="{5E7D7F1D-7B17-4E49-B32D-68E47F6DA2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6" y="1944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09" name="Line 525">
                <a:extLst>
                  <a:ext uri="{FF2B5EF4-FFF2-40B4-BE49-F238E27FC236}">
                    <a16:creationId xmlns:a16="http://schemas.microsoft.com/office/drawing/2014/main" xmlns="" id="{A39653FF-C78D-482F-BDE6-DF29E5F01D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9" y="193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0" name="Line 526">
                <a:extLst>
                  <a:ext uri="{FF2B5EF4-FFF2-40B4-BE49-F238E27FC236}">
                    <a16:creationId xmlns:a16="http://schemas.microsoft.com/office/drawing/2014/main" xmlns="" id="{1CFC1133-D026-43D6-B880-056838530A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2" y="1921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1" name="Line 527">
                <a:extLst>
                  <a:ext uri="{FF2B5EF4-FFF2-40B4-BE49-F238E27FC236}">
                    <a16:creationId xmlns:a16="http://schemas.microsoft.com/office/drawing/2014/main" xmlns="" id="{A3987930-9470-4506-BB72-836BDA571E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5" y="191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2" name="Line 528">
                <a:extLst>
                  <a:ext uri="{FF2B5EF4-FFF2-40B4-BE49-F238E27FC236}">
                    <a16:creationId xmlns:a16="http://schemas.microsoft.com/office/drawing/2014/main" xmlns="" id="{D85E234F-5144-4D27-8177-A91D3491EC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8" y="1898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3" name="Line 529">
                <a:extLst>
                  <a:ext uri="{FF2B5EF4-FFF2-40B4-BE49-F238E27FC236}">
                    <a16:creationId xmlns:a16="http://schemas.microsoft.com/office/drawing/2014/main" xmlns="" id="{DFBD25C5-E99F-4170-B348-3BDF13D718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2" y="1886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4" name="Line 530">
                <a:extLst>
                  <a:ext uri="{FF2B5EF4-FFF2-40B4-BE49-F238E27FC236}">
                    <a16:creationId xmlns:a16="http://schemas.microsoft.com/office/drawing/2014/main" xmlns="" id="{D3BBB30D-DE98-465F-BAD1-F7A393C2A8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5" y="187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5" name="Line 531">
                <a:extLst>
                  <a:ext uri="{FF2B5EF4-FFF2-40B4-BE49-F238E27FC236}">
                    <a16:creationId xmlns:a16="http://schemas.microsoft.com/office/drawing/2014/main" xmlns="" id="{4370C541-4159-4BD0-938D-4C02EE649F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8" y="1863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6" name="Line 532">
                <a:extLst>
                  <a:ext uri="{FF2B5EF4-FFF2-40B4-BE49-F238E27FC236}">
                    <a16:creationId xmlns:a16="http://schemas.microsoft.com/office/drawing/2014/main" xmlns="" id="{15C25E37-0A7A-4773-85CC-1D3D496CF3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1" y="1852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7" name="Line 533">
                <a:extLst>
                  <a:ext uri="{FF2B5EF4-FFF2-40B4-BE49-F238E27FC236}">
                    <a16:creationId xmlns:a16="http://schemas.microsoft.com/office/drawing/2014/main" xmlns="" id="{C0395CC0-3413-4F48-89C6-D246027CE4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4" y="1840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8" name="Line 534">
                <a:extLst>
                  <a:ext uri="{FF2B5EF4-FFF2-40B4-BE49-F238E27FC236}">
                    <a16:creationId xmlns:a16="http://schemas.microsoft.com/office/drawing/2014/main" xmlns="" id="{FAF973F9-E533-4B7F-9DF0-6F397A49B9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7" y="1829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9" name="Line 535">
                <a:extLst>
                  <a:ext uri="{FF2B5EF4-FFF2-40B4-BE49-F238E27FC236}">
                    <a16:creationId xmlns:a16="http://schemas.microsoft.com/office/drawing/2014/main" xmlns="" id="{7073EEC3-CDFA-43BF-A29E-59F0A8EF9E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0" y="181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20" name="Line 536">
                <a:extLst>
                  <a:ext uri="{FF2B5EF4-FFF2-40B4-BE49-F238E27FC236}">
                    <a16:creationId xmlns:a16="http://schemas.microsoft.com/office/drawing/2014/main" xmlns="" id="{54E14D18-7515-4D4A-93A6-981DE5559C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3" y="1806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21" name="Line 537">
                <a:extLst>
                  <a:ext uri="{FF2B5EF4-FFF2-40B4-BE49-F238E27FC236}">
                    <a16:creationId xmlns:a16="http://schemas.microsoft.com/office/drawing/2014/main" xmlns="" id="{F3A96293-2745-4C17-88B8-ED5C31C306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6" y="179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22" name="Line 538">
                <a:extLst>
                  <a:ext uri="{FF2B5EF4-FFF2-40B4-BE49-F238E27FC236}">
                    <a16:creationId xmlns:a16="http://schemas.microsoft.com/office/drawing/2014/main" xmlns="" id="{6E86B44B-FA59-4A83-AD73-63AE9D6460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9" y="178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23" name="Line 539">
                <a:extLst>
                  <a:ext uri="{FF2B5EF4-FFF2-40B4-BE49-F238E27FC236}">
                    <a16:creationId xmlns:a16="http://schemas.microsoft.com/office/drawing/2014/main" xmlns="" id="{C8CB90A7-9934-46F2-A83B-FFDC9804F8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2" y="1771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24" name="Line 540">
                <a:extLst>
                  <a:ext uri="{FF2B5EF4-FFF2-40B4-BE49-F238E27FC236}">
                    <a16:creationId xmlns:a16="http://schemas.microsoft.com/office/drawing/2014/main" xmlns="" id="{2FAFC7CB-7423-4221-9DE9-E2BEAC4C5D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5" y="175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25" name="Line 541">
                <a:extLst>
                  <a:ext uri="{FF2B5EF4-FFF2-40B4-BE49-F238E27FC236}">
                    <a16:creationId xmlns:a16="http://schemas.microsoft.com/office/drawing/2014/main" xmlns="" id="{EFB4AE37-5C74-408D-B705-A159BCFA07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8" y="1748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26" name="Line 542">
                <a:extLst>
                  <a:ext uri="{FF2B5EF4-FFF2-40B4-BE49-F238E27FC236}">
                    <a16:creationId xmlns:a16="http://schemas.microsoft.com/office/drawing/2014/main" xmlns="" id="{1D8584F5-9B46-41A8-ABD3-0CBBCE23A1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1" y="1736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27" name="Line 543">
                <a:extLst>
                  <a:ext uri="{FF2B5EF4-FFF2-40B4-BE49-F238E27FC236}">
                    <a16:creationId xmlns:a16="http://schemas.microsoft.com/office/drawing/2014/main" xmlns="" id="{7E841D62-D944-4C9F-AB42-4D20E5E2AD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4" y="1724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28" name="Line 544">
                <a:extLst>
                  <a:ext uri="{FF2B5EF4-FFF2-40B4-BE49-F238E27FC236}">
                    <a16:creationId xmlns:a16="http://schemas.microsoft.com/office/drawing/2014/main" xmlns="" id="{DC173BD0-743E-4F7D-B60B-23DE04B311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6" y="1713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29" name="Line 545">
                <a:extLst>
                  <a:ext uri="{FF2B5EF4-FFF2-40B4-BE49-F238E27FC236}">
                    <a16:creationId xmlns:a16="http://schemas.microsoft.com/office/drawing/2014/main" xmlns="" id="{51733ECF-38B3-4102-8AA6-BC5368484B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0" y="1701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0" name="Line 546">
                <a:extLst>
                  <a:ext uri="{FF2B5EF4-FFF2-40B4-BE49-F238E27FC236}">
                    <a16:creationId xmlns:a16="http://schemas.microsoft.com/office/drawing/2014/main" xmlns="" id="{BA03994C-8CF3-4421-A153-F9C5635352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2" y="169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1" name="Line 547">
                <a:extLst>
                  <a:ext uri="{FF2B5EF4-FFF2-40B4-BE49-F238E27FC236}">
                    <a16:creationId xmlns:a16="http://schemas.microsoft.com/office/drawing/2014/main" xmlns="" id="{7A4C9C96-58E9-4BA9-BDA9-4E00722F03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5" y="1679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2" name="Line 548">
                <a:extLst>
                  <a:ext uri="{FF2B5EF4-FFF2-40B4-BE49-F238E27FC236}">
                    <a16:creationId xmlns:a16="http://schemas.microsoft.com/office/drawing/2014/main" xmlns="" id="{70DEB2C0-9809-4D9A-94C7-5FD6864E8D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8" y="166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3" name="Line 549">
                <a:extLst>
                  <a:ext uri="{FF2B5EF4-FFF2-40B4-BE49-F238E27FC236}">
                    <a16:creationId xmlns:a16="http://schemas.microsoft.com/office/drawing/2014/main" xmlns="" id="{05D0647C-1325-48AF-8B7F-B9292726CF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61" y="1655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4" name="Line 550">
                <a:extLst>
                  <a:ext uri="{FF2B5EF4-FFF2-40B4-BE49-F238E27FC236}">
                    <a16:creationId xmlns:a16="http://schemas.microsoft.com/office/drawing/2014/main" xmlns="" id="{B2E72427-9708-4113-94F7-30ECF001AA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63" y="164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5" name="Line 551">
                <a:extLst>
                  <a:ext uri="{FF2B5EF4-FFF2-40B4-BE49-F238E27FC236}">
                    <a16:creationId xmlns:a16="http://schemas.microsoft.com/office/drawing/2014/main" xmlns="" id="{593FA6C0-3212-4770-A7A4-23C0EB1D18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67" y="1632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6" name="Line 552">
                <a:extLst>
                  <a:ext uri="{FF2B5EF4-FFF2-40B4-BE49-F238E27FC236}">
                    <a16:creationId xmlns:a16="http://schemas.microsoft.com/office/drawing/2014/main" xmlns="" id="{4B2D7B1F-D1FD-421D-96C9-517AF1F5BF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69" y="1621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7" name="Line 553">
                <a:extLst>
                  <a:ext uri="{FF2B5EF4-FFF2-40B4-BE49-F238E27FC236}">
                    <a16:creationId xmlns:a16="http://schemas.microsoft.com/office/drawing/2014/main" xmlns="" id="{B446AECC-19C1-49CD-9173-0760A6D76B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72" y="160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8" name="Line 554">
                <a:extLst>
                  <a:ext uri="{FF2B5EF4-FFF2-40B4-BE49-F238E27FC236}">
                    <a16:creationId xmlns:a16="http://schemas.microsoft.com/office/drawing/2014/main" xmlns="" id="{8F50CAFA-2D3D-41DD-9541-6D468D1759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75" y="1598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9" name="Line 555">
                <a:extLst>
                  <a:ext uri="{FF2B5EF4-FFF2-40B4-BE49-F238E27FC236}">
                    <a16:creationId xmlns:a16="http://schemas.microsoft.com/office/drawing/2014/main" xmlns="" id="{0B008C6E-EA50-4FB6-BF77-02E085B713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77" y="158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0" name="Line 556">
                <a:extLst>
                  <a:ext uri="{FF2B5EF4-FFF2-40B4-BE49-F238E27FC236}">
                    <a16:creationId xmlns:a16="http://schemas.microsoft.com/office/drawing/2014/main" xmlns="" id="{F2D5DD7B-0C8B-48ED-9B48-D6E0F8C63B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81" y="1575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1" name="Line 557">
                <a:extLst>
                  <a:ext uri="{FF2B5EF4-FFF2-40B4-BE49-F238E27FC236}">
                    <a16:creationId xmlns:a16="http://schemas.microsoft.com/office/drawing/2014/main" xmlns="" id="{6AE053F8-4D55-436E-85E3-7007913E28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83" y="1563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2" name="Line 558">
                <a:extLst>
                  <a:ext uri="{FF2B5EF4-FFF2-40B4-BE49-F238E27FC236}">
                    <a16:creationId xmlns:a16="http://schemas.microsoft.com/office/drawing/2014/main" xmlns="" id="{29966DB6-FA07-4598-A056-58EBA0D339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86" y="155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3" name="Line 559">
                <a:extLst>
                  <a:ext uri="{FF2B5EF4-FFF2-40B4-BE49-F238E27FC236}">
                    <a16:creationId xmlns:a16="http://schemas.microsoft.com/office/drawing/2014/main" xmlns="" id="{283480A3-5E75-421F-8790-5B5F25AF5A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89" y="1540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4" name="Line 560">
                <a:extLst>
                  <a:ext uri="{FF2B5EF4-FFF2-40B4-BE49-F238E27FC236}">
                    <a16:creationId xmlns:a16="http://schemas.microsoft.com/office/drawing/2014/main" xmlns="" id="{61A13287-AA43-4213-AFC7-FA38C458DA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91" y="152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5" name="Line 561">
                <a:extLst>
                  <a:ext uri="{FF2B5EF4-FFF2-40B4-BE49-F238E27FC236}">
                    <a16:creationId xmlns:a16="http://schemas.microsoft.com/office/drawing/2014/main" xmlns="" id="{CCD572E3-8924-4D12-ACFF-EB14377316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94" y="1517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6" name="Line 562">
                <a:extLst>
                  <a:ext uri="{FF2B5EF4-FFF2-40B4-BE49-F238E27FC236}">
                    <a16:creationId xmlns:a16="http://schemas.microsoft.com/office/drawing/2014/main" xmlns="" id="{9D3FD1DC-37CA-4E0A-8474-3771AEC24A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96" y="150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7" name="Line 563">
                <a:extLst>
                  <a:ext uri="{FF2B5EF4-FFF2-40B4-BE49-F238E27FC236}">
                    <a16:creationId xmlns:a16="http://schemas.microsoft.com/office/drawing/2014/main" xmlns="" id="{0369C1C2-DFD5-4F88-9A31-312CC969B6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0" y="1494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8" name="Line 564">
                <a:extLst>
                  <a:ext uri="{FF2B5EF4-FFF2-40B4-BE49-F238E27FC236}">
                    <a16:creationId xmlns:a16="http://schemas.microsoft.com/office/drawing/2014/main" xmlns="" id="{B055997C-C473-41AF-8CC6-C0D9B5A5CE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2" y="148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9" name="Line 565">
                <a:extLst>
                  <a:ext uri="{FF2B5EF4-FFF2-40B4-BE49-F238E27FC236}">
                    <a16:creationId xmlns:a16="http://schemas.microsoft.com/office/drawing/2014/main" xmlns="" id="{A1CCE0E8-E3C1-4836-98A6-E34445E08E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5" y="1470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50" name="Line 566">
                <a:extLst>
                  <a:ext uri="{FF2B5EF4-FFF2-40B4-BE49-F238E27FC236}">
                    <a16:creationId xmlns:a16="http://schemas.microsoft.com/office/drawing/2014/main" xmlns="" id="{A90DF280-0C14-4251-A534-6DAF6ADD78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7" y="1459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51" name="Line 567">
                <a:extLst>
                  <a:ext uri="{FF2B5EF4-FFF2-40B4-BE49-F238E27FC236}">
                    <a16:creationId xmlns:a16="http://schemas.microsoft.com/office/drawing/2014/main" xmlns="" id="{C4CC9F50-0394-497B-97C5-0E4A278B43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10" y="1448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52" name="Line 568">
                <a:extLst>
                  <a:ext uri="{FF2B5EF4-FFF2-40B4-BE49-F238E27FC236}">
                    <a16:creationId xmlns:a16="http://schemas.microsoft.com/office/drawing/2014/main" xmlns="" id="{11E690AB-0B1D-4212-BB22-62717E6FEB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13" y="1436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53" name="Line 569">
                <a:extLst>
                  <a:ext uri="{FF2B5EF4-FFF2-40B4-BE49-F238E27FC236}">
                    <a16:creationId xmlns:a16="http://schemas.microsoft.com/office/drawing/2014/main" xmlns="" id="{EDD2DD79-C3E9-40D3-A2E5-BAF59D9811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15" y="142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54" name="Line 570">
                <a:extLst>
                  <a:ext uri="{FF2B5EF4-FFF2-40B4-BE49-F238E27FC236}">
                    <a16:creationId xmlns:a16="http://schemas.microsoft.com/office/drawing/2014/main" xmlns="" id="{572BEBE7-C6D3-43D4-8C2B-A92D7A9762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18" y="141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55" name="Line 571">
                <a:extLst>
                  <a:ext uri="{FF2B5EF4-FFF2-40B4-BE49-F238E27FC236}">
                    <a16:creationId xmlns:a16="http://schemas.microsoft.com/office/drawing/2014/main" xmlns="" id="{D13FD567-BF6E-4E9C-B3D7-E19F2B38FF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21" y="1401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56" name="Line 572">
                <a:extLst>
                  <a:ext uri="{FF2B5EF4-FFF2-40B4-BE49-F238E27FC236}">
                    <a16:creationId xmlns:a16="http://schemas.microsoft.com/office/drawing/2014/main" xmlns="" id="{F185E472-FB9C-4B04-AAF0-05A69CBFBD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23" y="139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57" name="Line 573">
                <a:extLst>
                  <a:ext uri="{FF2B5EF4-FFF2-40B4-BE49-F238E27FC236}">
                    <a16:creationId xmlns:a16="http://schemas.microsoft.com/office/drawing/2014/main" xmlns="" id="{326E2EDE-F242-4995-B3D8-C67091DB45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26" y="1378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58" name="Line 574">
                <a:extLst>
                  <a:ext uri="{FF2B5EF4-FFF2-40B4-BE49-F238E27FC236}">
                    <a16:creationId xmlns:a16="http://schemas.microsoft.com/office/drawing/2014/main" xmlns="" id="{D5B388E0-1990-4004-BB05-79029F8640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28" y="1367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59" name="Line 575">
                <a:extLst>
                  <a:ext uri="{FF2B5EF4-FFF2-40B4-BE49-F238E27FC236}">
                    <a16:creationId xmlns:a16="http://schemas.microsoft.com/office/drawing/2014/main" xmlns="" id="{B2F26B28-6A5C-416B-A903-6BE41DE806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31" y="1355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60" name="Line 576">
                <a:extLst>
                  <a:ext uri="{FF2B5EF4-FFF2-40B4-BE49-F238E27FC236}">
                    <a16:creationId xmlns:a16="http://schemas.microsoft.com/office/drawing/2014/main" xmlns="" id="{0DBC928C-4E33-45E8-8D83-A689A07D11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33" y="1344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61" name="Line 577">
                <a:extLst>
                  <a:ext uri="{FF2B5EF4-FFF2-40B4-BE49-F238E27FC236}">
                    <a16:creationId xmlns:a16="http://schemas.microsoft.com/office/drawing/2014/main" xmlns="" id="{09051832-712F-45DA-8EBE-743A5A4E1E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36" y="1332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62" name="Line 578">
                <a:extLst>
                  <a:ext uri="{FF2B5EF4-FFF2-40B4-BE49-F238E27FC236}">
                    <a16:creationId xmlns:a16="http://schemas.microsoft.com/office/drawing/2014/main" xmlns="" id="{A1F71FCF-7D32-4F0B-B9A2-EC9057CA8B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38" y="1320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63" name="Line 579">
                <a:extLst>
                  <a:ext uri="{FF2B5EF4-FFF2-40B4-BE49-F238E27FC236}">
                    <a16:creationId xmlns:a16="http://schemas.microsoft.com/office/drawing/2014/main" xmlns="" id="{1394BFC3-EB9E-4C5B-99F7-0829935A00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41" y="1309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64" name="Line 580">
                <a:extLst>
                  <a:ext uri="{FF2B5EF4-FFF2-40B4-BE49-F238E27FC236}">
                    <a16:creationId xmlns:a16="http://schemas.microsoft.com/office/drawing/2014/main" xmlns="" id="{813060F9-86E4-4667-8E18-A326453829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43" y="129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65" name="Line 581">
                <a:extLst>
                  <a:ext uri="{FF2B5EF4-FFF2-40B4-BE49-F238E27FC236}">
                    <a16:creationId xmlns:a16="http://schemas.microsoft.com/office/drawing/2014/main" xmlns="" id="{0DEB9585-6778-4E9F-B648-F3CB42ED29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46" y="1286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66" name="Line 582">
                <a:extLst>
                  <a:ext uri="{FF2B5EF4-FFF2-40B4-BE49-F238E27FC236}">
                    <a16:creationId xmlns:a16="http://schemas.microsoft.com/office/drawing/2014/main" xmlns="" id="{3B4D4F3B-14E5-476E-BC6E-B383DE1E6D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48" y="1275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67" name="Line 583">
                <a:extLst>
                  <a:ext uri="{FF2B5EF4-FFF2-40B4-BE49-F238E27FC236}">
                    <a16:creationId xmlns:a16="http://schemas.microsoft.com/office/drawing/2014/main" xmlns="" id="{14189F80-8E86-4880-BEA9-C9B86C1284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51" y="1263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68" name="Line 584">
                <a:extLst>
                  <a:ext uri="{FF2B5EF4-FFF2-40B4-BE49-F238E27FC236}">
                    <a16:creationId xmlns:a16="http://schemas.microsoft.com/office/drawing/2014/main" xmlns="" id="{579020A7-8791-490B-80C2-05243BECAC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53" y="125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69" name="Line 585">
                <a:extLst>
                  <a:ext uri="{FF2B5EF4-FFF2-40B4-BE49-F238E27FC236}">
                    <a16:creationId xmlns:a16="http://schemas.microsoft.com/office/drawing/2014/main" xmlns="" id="{9CE53CAA-F079-456D-9208-049E2CD865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56" y="1239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70" name="Line 586">
                <a:extLst>
                  <a:ext uri="{FF2B5EF4-FFF2-40B4-BE49-F238E27FC236}">
                    <a16:creationId xmlns:a16="http://schemas.microsoft.com/office/drawing/2014/main" xmlns="" id="{271D0065-B823-4038-88E4-02950B835E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58" y="1228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71" name="Line 587">
                <a:extLst>
                  <a:ext uri="{FF2B5EF4-FFF2-40B4-BE49-F238E27FC236}">
                    <a16:creationId xmlns:a16="http://schemas.microsoft.com/office/drawing/2014/main" xmlns="" id="{F99406A2-2A84-4887-A9F2-053CAC9997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61" y="1217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72" name="Line 588">
                <a:extLst>
                  <a:ext uri="{FF2B5EF4-FFF2-40B4-BE49-F238E27FC236}">
                    <a16:creationId xmlns:a16="http://schemas.microsoft.com/office/drawing/2014/main" xmlns="" id="{E30BFCA8-B9D4-4148-83B4-3F1F8033B2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63" y="1205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73" name="Line 589">
                <a:extLst>
                  <a:ext uri="{FF2B5EF4-FFF2-40B4-BE49-F238E27FC236}">
                    <a16:creationId xmlns:a16="http://schemas.microsoft.com/office/drawing/2014/main" xmlns="" id="{F27EC8C5-14C0-4D4E-8EC2-21B3516FAB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65" y="1193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74" name="Line 590">
                <a:extLst>
                  <a:ext uri="{FF2B5EF4-FFF2-40B4-BE49-F238E27FC236}">
                    <a16:creationId xmlns:a16="http://schemas.microsoft.com/office/drawing/2014/main" xmlns="" id="{A9CCD329-1EC0-41D9-9EC0-DB72FFDBE8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68" y="1182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75" name="Line 591">
                <a:extLst>
                  <a:ext uri="{FF2B5EF4-FFF2-40B4-BE49-F238E27FC236}">
                    <a16:creationId xmlns:a16="http://schemas.microsoft.com/office/drawing/2014/main" xmlns="" id="{EC2E7121-76D8-4631-8ADF-35C359CEB2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70" y="1170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76" name="Line 592">
                <a:extLst>
                  <a:ext uri="{FF2B5EF4-FFF2-40B4-BE49-F238E27FC236}">
                    <a16:creationId xmlns:a16="http://schemas.microsoft.com/office/drawing/2014/main" xmlns="" id="{0AF4B7E4-0E52-48AE-8193-B14BCF264D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72" y="1159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77" name="Line 593">
                <a:extLst>
                  <a:ext uri="{FF2B5EF4-FFF2-40B4-BE49-F238E27FC236}">
                    <a16:creationId xmlns:a16="http://schemas.microsoft.com/office/drawing/2014/main" xmlns="" id="{BBEC858D-2EE7-4CC0-BC16-80DB4EFFD0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74" y="114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78" name="Line 594">
                <a:extLst>
                  <a:ext uri="{FF2B5EF4-FFF2-40B4-BE49-F238E27FC236}">
                    <a16:creationId xmlns:a16="http://schemas.microsoft.com/office/drawing/2014/main" xmlns="" id="{44408C90-3ED0-4E14-9170-82127B92FD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77" y="1136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79" name="Line 595">
                <a:extLst>
                  <a:ext uri="{FF2B5EF4-FFF2-40B4-BE49-F238E27FC236}">
                    <a16:creationId xmlns:a16="http://schemas.microsoft.com/office/drawing/2014/main" xmlns="" id="{C2EB054B-F734-4A7F-B679-ACEB77EAA9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79" y="112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80" name="Line 596">
                <a:extLst>
                  <a:ext uri="{FF2B5EF4-FFF2-40B4-BE49-F238E27FC236}">
                    <a16:creationId xmlns:a16="http://schemas.microsoft.com/office/drawing/2014/main" xmlns="" id="{2F6B5A0F-39F1-4C1F-B44B-E29E912476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82" y="1112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81" name="Line 597">
                <a:extLst>
                  <a:ext uri="{FF2B5EF4-FFF2-40B4-BE49-F238E27FC236}">
                    <a16:creationId xmlns:a16="http://schemas.microsoft.com/office/drawing/2014/main" xmlns="" id="{064885CA-273B-4F87-936B-B6D125439B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84" y="1101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82" name="Line 598">
                <a:extLst>
                  <a:ext uri="{FF2B5EF4-FFF2-40B4-BE49-F238E27FC236}">
                    <a16:creationId xmlns:a16="http://schemas.microsoft.com/office/drawing/2014/main" xmlns="" id="{A1A07865-0DA6-4690-B19E-17313EB9C2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86" y="1089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83" name="Line 599">
                <a:extLst>
                  <a:ext uri="{FF2B5EF4-FFF2-40B4-BE49-F238E27FC236}">
                    <a16:creationId xmlns:a16="http://schemas.microsoft.com/office/drawing/2014/main" xmlns="" id="{8E9952D2-5A1D-4C87-AA3D-1D623F5C68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88" y="1078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84" name="Line 600">
                <a:extLst>
                  <a:ext uri="{FF2B5EF4-FFF2-40B4-BE49-F238E27FC236}">
                    <a16:creationId xmlns:a16="http://schemas.microsoft.com/office/drawing/2014/main" xmlns="" id="{6D93F516-6F9F-41D5-954B-B8E3D5C49B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91" y="1066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85" name="Line 601">
                <a:extLst>
                  <a:ext uri="{FF2B5EF4-FFF2-40B4-BE49-F238E27FC236}">
                    <a16:creationId xmlns:a16="http://schemas.microsoft.com/office/drawing/2014/main" xmlns="" id="{17B0B4AB-3B90-4ABC-8788-6FA9F5E05C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93" y="1055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86" name="Line 602">
                <a:extLst>
                  <a:ext uri="{FF2B5EF4-FFF2-40B4-BE49-F238E27FC236}">
                    <a16:creationId xmlns:a16="http://schemas.microsoft.com/office/drawing/2014/main" xmlns="" id="{3C701CAD-2602-4885-B4EA-B7532C4508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95" y="1044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87" name="Line 603">
                <a:extLst>
                  <a:ext uri="{FF2B5EF4-FFF2-40B4-BE49-F238E27FC236}">
                    <a16:creationId xmlns:a16="http://schemas.microsoft.com/office/drawing/2014/main" xmlns="" id="{6FA98413-27C4-49F2-B3E0-9E68463D7C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97" y="1032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88" name="Line 604">
                <a:extLst>
                  <a:ext uri="{FF2B5EF4-FFF2-40B4-BE49-F238E27FC236}">
                    <a16:creationId xmlns:a16="http://schemas.microsoft.com/office/drawing/2014/main" xmlns="" id="{7C39AB7F-0E06-4895-8585-4018A97BF1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99" y="1020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89" name="Line 605">
                <a:extLst>
                  <a:ext uri="{FF2B5EF4-FFF2-40B4-BE49-F238E27FC236}">
                    <a16:creationId xmlns:a16="http://schemas.microsoft.com/office/drawing/2014/main" xmlns="" id="{ED993B78-65CE-432D-B4BF-FC2BD3B7E8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02" y="1008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90" name="Line 606">
                <a:extLst>
                  <a:ext uri="{FF2B5EF4-FFF2-40B4-BE49-F238E27FC236}">
                    <a16:creationId xmlns:a16="http://schemas.microsoft.com/office/drawing/2014/main" xmlns="" id="{4F75AA63-8CF8-4ADB-A359-35ABFB4709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04" y="997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3129" name="Line 608">
              <a:extLst>
                <a:ext uri="{FF2B5EF4-FFF2-40B4-BE49-F238E27FC236}">
                  <a16:creationId xmlns:a16="http://schemas.microsoft.com/office/drawing/2014/main" xmlns="" id="{D08928F0-61CD-443E-A4BF-3AF270FB15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59526" y="1565275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30" name="Line 609">
              <a:extLst>
                <a:ext uri="{FF2B5EF4-FFF2-40B4-BE49-F238E27FC236}">
                  <a16:creationId xmlns:a16="http://schemas.microsoft.com/office/drawing/2014/main" xmlns="" id="{EC8720C0-DD8A-4CC7-B27F-47E08640C2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62701" y="1546225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31" name="Line 610">
              <a:extLst>
                <a:ext uri="{FF2B5EF4-FFF2-40B4-BE49-F238E27FC236}">
                  <a16:creationId xmlns:a16="http://schemas.microsoft.com/office/drawing/2014/main" xmlns="" id="{82284F37-ED8B-4911-84A2-CCAF441BFA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65876" y="1528763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32" name="Line 611">
              <a:extLst>
                <a:ext uri="{FF2B5EF4-FFF2-40B4-BE49-F238E27FC236}">
                  <a16:creationId xmlns:a16="http://schemas.microsoft.com/office/drawing/2014/main" xmlns="" id="{8B83233C-3ADD-469D-BD21-DE2551EEF6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69051" y="1509713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33" name="Line 612">
              <a:extLst>
                <a:ext uri="{FF2B5EF4-FFF2-40B4-BE49-F238E27FC236}">
                  <a16:creationId xmlns:a16="http://schemas.microsoft.com/office/drawing/2014/main" xmlns="" id="{BE7522DB-042C-4136-9C6A-4B599D1880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72226" y="1490663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34" name="Line 613">
              <a:extLst>
                <a:ext uri="{FF2B5EF4-FFF2-40B4-BE49-F238E27FC236}">
                  <a16:creationId xmlns:a16="http://schemas.microsoft.com/office/drawing/2014/main" xmlns="" id="{071C1070-09C9-48A2-BD39-31DA13E627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75401" y="1473200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35" name="Line 614">
              <a:extLst>
                <a:ext uri="{FF2B5EF4-FFF2-40B4-BE49-F238E27FC236}">
                  <a16:creationId xmlns:a16="http://schemas.microsoft.com/office/drawing/2014/main" xmlns="" id="{AE80E735-33D2-4736-BF07-297B8DFA37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78576" y="1454150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36" name="Line 615">
              <a:extLst>
                <a:ext uri="{FF2B5EF4-FFF2-40B4-BE49-F238E27FC236}">
                  <a16:creationId xmlns:a16="http://schemas.microsoft.com/office/drawing/2014/main" xmlns="" id="{1C77BBE2-7900-4A99-80CD-4BA4B3E2E8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1751" y="1436688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37" name="Line 616">
              <a:extLst>
                <a:ext uri="{FF2B5EF4-FFF2-40B4-BE49-F238E27FC236}">
                  <a16:creationId xmlns:a16="http://schemas.microsoft.com/office/drawing/2014/main" xmlns="" id="{350331E2-1800-4A7B-AE13-07BA561CFA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4926" y="1417638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38" name="Line 617">
              <a:extLst>
                <a:ext uri="{FF2B5EF4-FFF2-40B4-BE49-F238E27FC236}">
                  <a16:creationId xmlns:a16="http://schemas.microsoft.com/office/drawing/2014/main" xmlns="" id="{94EDB23B-AC33-459B-9AE4-463BF0AD84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8101" y="1398588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39" name="Line 618">
              <a:extLst>
                <a:ext uri="{FF2B5EF4-FFF2-40B4-BE49-F238E27FC236}">
                  <a16:creationId xmlns:a16="http://schemas.microsoft.com/office/drawing/2014/main" xmlns="" id="{5D99D066-24B3-4B0E-B6CC-D6C960AA95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91276" y="1381125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40" name="Line 619">
              <a:extLst>
                <a:ext uri="{FF2B5EF4-FFF2-40B4-BE49-F238E27FC236}">
                  <a16:creationId xmlns:a16="http://schemas.microsoft.com/office/drawing/2014/main" xmlns="" id="{F417A698-F1E0-40A0-A3D3-89BFDD0E7C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94451" y="1362075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41" name="Line 620">
              <a:extLst>
                <a:ext uri="{FF2B5EF4-FFF2-40B4-BE49-F238E27FC236}">
                  <a16:creationId xmlns:a16="http://schemas.microsoft.com/office/drawing/2014/main" xmlns="" id="{DD18DD2B-8D7B-4136-810D-3171D83522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97626" y="1344613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42" name="Line 621">
              <a:extLst>
                <a:ext uri="{FF2B5EF4-FFF2-40B4-BE49-F238E27FC236}">
                  <a16:creationId xmlns:a16="http://schemas.microsoft.com/office/drawing/2014/main" xmlns="" id="{B9AA200E-A9BC-4AD4-8752-0DDAE2884B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00801" y="1325563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43" name="Line 622">
              <a:extLst>
                <a:ext uri="{FF2B5EF4-FFF2-40B4-BE49-F238E27FC236}">
                  <a16:creationId xmlns:a16="http://schemas.microsoft.com/office/drawing/2014/main" xmlns="" id="{29460B4C-3AF6-4624-967A-4E87D901A0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03976" y="1308100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44" name="Line 623">
              <a:extLst>
                <a:ext uri="{FF2B5EF4-FFF2-40B4-BE49-F238E27FC236}">
                  <a16:creationId xmlns:a16="http://schemas.microsoft.com/office/drawing/2014/main" xmlns="" id="{2732EA7B-7ECC-4924-B7B0-49A8248666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07151" y="1290638"/>
              <a:ext cx="15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45" name="Line 624">
              <a:extLst>
                <a:ext uri="{FF2B5EF4-FFF2-40B4-BE49-F238E27FC236}">
                  <a16:creationId xmlns:a16="http://schemas.microsoft.com/office/drawing/2014/main" xmlns="" id="{31171622-C492-4D06-8873-3239BB92BC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08738" y="127158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46" name="Line 625">
              <a:extLst>
                <a:ext uri="{FF2B5EF4-FFF2-40B4-BE49-F238E27FC236}">
                  <a16:creationId xmlns:a16="http://schemas.microsoft.com/office/drawing/2014/main" xmlns="" id="{32A26F9C-39DC-45D6-82C0-92F329843C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13501" y="1252538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47" name="Line 626">
              <a:extLst>
                <a:ext uri="{FF2B5EF4-FFF2-40B4-BE49-F238E27FC236}">
                  <a16:creationId xmlns:a16="http://schemas.microsoft.com/office/drawing/2014/main" xmlns="" id="{94830743-D51F-484C-A6ED-582494F26E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15088" y="1233488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48" name="Line 627">
              <a:extLst>
                <a:ext uri="{FF2B5EF4-FFF2-40B4-BE49-F238E27FC236}">
                  <a16:creationId xmlns:a16="http://schemas.microsoft.com/office/drawing/2014/main" xmlns="" id="{28622460-7401-4643-B458-E511E5D8F5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18263" y="1216025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49" name="Line 628">
              <a:extLst>
                <a:ext uri="{FF2B5EF4-FFF2-40B4-BE49-F238E27FC236}">
                  <a16:creationId xmlns:a16="http://schemas.microsoft.com/office/drawing/2014/main" xmlns="" id="{FF8B4A12-DDBC-4B25-A385-64642255E4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21438" y="1198563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0" name="Line 629">
              <a:extLst>
                <a:ext uri="{FF2B5EF4-FFF2-40B4-BE49-F238E27FC236}">
                  <a16:creationId xmlns:a16="http://schemas.microsoft.com/office/drawing/2014/main" xmlns="" id="{4CD735BE-BD84-4A27-B02B-2CBF314156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24613" y="1179513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1" name="Line 630">
              <a:extLst>
                <a:ext uri="{FF2B5EF4-FFF2-40B4-BE49-F238E27FC236}">
                  <a16:creationId xmlns:a16="http://schemas.microsoft.com/office/drawing/2014/main" xmlns="" id="{B83BF597-FBB8-47B6-BE3F-11980F8C12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26201" y="1162050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2" name="Line 631">
              <a:extLst>
                <a:ext uri="{FF2B5EF4-FFF2-40B4-BE49-F238E27FC236}">
                  <a16:creationId xmlns:a16="http://schemas.microsoft.com/office/drawing/2014/main" xmlns="" id="{EA48852C-452D-4615-9357-637EF5C24B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29376" y="1143000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3" name="Line 632">
              <a:extLst>
                <a:ext uri="{FF2B5EF4-FFF2-40B4-BE49-F238E27FC236}">
                  <a16:creationId xmlns:a16="http://schemas.microsoft.com/office/drawing/2014/main" xmlns="" id="{CD850611-A118-4002-959F-85ADF5D2D8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32551" y="1123950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4" name="Line 633">
              <a:extLst>
                <a:ext uri="{FF2B5EF4-FFF2-40B4-BE49-F238E27FC236}">
                  <a16:creationId xmlns:a16="http://schemas.microsoft.com/office/drawing/2014/main" xmlns="" id="{76F3B661-B0AF-431C-8215-925593F6D9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34138" y="1106488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5" name="Line 634">
              <a:extLst>
                <a:ext uri="{FF2B5EF4-FFF2-40B4-BE49-F238E27FC236}">
                  <a16:creationId xmlns:a16="http://schemas.microsoft.com/office/drawing/2014/main" xmlns="" id="{4F17C6E5-CDEF-4479-B839-F2F3D6E303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37313" y="1087438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6" name="Line 635">
              <a:extLst>
                <a:ext uri="{FF2B5EF4-FFF2-40B4-BE49-F238E27FC236}">
                  <a16:creationId xmlns:a16="http://schemas.microsoft.com/office/drawing/2014/main" xmlns="" id="{918A08A6-20AC-42BB-88B9-8178487C6C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38901" y="1069975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7" name="Line 636">
              <a:extLst>
                <a:ext uri="{FF2B5EF4-FFF2-40B4-BE49-F238E27FC236}">
                  <a16:creationId xmlns:a16="http://schemas.microsoft.com/office/drawing/2014/main" xmlns="" id="{ECE81B8E-DFAB-4A49-95D4-51BBF3B697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42076" y="1050925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8" name="Line 637">
              <a:extLst>
                <a:ext uri="{FF2B5EF4-FFF2-40B4-BE49-F238E27FC236}">
                  <a16:creationId xmlns:a16="http://schemas.microsoft.com/office/drawing/2014/main" xmlns="" id="{EAE66E23-48F1-48F3-8CB7-CB33900A77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45251" y="1033463"/>
              <a:ext cx="15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9" name="Line 638">
              <a:extLst>
                <a:ext uri="{FF2B5EF4-FFF2-40B4-BE49-F238E27FC236}">
                  <a16:creationId xmlns:a16="http://schemas.microsoft.com/office/drawing/2014/main" xmlns="" id="{77AFC6A7-676B-4653-B278-C0D49F2EDF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46838" y="1014413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0" name="Line 639">
              <a:extLst>
                <a:ext uri="{FF2B5EF4-FFF2-40B4-BE49-F238E27FC236}">
                  <a16:creationId xmlns:a16="http://schemas.microsoft.com/office/drawing/2014/main" xmlns="" id="{E046BD27-8D7A-480D-9BD2-D14745996C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50013" y="996950"/>
              <a:ext cx="15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1" name="Line 640">
              <a:extLst>
                <a:ext uri="{FF2B5EF4-FFF2-40B4-BE49-F238E27FC236}">
                  <a16:creationId xmlns:a16="http://schemas.microsoft.com/office/drawing/2014/main" xmlns="" id="{22E7B656-F60F-40AA-A52E-F6FC8EAF28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51601" y="977900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2" name="Line 641">
              <a:extLst>
                <a:ext uri="{FF2B5EF4-FFF2-40B4-BE49-F238E27FC236}">
                  <a16:creationId xmlns:a16="http://schemas.microsoft.com/office/drawing/2014/main" xmlns="" id="{16F5FEC9-5261-431F-B325-48FFE42F80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54776" y="958850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3" name="Line 642">
              <a:extLst>
                <a:ext uri="{FF2B5EF4-FFF2-40B4-BE49-F238E27FC236}">
                  <a16:creationId xmlns:a16="http://schemas.microsoft.com/office/drawing/2014/main" xmlns="" id="{7D20BC40-20DD-4BF5-A7F8-7EB4AF4239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56363" y="941388"/>
              <a:ext cx="15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4" name="Line 643">
              <a:extLst>
                <a:ext uri="{FF2B5EF4-FFF2-40B4-BE49-F238E27FC236}">
                  <a16:creationId xmlns:a16="http://schemas.microsoft.com/office/drawing/2014/main" xmlns="" id="{50C7C1FB-A964-46CE-93CC-8C00D5834F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57951" y="922338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5" name="Line 644">
              <a:extLst>
                <a:ext uri="{FF2B5EF4-FFF2-40B4-BE49-F238E27FC236}">
                  <a16:creationId xmlns:a16="http://schemas.microsoft.com/office/drawing/2014/main" xmlns="" id="{78A6DE86-4952-4BB6-BA06-E3A0FE3BAA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61126" y="904875"/>
              <a:ext cx="15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6" name="Line 645">
              <a:extLst>
                <a:ext uri="{FF2B5EF4-FFF2-40B4-BE49-F238E27FC236}">
                  <a16:creationId xmlns:a16="http://schemas.microsoft.com/office/drawing/2014/main" xmlns="" id="{A3B83F25-EB18-489A-AEDD-FEA575BA0A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62713" y="885825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7" name="Line 646">
              <a:extLst>
                <a:ext uri="{FF2B5EF4-FFF2-40B4-BE49-F238E27FC236}">
                  <a16:creationId xmlns:a16="http://schemas.microsoft.com/office/drawing/2014/main" xmlns="" id="{EEED5B5F-F277-4869-A693-EFA567817A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64301" y="866775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8" name="Line 647">
              <a:extLst>
                <a:ext uri="{FF2B5EF4-FFF2-40B4-BE49-F238E27FC236}">
                  <a16:creationId xmlns:a16="http://schemas.microsoft.com/office/drawing/2014/main" xmlns="" id="{A49D0D74-8A01-464F-B567-C90AC6DF9C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67476" y="849313"/>
              <a:ext cx="15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9" name="Line 648">
              <a:extLst>
                <a:ext uri="{FF2B5EF4-FFF2-40B4-BE49-F238E27FC236}">
                  <a16:creationId xmlns:a16="http://schemas.microsoft.com/office/drawing/2014/main" xmlns="" id="{6BDECA3C-422B-452A-8964-60FB12A243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69063" y="831850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0" name="Line 649">
              <a:extLst>
                <a:ext uri="{FF2B5EF4-FFF2-40B4-BE49-F238E27FC236}">
                  <a16:creationId xmlns:a16="http://schemas.microsoft.com/office/drawing/2014/main" xmlns="" id="{6D2859A1-C5F7-4E32-AB5D-A7C8E58A19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72238" y="812800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1" name="Line 650">
              <a:extLst>
                <a:ext uri="{FF2B5EF4-FFF2-40B4-BE49-F238E27FC236}">
                  <a16:creationId xmlns:a16="http://schemas.microsoft.com/office/drawing/2014/main" xmlns="" id="{0B65ECD6-738E-47E4-B87A-89CFDA39D1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73826" y="795338"/>
              <a:ext cx="15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2" name="Line 651">
              <a:extLst>
                <a:ext uri="{FF2B5EF4-FFF2-40B4-BE49-F238E27FC236}">
                  <a16:creationId xmlns:a16="http://schemas.microsoft.com/office/drawing/2014/main" xmlns="" id="{C37BED4A-51DA-4F4D-B83F-90938EF4B6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75413" y="776288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3" name="Line 652">
              <a:extLst>
                <a:ext uri="{FF2B5EF4-FFF2-40B4-BE49-F238E27FC236}">
                  <a16:creationId xmlns:a16="http://schemas.microsoft.com/office/drawing/2014/main" xmlns="" id="{B52A0729-9527-4423-9A82-972FC6811D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77001" y="757238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4" name="Line 653">
              <a:extLst>
                <a:ext uri="{FF2B5EF4-FFF2-40B4-BE49-F238E27FC236}">
                  <a16:creationId xmlns:a16="http://schemas.microsoft.com/office/drawing/2014/main" xmlns="" id="{63CAA340-636E-448B-994F-BC963840C4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78588" y="739775"/>
              <a:ext cx="15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5" name="Line 654">
              <a:extLst>
                <a:ext uri="{FF2B5EF4-FFF2-40B4-BE49-F238E27FC236}">
                  <a16:creationId xmlns:a16="http://schemas.microsoft.com/office/drawing/2014/main" xmlns="" id="{0495958E-89B4-4B12-BE6B-86A25A2AE3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80176" y="720725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6" name="Line 655">
              <a:extLst>
                <a:ext uri="{FF2B5EF4-FFF2-40B4-BE49-F238E27FC236}">
                  <a16:creationId xmlns:a16="http://schemas.microsoft.com/office/drawing/2014/main" xmlns="" id="{135AE0E5-BDA1-4991-807F-C4A968197A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81763" y="703263"/>
              <a:ext cx="15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7" name="Line 656">
              <a:extLst>
                <a:ext uri="{FF2B5EF4-FFF2-40B4-BE49-F238E27FC236}">
                  <a16:creationId xmlns:a16="http://schemas.microsoft.com/office/drawing/2014/main" xmlns="" id="{A5167BE3-DF71-4537-9B07-996CD65EE0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83351" y="684213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8" name="Line 657">
              <a:extLst>
                <a:ext uri="{FF2B5EF4-FFF2-40B4-BE49-F238E27FC236}">
                  <a16:creationId xmlns:a16="http://schemas.microsoft.com/office/drawing/2014/main" xmlns="" id="{50FC1E4A-85B8-47E0-AAA3-2F0F36E15D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84938" y="666750"/>
              <a:ext cx="15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9" name="Line 658">
              <a:extLst>
                <a:ext uri="{FF2B5EF4-FFF2-40B4-BE49-F238E27FC236}">
                  <a16:creationId xmlns:a16="http://schemas.microsoft.com/office/drawing/2014/main" xmlns="" id="{D518020A-D142-40A1-AD38-007333386B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86526" y="647700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0" name="Line 659">
              <a:extLst>
                <a:ext uri="{FF2B5EF4-FFF2-40B4-BE49-F238E27FC236}">
                  <a16:creationId xmlns:a16="http://schemas.microsoft.com/office/drawing/2014/main" xmlns="" id="{332926E2-328D-4B6A-BE0E-95BE31CA6A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88113" y="630238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1" name="Line 660">
              <a:extLst>
                <a:ext uri="{FF2B5EF4-FFF2-40B4-BE49-F238E27FC236}">
                  <a16:creationId xmlns:a16="http://schemas.microsoft.com/office/drawing/2014/main" xmlns="" id="{FF4B0451-5747-44EB-9DEA-3F22BD3697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91288" y="611188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2" name="Line 661">
              <a:extLst>
                <a:ext uri="{FF2B5EF4-FFF2-40B4-BE49-F238E27FC236}">
                  <a16:creationId xmlns:a16="http://schemas.microsoft.com/office/drawing/2014/main" xmlns="" id="{C036A07F-A064-49F5-A7DD-9CEEE7BB3C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92876" y="592138"/>
              <a:ext cx="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3" name="Line 662">
              <a:extLst>
                <a:ext uri="{FF2B5EF4-FFF2-40B4-BE49-F238E27FC236}">
                  <a16:creationId xmlns:a16="http://schemas.microsoft.com/office/drawing/2014/main" xmlns="" id="{DA02A538-AA7D-4B6E-B370-56672E55EA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92876" y="574675"/>
              <a:ext cx="15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4" name="Line 663">
              <a:extLst>
                <a:ext uri="{FF2B5EF4-FFF2-40B4-BE49-F238E27FC236}">
                  <a16:creationId xmlns:a16="http://schemas.microsoft.com/office/drawing/2014/main" xmlns="" id="{BE3CC212-F9CC-4009-8740-DF7D5F23A1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94463" y="555625"/>
              <a:ext cx="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5" name="Line 664">
              <a:extLst>
                <a:ext uri="{FF2B5EF4-FFF2-40B4-BE49-F238E27FC236}">
                  <a16:creationId xmlns:a16="http://schemas.microsoft.com/office/drawing/2014/main" xmlns="" id="{4F439C10-4FAD-4C82-B409-35ACBA1677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94463" y="538163"/>
              <a:ext cx="15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6" name="Line 665">
              <a:extLst>
                <a:ext uri="{FF2B5EF4-FFF2-40B4-BE49-F238E27FC236}">
                  <a16:creationId xmlns:a16="http://schemas.microsoft.com/office/drawing/2014/main" xmlns="" id="{FE621097-3CB9-4436-B4F2-63DF54D2A2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96051" y="519113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7" name="Line 666">
              <a:extLst>
                <a:ext uri="{FF2B5EF4-FFF2-40B4-BE49-F238E27FC236}">
                  <a16:creationId xmlns:a16="http://schemas.microsoft.com/office/drawing/2014/main" xmlns="" id="{59DF7B27-F8D4-4B8D-BBE9-75D4879F91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97638" y="501650"/>
              <a:ext cx="15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8" name="Line 667">
              <a:extLst>
                <a:ext uri="{FF2B5EF4-FFF2-40B4-BE49-F238E27FC236}">
                  <a16:creationId xmlns:a16="http://schemas.microsoft.com/office/drawing/2014/main" xmlns="" id="{BCAC5A9F-93BC-449B-8D35-087D58A3EA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99226" y="482600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9" name="Rectangle 671">
              <a:extLst>
                <a:ext uri="{FF2B5EF4-FFF2-40B4-BE49-F238E27FC236}">
                  <a16:creationId xmlns:a16="http://schemas.microsoft.com/office/drawing/2014/main" xmlns="" id="{1E73932C-B129-4C7B-AC15-59C3DEEE36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601" y="3657600"/>
              <a:ext cx="917575" cy="32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Amrph</a:t>
              </a:r>
              <a:r>
                <a:rPr kumimoji="0" lang="en-US" altLang="en-US" sz="1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^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190" name="Rectangle 672">
              <a:extLst>
                <a:ext uri="{FF2B5EF4-FFF2-40B4-BE49-F238E27FC236}">
                  <a16:creationId xmlns:a16="http://schemas.microsoft.com/office/drawing/2014/main" xmlns="" id="{C841A7F1-E0AF-4A72-A92B-B371E14C51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35751" y="3657600"/>
              <a:ext cx="630238" cy="32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silica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1727" name="Group 11726">
            <a:extLst>
              <a:ext uri="{FF2B5EF4-FFF2-40B4-BE49-F238E27FC236}">
                <a16:creationId xmlns:a16="http://schemas.microsoft.com/office/drawing/2014/main" xmlns="" id="{68CD82C8-A485-4908-8F9F-70BAEB853828}"/>
              </a:ext>
            </a:extLst>
          </p:cNvPr>
          <p:cNvGrpSpPr/>
          <p:nvPr/>
        </p:nvGrpSpPr>
        <p:grpSpPr>
          <a:xfrm>
            <a:off x="1828800" y="228600"/>
            <a:ext cx="5505450" cy="5499101"/>
            <a:chOff x="1819276" y="482600"/>
            <a:chExt cx="5505450" cy="5499101"/>
          </a:xfrm>
        </p:grpSpPr>
        <p:sp>
          <p:nvSpPr>
            <p:cNvPr id="11728" name="Freeform 8">
              <a:extLst>
                <a:ext uri="{FF2B5EF4-FFF2-40B4-BE49-F238E27FC236}">
                  <a16:creationId xmlns:a16="http://schemas.microsoft.com/office/drawing/2014/main" xmlns="" id="{A6BA78FF-A264-48FD-A824-884BF3115A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9276" y="482601"/>
              <a:ext cx="4424363" cy="5499100"/>
            </a:xfrm>
            <a:custGeom>
              <a:avLst/>
              <a:gdLst>
                <a:gd name="T0" fmla="*/ 0 w 2787"/>
                <a:gd name="T1" fmla="*/ 3360 h 3464"/>
                <a:gd name="T2" fmla="*/ 0 w 2787"/>
                <a:gd name="T3" fmla="*/ 3245 h 3464"/>
                <a:gd name="T4" fmla="*/ 0 w 2787"/>
                <a:gd name="T5" fmla="*/ 3129 h 3464"/>
                <a:gd name="T6" fmla="*/ 0 w 2787"/>
                <a:gd name="T7" fmla="*/ 3014 h 3464"/>
                <a:gd name="T8" fmla="*/ 0 w 2787"/>
                <a:gd name="T9" fmla="*/ 2899 h 3464"/>
                <a:gd name="T10" fmla="*/ 0 w 2787"/>
                <a:gd name="T11" fmla="*/ 2783 h 3464"/>
                <a:gd name="T12" fmla="*/ 0 w 2787"/>
                <a:gd name="T13" fmla="*/ 2668 h 3464"/>
                <a:gd name="T14" fmla="*/ 0 w 2787"/>
                <a:gd name="T15" fmla="*/ 2552 h 3464"/>
                <a:gd name="T16" fmla="*/ 0 w 2787"/>
                <a:gd name="T17" fmla="*/ 2437 h 3464"/>
                <a:gd name="T18" fmla="*/ 0 w 2787"/>
                <a:gd name="T19" fmla="*/ 2321 h 3464"/>
                <a:gd name="T20" fmla="*/ 0 w 2787"/>
                <a:gd name="T21" fmla="*/ 2206 h 3464"/>
                <a:gd name="T22" fmla="*/ 0 w 2787"/>
                <a:gd name="T23" fmla="*/ 2090 h 3464"/>
                <a:gd name="T24" fmla="*/ 0 w 2787"/>
                <a:gd name="T25" fmla="*/ 1975 h 3464"/>
                <a:gd name="T26" fmla="*/ 0 w 2787"/>
                <a:gd name="T27" fmla="*/ 1859 h 3464"/>
                <a:gd name="T28" fmla="*/ 0 w 2787"/>
                <a:gd name="T29" fmla="*/ 1744 h 3464"/>
                <a:gd name="T30" fmla="*/ 0 w 2787"/>
                <a:gd name="T31" fmla="*/ 1628 h 3464"/>
                <a:gd name="T32" fmla="*/ 0 w 2787"/>
                <a:gd name="T33" fmla="*/ 1513 h 3464"/>
                <a:gd name="T34" fmla="*/ 0 w 2787"/>
                <a:gd name="T35" fmla="*/ 1397 h 3464"/>
                <a:gd name="T36" fmla="*/ 0 w 2787"/>
                <a:gd name="T37" fmla="*/ 1282 h 3464"/>
                <a:gd name="T38" fmla="*/ 0 w 2787"/>
                <a:gd name="T39" fmla="*/ 1166 h 3464"/>
                <a:gd name="T40" fmla="*/ 0 w 2787"/>
                <a:gd name="T41" fmla="*/ 1051 h 3464"/>
                <a:gd name="T42" fmla="*/ 0 w 2787"/>
                <a:gd name="T43" fmla="*/ 935 h 3464"/>
                <a:gd name="T44" fmla="*/ 0 w 2787"/>
                <a:gd name="T45" fmla="*/ 820 h 3464"/>
                <a:gd name="T46" fmla="*/ 0 w 2787"/>
                <a:gd name="T47" fmla="*/ 704 h 3464"/>
                <a:gd name="T48" fmla="*/ 0 w 2787"/>
                <a:gd name="T49" fmla="*/ 589 h 3464"/>
                <a:gd name="T50" fmla="*/ 0 w 2787"/>
                <a:gd name="T51" fmla="*/ 473 h 3464"/>
                <a:gd name="T52" fmla="*/ 0 w 2787"/>
                <a:gd name="T53" fmla="*/ 358 h 3464"/>
                <a:gd name="T54" fmla="*/ 0 w 2787"/>
                <a:gd name="T55" fmla="*/ 242 h 3464"/>
                <a:gd name="T56" fmla="*/ 0 w 2787"/>
                <a:gd name="T57" fmla="*/ 127 h 3464"/>
                <a:gd name="T58" fmla="*/ 0 w 2787"/>
                <a:gd name="T59" fmla="*/ 12 h 3464"/>
                <a:gd name="T60" fmla="*/ 2774 w 2787"/>
                <a:gd name="T61" fmla="*/ 93 h 3464"/>
                <a:gd name="T62" fmla="*/ 2754 w 2787"/>
                <a:gd name="T63" fmla="*/ 208 h 3464"/>
                <a:gd name="T64" fmla="*/ 2730 w 2787"/>
                <a:gd name="T65" fmla="*/ 324 h 3464"/>
                <a:gd name="T66" fmla="*/ 2703 w 2787"/>
                <a:gd name="T67" fmla="*/ 439 h 3464"/>
                <a:gd name="T68" fmla="*/ 2673 w 2787"/>
                <a:gd name="T69" fmla="*/ 554 h 3464"/>
                <a:gd name="T70" fmla="*/ 2642 w 2787"/>
                <a:gd name="T71" fmla="*/ 670 h 3464"/>
                <a:gd name="T72" fmla="*/ 2608 w 2787"/>
                <a:gd name="T73" fmla="*/ 785 h 3464"/>
                <a:gd name="T74" fmla="*/ 2572 w 2787"/>
                <a:gd name="T75" fmla="*/ 901 h 3464"/>
                <a:gd name="T76" fmla="*/ 2536 w 2787"/>
                <a:gd name="T77" fmla="*/ 1016 h 3464"/>
                <a:gd name="T78" fmla="*/ 2499 w 2787"/>
                <a:gd name="T79" fmla="*/ 1132 h 3464"/>
                <a:gd name="T80" fmla="*/ 2460 w 2787"/>
                <a:gd name="T81" fmla="*/ 1247 h 3464"/>
                <a:gd name="T82" fmla="*/ 2420 w 2787"/>
                <a:gd name="T83" fmla="*/ 1363 h 3464"/>
                <a:gd name="T84" fmla="*/ 2379 w 2787"/>
                <a:gd name="T85" fmla="*/ 1478 h 3464"/>
                <a:gd name="T86" fmla="*/ 2337 w 2787"/>
                <a:gd name="T87" fmla="*/ 1594 h 3464"/>
                <a:gd name="T88" fmla="*/ 2292 w 2787"/>
                <a:gd name="T89" fmla="*/ 1709 h 3464"/>
                <a:gd name="T90" fmla="*/ 2246 w 2787"/>
                <a:gd name="T91" fmla="*/ 1825 h 3464"/>
                <a:gd name="T92" fmla="*/ 2198 w 2787"/>
                <a:gd name="T93" fmla="*/ 1940 h 3464"/>
                <a:gd name="T94" fmla="*/ 2146 w 2787"/>
                <a:gd name="T95" fmla="*/ 2056 h 3464"/>
                <a:gd name="T96" fmla="*/ 2091 w 2787"/>
                <a:gd name="T97" fmla="*/ 2171 h 3464"/>
                <a:gd name="T98" fmla="*/ 2032 w 2787"/>
                <a:gd name="T99" fmla="*/ 2286 h 3464"/>
                <a:gd name="T100" fmla="*/ 1968 w 2787"/>
                <a:gd name="T101" fmla="*/ 2402 h 3464"/>
                <a:gd name="T102" fmla="*/ 1898 w 2787"/>
                <a:gd name="T103" fmla="*/ 2517 h 3464"/>
                <a:gd name="T104" fmla="*/ 1821 w 2787"/>
                <a:gd name="T105" fmla="*/ 2633 h 3464"/>
                <a:gd name="T106" fmla="*/ 1736 w 2787"/>
                <a:gd name="T107" fmla="*/ 2748 h 3464"/>
                <a:gd name="T108" fmla="*/ 1642 w 2787"/>
                <a:gd name="T109" fmla="*/ 2864 h 3464"/>
                <a:gd name="T110" fmla="*/ 1539 w 2787"/>
                <a:gd name="T111" fmla="*/ 2979 h 3464"/>
                <a:gd name="T112" fmla="*/ 1424 w 2787"/>
                <a:gd name="T113" fmla="*/ 3095 h 3464"/>
                <a:gd name="T114" fmla="*/ 1297 w 2787"/>
                <a:gd name="T115" fmla="*/ 3211 h 3464"/>
                <a:gd name="T116" fmla="*/ 1156 w 2787"/>
                <a:gd name="T117" fmla="*/ 3326 h 3464"/>
                <a:gd name="T118" fmla="*/ 999 w 2787"/>
                <a:gd name="T119" fmla="*/ 3441 h 3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87" h="3464">
                  <a:moveTo>
                    <a:pt x="0" y="3464"/>
                  </a:moveTo>
                  <a:lnTo>
                    <a:pt x="0" y="3453"/>
                  </a:lnTo>
                  <a:lnTo>
                    <a:pt x="0" y="3441"/>
                  </a:lnTo>
                  <a:lnTo>
                    <a:pt x="0" y="3430"/>
                  </a:lnTo>
                  <a:lnTo>
                    <a:pt x="0" y="3418"/>
                  </a:lnTo>
                  <a:lnTo>
                    <a:pt x="0" y="3407"/>
                  </a:lnTo>
                  <a:lnTo>
                    <a:pt x="0" y="3395"/>
                  </a:lnTo>
                  <a:lnTo>
                    <a:pt x="0" y="3384"/>
                  </a:lnTo>
                  <a:lnTo>
                    <a:pt x="0" y="3372"/>
                  </a:lnTo>
                  <a:lnTo>
                    <a:pt x="0" y="3360"/>
                  </a:lnTo>
                  <a:lnTo>
                    <a:pt x="0" y="3349"/>
                  </a:lnTo>
                  <a:lnTo>
                    <a:pt x="0" y="3338"/>
                  </a:lnTo>
                  <a:lnTo>
                    <a:pt x="0" y="3326"/>
                  </a:lnTo>
                  <a:lnTo>
                    <a:pt x="0" y="3315"/>
                  </a:lnTo>
                  <a:lnTo>
                    <a:pt x="0" y="3303"/>
                  </a:lnTo>
                  <a:lnTo>
                    <a:pt x="0" y="3291"/>
                  </a:lnTo>
                  <a:lnTo>
                    <a:pt x="0" y="3280"/>
                  </a:lnTo>
                  <a:lnTo>
                    <a:pt x="0" y="3268"/>
                  </a:lnTo>
                  <a:lnTo>
                    <a:pt x="0" y="3257"/>
                  </a:lnTo>
                  <a:lnTo>
                    <a:pt x="0" y="3245"/>
                  </a:lnTo>
                  <a:lnTo>
                    <a:pt x="0" y="3234"/>
                  </a:lnTo>
                  <a:lnTo>
                    <a:pt x="0" y="3222"/>
                  </a:lnTo>
                  <a:lnTo>
                    <a:pt x="0" y="3211"/>
                  </a:lnTo>
                  <a:lnTo>
                    <a:pt x="0" y="3199"/>
                  </a:lnTo>
                  <a:lnTo>
                    <a:pt x="0" y="3187"/>
                  </a:lnTo>
                  <a:lnTo>
                    <a:pt x="0" y="3176"/>
                  </a:lnTo>
                  <a:lnTo>
                    <a:pt x="0" y="3164"/>
                  </a:lnTo>
                  <a:lnTo>
                    <a:pt x="0" y="3153"/>
                  </a:lnTo>
                  <a:lnTo>
                    <a:pt x="0" y="3141"/>
                  </a:lnTo>
                  <a:lnTo>
                    <a:pt x="0" y="3129"/>
                  </a:lnTo>
                  <a:lnTo>
                    <a:pt x="0" y="3118"/>
                  </a:lnTo>
                  <a:lnTo>
                    <a:pt x="0" y="3107"/>
                  </a:lnTo>
                  <a:lnTo>
                    <a:pt x="0" y="3095"/>
                  </a:lnTo>
                  <a:lnTo>
                    <a:pt x="0" y="3084"/>
                  </a:lnTo>
                  <a:lnTo>
                    <a:pt x="0" y="3072"/>
                  </a:lnTo>
                  <a:lnTo>
                    <a:pt x="0" y="3060"/>
                  </a:lnTo>
                  <a:lnTo>
                    <a:pt x="0" y="3049"/>
                  </a:lnTo>
                  <a:lnTo>
                    <a:pt x="0" y="3037"/>
                  </a:lnTo>
                  <a:lnTo>
                    <a:pt x="0" y="3026"/>
                  </a:lnTo>
                  <a:lnTo>
                    <a:pt x="0" y="3014"/>
                  </a:lnTo>
                  <a:lnTo>
                    <a:pt x="0" y="3003"/>
                  </a:lnTo>
                  <a:lnTo>
                    <a:pt x="0" y="2991"/>
                  </a:lnTo>
                  <a:lnTo>
                    <a:pt x="0" y="2979"/>
                  </a:lnTo>
                  <a:lnTo>
                    <a:pt x="0" y="2968"/>
                  </a:lnTo>
                  <a:lnTo>
                    <a:pt x="0" y="2956"/>
                  </a:lnTo>
                  <a:lnTo>
                    <a:pt x="0" y="2945"/>
                  </a:lnTo>
                  <a:lnTo>
                    <a:pt x="0" y="2933"/>
                  </a:lnTo>
                  <a:lnTo>
                    <a:pt x="0" y="2922"/>
                  </a:lnTo>
                  <a:lnTo>
                    <a:pt x="0" y="2910"/>
                  </a:lnTo>
                  <a:lnTo>
                    <a:pt x="0" y="2899"/>
                  </a:lnTo>
                  <a:lnTo>
                    <a:pt x="0" y="2887"/>
                  </a:lnTo>
                  <a:lnTo>
                    <a:pt x="0" y="2876"/>
                  </a:lnTo>
                  <a:lnTo>
                    <a:pt x="0" y="2864"/>
                  </a:lnTo>
                  <a:lnTo>
                    <a:pt x="0" y="2853"/>
                  </a:lnTo>
                  <a:lnTo>
                    <a:pt x="0" y="2841"/>
                  </a:lnTo>
                  <a:lnTo>
                    <a:pt x="0" y="2829"/>
                  </a:lnTo>
                  <a:lnTo>
                    <a:pt x="0" y="2818"/>
                  </a:lnTo>
                  <a:lnTo>
                    <a:pt x="0" y="2806"/>
                  </a:lnTo>
                  <a:lnTo>
                    <a:pt x="0" y="2795"/>
                  </a:lnTo>
                  <a:lnTo>
                    <a:pt x="0" y="2783"/>
                  </a:lnTo>
                  <a:lnTo>
                    <a:pt x="0" y="2772"/>
                  </a:lnTo>
                  <a:lnTo>
                    <a:pt x="0" y="2760"/>
                  </a:lnTo>
                  <a:lnTo>
                    <a:pt x="0" y="2748"/>
                  </a:lnTo>
                  <a:lnTo>
                    <a:pt x="0" y="2737"/>
                  </a:lnTo>
                  <a:lnTo>
                    <a:pt x="0" y="2725"/>
                  </a:lnTo>
                  <a:lnTo>
                    <a:pt x="0" y="2714"/>
                  </a:lnTo>
                  <a:lnTo>
                    <a:pt x="0" y="2703"/>
                  </a:lnTo>
                  <a:lnTo>
                    <a:pt x="0" y="2691"/>
                  </a:lnTo>
                  <a:lnTo>
                    <a:pt x="0" y="2680"/>
                  </a:lnTo>
                  <a:lnTo>
                    <a:pt x="0" y="2668"/>
                  </a:lnTo>
                  <a:lnTo>
                    <a:pt x="0" y="2656"/>
                  </a:lnTo>
                  <a:lnTo>
                    <a:pt x="0" y="2645"/>
                  </a:lnTo>
                  <a:lnTo>
                    <a:pt x="0" y="2633"/>
                  </a:lnTo>
                  <a:lnTo>
                    <a:pt x="0" y="2622"/>
                  </a:lnTo>
                  <a:lnTo>
                    <a:pt x="0" y="2610"/>
                  </a:lnTo>
                  <a:lnTo>
                    <a:pt x="0" y="2598"/>
                  </a:lnTo>
                  <a:lnTo>
                    <a:pt x="0" y="2587"/>
                  </a:lnTo>
                  <a:lnTo>
                    <a:pt x="0" y="2575"/>
                  </a:lnTo>
                  <a:lnTo>
                    <a:pt x="0" y="2564"/>
                  </a:lnTo>
                  <a:lnTo>
                    <a:pt x="0" y="2552"/>
                  </a:lnTo>
                  <a:lnTo>
                    <a:pt x="0" y="2541"/>
                  </a:lnTo>
                  <a:lnTo>
                    <a:pt x="0" y="2529"/>
                  </a:lnTo>
                  <a:lnTo>
                    <a:pt x="0" y="2517"/>
                  </a:lnTo>
                  <a:lnTo>
                    <a:pt x="0" y="2506"/>
                  </a:lnTo>
                  <a:lnTo>
                    <a:pt x="0" y="2494"/>
                  </a:lnTo>
                  <a:lnTo>
                    <a:pt x="0" y="2483"/>
                  </a:lnTo>
                  <a:lnTo>
                    <a:pt x="0" y="2472"/>
                  </a:lnTo>
                  <a:lnTo>
                    <a:pt x="0" y="2460"/>
                  </a:lnTo>
                  <a:lnTo>
                    <a:pt x="0" y="2448"/>
                  </a:lnTo>
                  <a:lnTo>
                    <a:pt x="0" y="2437"/>
                  </a:lnTo>
                  <a:lnTo>
                    <a:pt x="0" y="2425"/>
                  </a:lnTo>
                  <a:lnTo>
                    <a:pt x="0" y="2414"/>
                  </a:lnTo>
                  <a:lnTo>
                    <a:pt x="0" y="2402"/>
                  </a:lnTo>
                  <a:lnTo>
                    <a:pt x="0" y="2391"/>
                  </a:lnTo>
                  <a:lnTo>
                    <a:pt x="0" y="2379"/>
                  </a:lnTo>
                  <a:lnTo>
                    <a:pt x="0" y="2368"/>
                  </a:lnTo>
                  <a:lnTo>
                    <a:pt x="0" y="2356"/>
                  </a:lnTo>
                  <a:lnTo>
                    <a:pt x="0" y="2344"/>
                  </a:lnTo>
                  <a:lnTo>
                    <a:pt x="0" y="2333"/>
                  </a:lnTo>
                  <a:lnTo>
                    <a:pt x="0" y="2321"/>
                  </a:lnTo>
                  <a:lnTo>
                    <a:pt x="0" y="2310"/>
                  </a:lnTo>
                  <a:lnTo>
                    <a:pt x="0" y="2298"/>
                  </a:lnTo>
                  <a:lnTo>
                    <a:pt x="0" y="2286"/>
                  </a:lnTo>
                  <a:lnTo>
                    <a:pt x="0" y="2275"/>
                  </a:lnTo>
                  <a:lnTo>
                    <a:pt x="0" y="2263"/>
                  </a:lnTo>
                  <a:lnTo>
                    <a:pt x="0" y="2252"/>
                  </a:lnTo>
                  <a:lnTo>
                    <a:pt x="0" y="2241"/>
                  </a:lnTo>
                  <a:lnTo>
                    <a:pt x="0" y="2229"/>
                  </a:lnTo>
                  <a:lnTo>
                    <a:pt x="0" y="2217"/>
                  </a:lnTo>
                  <a:lnTo>
                    <a:pt x="0" y="2206"/>
                  </a:lnTo>
                  <a:lnTo>
                    <a:pt x="0" y="2194"/>
                  </a:lnTo>
                  <a:lnTo>
                    <a:pt x="0" y="2183"/>
                  </a:lnTo>
                  <a:lnTo>
                    <a:pt x="0" y="2171"/>
                  </a:lnTo>
                  <a:lnTo>
                    <a:pt x="0" y="2160"/>
                  </a:lnTo>
                  <a:lnTo>
                    <a:pt x="0" y="2148"/>
                  </a:lnTo>
                  <a:lnTo>
                    <a:pt x="0" y="2137"/>
                  </a:lnTo>
                  <a:lnTo>
                    <a:pt x="0" y="2125"/>
                  </a:lnTo>
                  <a:lnTo>
                    <a:pt x="0" y="2113"/>
                  </a:lnTo>
                  <a:lnTo>
                    <a:pt x="0" y="2102"/>
                  </a:lnTo>
                  <a:lnTo>
                    <a:pt x="0" y="2090"/>
                  </a:lnTo>
                  <a:lnTo>
                    <a:pt x="0" y="2079"/>
                  </a:lnTo>
                  <a:lnTo>
                    <a:pt x="0" y="2067"/>
                  </a:lnTo>
                  <a:lnTo>
                    <a:pt x="0" y="2056"/>
                  </a:lnTo>
                  <a:lnTo>
                    <a:pt x="0" y="2044"/>
                  </a:lnTo>
                  <a:lnTo>
                    <a:pt x="0" y="2033"/>
                  </a:lnTo>
                  <a:lnTo>
                    <a:pt x="0" y="2021"/>
                  </a:lnTo>
                  <a:lnTo>
                    <a:pt x="0" y="2010"/>
                  </a:lnTo>
                  <a:lnTo>
                    <a:pt x="0" y="1998"/>
                  </a:lnTo>
                  <a:lnTo>
                    <a:pt x="0" y="1986"/>
                  </a:lnTo>
                  <a:lnTo>
                    <a:pt x="0" y="1975"/>
                  </a:lnTo>
                  <a:lnTo>
                    <a:pt x="0" y="1963"/>
                  </a:lnTo>
                  <a:lnTo>
                    <a:pt x="0" y="1952"/>
                  </a:lnTo>
                  <a:lnTo>
                    <a:pt x="0" y="1940"/>
                  </a:lnTo>
                  <a:lnTo>
                    <a:pt x="0" y="1929"/>
                  </a:lnTo>
                  <a:lnTo>
                    <a:pt x="0" y="1917"/>
                  </a:lnTo>
                  <a:lnTo>
                    <a:pt x="0" y="1906"/>
                  </a:lnTo>
                  <a:lnTo>
                    <a:pt x="0" y="1894"/>
                  </a:lnTo>
                  <a:lnTo>
                    <a:pt x="0" y="1882"/>
                  </a:lnTo>
                  <a:lnTo>
                    <a:pt x="0" y="1871"/>
                  </a:lnTo>
                  <a:lnTo>
                    <a:pt x="0" y="1859"/>
                  </a:lnTo>
                  <a:lnTo>
                    <a:pt x="0" y="1848"/>
                  </a:lnTo>
                  <a:lnTo>
                    <a:pt x="0" y="1837"/>
                  </a:lnTo>
                  <a:lnTo>
                    <a:pt x="0" y="1825"/>
                  </a:lnTo>
                  <a:lnTo>
                    <a:pt x="0" y="1813"/>
                  </a:lnTo>
                  <a:lnTo>
                    <a:pt x="0" y="1802"/>
                  </a:lnTo>
                  <a:lnTo>
                    <a:pt x="0" y="1790"/>
                  </a:lnTo>
                  <a:lnTo>
                    <a:pt x="0" y="1779"/>
                  </a:lnTo>
                  <a:lnTo>
                    <a:pt x="0" y="1767"/>
                  </a:lnTo>
                  <a:lnTo>
                    <a:pt x="0" y="1755"/>
                  </a:lnTo>
                  <a:lnTo>
                    <a:pt x="0" y="1744"/>
                  </a:lnTo>
                  <a:lnTo>
                    <a:pt x="0" y="1732"/>
                  </a:lnTo>
                  <a:lnTo>
                    <a:pt x="0" y="1721"/>
                  </a:lnTo>
                  <a:lnTo>
                    <a:pt x="0" y="1709"/>
                  </a:lnTo>
                  <a:lnTo>
                    <a:pt x="0" y="1698"/>
                  </a:lnTo>
                  <a:lnTo>
                    <a:pt x="0" y="1686"/>
                  </a:lnTo>
                  <a:lnTo>
                    <a:pt x="0" y="1675"/>
                  </a:lnTo>
                  <a:lnTo>
                    <a:pt x="0" y="1663"/>
                  </a:lnTo>
                  <a:lnTo>
                    <a:pt x="0" y="1651"/>
                  </a:lnTo>
                  <a:lnTo>
                    <a:pt x="0" y="1640"/>
                  </a:lnTo>
                  <a:lnTo>
                    <a:pt x="0" y="1628"/>
                  </a:lnTo>
                  <a:lnTo>
                    <a:pt x="0" y="1617"/>
                  </a:lnTo>
                  <a:lnTo>
                    <a:pt x="0" y="1606"/>
                  </a:lnTo>
                  <a:lnTo>
                    <a:pt x="0" y="1594"/>
                  </a:lnTo>
                  <a:lnTo>
                    <a:pt x="0" y="1582"/>
                  </a:lnTo>
                  <a:lnTo>
                    <a:pt x="0" y="1570"/>
                  </a:lnTo>
                  <a:lnTo>
                    <a:pt x="0" y="1559"/>
                  </a:lnTo>
                  <a:lnTo>
                    <a:pt x="0" y="1548"/>
                  </a:lnTo>
                  <a:lnTo>
                    <a:pt x="0" y="1536"/>
                  </a:lnTo>
                  <a:lnTo>
                    <a:pt x="0" y="1525"/>
                  </a:lnTo>
                  <a:lnTo>
                    <a:pt x="0" y="1513"/>
                  </a:lnTo>
                  <a:lnTo>
                    <a:pt x="0" y="1502"/>
                  </a:lnTo>
                  <a:lnTo>
                    <a:pt x="0" y="1490"/>
                  </a:lnTo>
                  <a:lnTo>
                    <a:pt x="0" y="1478"/>
                  </a:lnTo>
                  <a:lnTo>
                    <a:pt x="0" y="1467"/>
                  </a:lnTo>
                  <a:lnTo>
                    <a:pt x="0" y="1455"/>
                  </a:lnTo>
                  <a:lnTo>
                    <a:pt x="0" y="1444"/>
                  </a:lnTo>
                  <a:lnTo>
                    <a:pt x="0" y="1432"/>
                  </a:lnTo>
                  <a:lnTo>
                    <a:pt x="0" y="1420"/>
                  </a:lnTo>
                  <a:lnTo>
                    <a:pt x="0" y="1409"/>
                  </a:lnTo>
                  <a:lnTo>
                    <a:pt x="0" y="1397"/>
                  </a:lnTo>
                  <a:lnTo>
                    <a:pt x="0" y="1386"/>
                  </a:lnTo>
                  <a:lnTo>
                    <a:pt x="0" y="1375"/>
                  </a:lnTo>
                  <a:lnTo>
                    <a:pt x="0" y="1363"/>
                  </a:lnTo>
                  <a:lnTo>
                    <a:pt x="0" y="1351"/>
                  </a:lnTo>
                  <a:lnTo>
                    <a:pt x="0" y="1339"/>
                  </a:lnTo>
                  <a:lnTo>
                    <a:pt x="0" y="1328"/>
                  </a:lnTo>
                  <a:lnTo>
                    <a:pt x="0" y="1317"/>
                  </a:lnTo>
                  <a:lnTo>
                    <a:pt x="0" y="1305"/>
                  </a:lnTo>
                  <a:lnTo>
                    <a:pt x="0" y="1294"/>
                  </a:lnTo>
                  <a:lnTo>
                    <a:pt x="0" y="1282"/>
                  </a:lnTo>
                  <a:lnTo>
                    <a:pt x="0" y="1271"/>
                  </a:lnTo>
                  <a:lnTo>
                    <a:pt x="0" y="1259"/>
                  </a:lnTo>
                  <a:lnTo>
                    <a:pt x="0" y="1247"/>
                  </a:lnTo>
                  <a:lnTo>
                    <a:pt x="0" y="1236"/>
                  </a:lnTo>
                  <a:lnTo>
                    <a:pt x="0" y="1224"/>
                  </a:lnTo>
                  <a:lnTo>
                    <a:pt x="0" y="1213"/>
                  </a:lnTo>
                  <a:lnTo>
                    <a:pt x="0" y="1201"/>
                  </a:lnTo>
                  <a:lnTo>
                    <a:pt x="0" y="1190"/>
                  </a:lnTo>
                  <a:lnTo>
                    <a:pt x="0" y="1178"/>
                  </a:lnTo>
                  <a:lnTo>
                    <a:pt x="0" y="1166"/>
                  </a:lnTo>
                  <a:lnTo>
                    <a:pt x="0" y="1155"/>
                  </a:lnTo>
                  <a:lnTo>
                    <a:pt x="0" y="1144"/>
                  </a:lnTo>
                  <a:lnTo>
                    <a:pt x="0" y="1132"/>
                  </a:lnTo>
                  <a:lnTo>
                    <a:pt x="0" y="1120"/>
                  </a:lnTo>
                  <a:lnTo>
                    <a:pt x="0" y="1108"/>
                  </a:lnTo>
                  <a:lnTo>
                    <a:pt x="0" y="1097"/>
                  </a:lnTo>
                  <a:lnTo>
                    <a:pt x="0" y="1086"/>
                  </a:lnTo>
                  <a:lnTo>
                    <a:pt x="0" y="1074"/>
                  </a:lnTo>
                  <a:lnTo>
                    <a:pt x="0" y="1063"/>
                  </a:lnTo>
                  <a:lnTo>
                    <a:pt x="0" y="1051"/>
                  </a:lnTo>
                  <a:lnTo>
                    <a:pt x="0" y="1040"/>
                  </a:lnTo>
                  <a:lnTo>
                    <a:pt x="0" y="1028"/>
                  </a:lnTo>
                  <a:lnTo>
                    <a:pt x="0" y="1016"/>
                  </a:lnTo>
                  <a:lnTo>
                    <a:pt x="0" y="1005"/>
                  </a:lnTo>
                  <a:lnTo>
                    <a:pt x="0" y="993"/>
                  </a:lnTo>
                  <a:lnTo>
                    <a:pt x="0" y="982"/>
                  </a:lnTo>
                  <a:lnTo>
                    <a:pt x="0" y="971"/>
                  </a:lnTo>
                  <a:lnTo>
                    <a:pt x="0" y="959"/>
                  </a:lnTo>
                  <a:lnTo>
                    <a:pt x="0" y="947"/>
                  </a:lnTo>
                  <a:lnTo>
                    <a:pt x="0" y="935"/>
                  </a:lnTo>
                  <a:lnTo>
                    <a:pt x="0" y="924"/>
                  </a:lnTo>
                  <a:lnTo>
                    <a:pt x="0" y="913"/>
                  </a:lnTo>
                  <a:lnTo>
                    <a:pt x="0" y="901"/>
                  </a:lnTo>
                  <a:lnTo>
                    <a:pt x="0" y="889"/>
                  </a:lnTo>
                  <a:lnTo>
                    <a:pt x="0" y="878"/>
                  </a:lnTo>
                  <a:lnTo>
                    <a:pt x="0" y="866"/>
                  </a:lnTo>
                  <a:lnTo>
                    <a:pt x="0" y="855"/>
                  </a:lnTo>
                  <a:lnTo>
                    <a:pt x="0" y="843"/>
                  </a:lnTo>
                  <a:lnTo>
                    <a:pt x="0" y="832"/>
                  </a:lnTo>
                  <a:lnTo>
                    <a:pt x="0" y="820"/>
                  </a:lnTo>
                  <a:lnTo>
                    <a:pt x="0" y="808"/>
                  </a:lnTo>
                  <a:lnTo>
                    <a:pt x="0" y="797"/>
                  </a:lnTo>
                  <a:lnTo>
                    <a:pt x="0" y="785"/>
                  </a:lnTo>
                  <a:lnTo>
                    <a:pt x="0" y="774"/>
                  </a:lnTo>
                  <a:lnTo>
                    <a:pt x="0" y="762"/>
                  </a:lnTo>
                  <a:lnTo>
                    <a:pt x="0" y="751"/>
                  </a:lnTo>
                  <a:lnTo>
                    <a:pt x="0" y="740"/>
                  </a:lnTo>
                  <a:lnTo>
                    <a:pt x="0" y="728"/>
                  </a:lnTo>
                  <a:lnTo>
                    <a:pt x="0" y="716"/>
                  </a:lnTo>
                  <a:lnTo>
                    <a:pt x="0" y="704"/>
                  </a:lnTo>
                  <a:lnTo>
                    <a:pt x="0" y="693"/>
                  </a:lnTo>
                  <a:lnTo>
                    <a:pt x="0" y="682"/>
                  </a:lnTo>
                  <a:lnTo>
                    <a:pt x="0" y="670"/>
                  </a:lnTo>
                  <a:lnTo>
                    <a:pt x="0" y="659"/>
                  </a:lnTo>
                  <a:lnTo>
                    <a:pt x="0" y="647"/>
                  </a:lnTo>
                  <a:lnTo>
                    <a:pt x="0" y="635"/>
                  </a:lnTo>
                  <a:lnTo>
                    <a:pt x="0" y="624"/>
                  </a:lnTo>
                  <a:lnTo>
                    <a:pt x="0" y="612"/>
                  </a:lnTo>
                  <a:lnTo>
                    <a:pt x="0" y="601"/>
                  </a:lnTo>
                  <a:lnTo>
                    <a:pt x="0" y="589"/>
                  </a:lnTo>
                  <a:lnTo>
                    <a:pt x="0" y="577"/>
                  </a:lnTo>
                  <a:lnTo>
                    <a:pt x="0" y="566"/>
                  </a:lnTo>
                  <a:lnTo>
                    <a:pt x="0" y="554"/>
                  </a:lnTo>
                  <a:lnTo>
                    <a:pt x="0" y="543"/>
                  </a:lnTo>
                  <a:lnTo>
                    <a:pt x="0" y="531"/>
                  </a:lnTo>
                  <a:lnTo>
                    <a:pt x="0" y="520"/>
                  </a:lnTo>
                  <a:lnTo>
                    <a:pt x="0" y="509"/>
                  </a:lnTo>
                  <a:lnTo>
                    <a:pt x="0" y="497"/>
                  </a:lnTo>
                  <a:lnTo>
                    <a:pt x="0" y="485"/>
                  </a:lnTo>
                  <a:lnTo>
                    <a:pt x="0" y="473"/>
                  </a:lnTo>
                  <a:lnTo>
                    <a:pt x="0" y="462"/>
                  </a:lnTo>
                  <a:lnTo>
                    <a:pt x="0" y="451"/>
                  </a:lnTo>
                  <a:lnTo>
                    <a:pt x="0" y="439"/>
                  </a:lnTo>
                  <a:lnTo>
                    <a:pt x="0" y="428"/>
                  </a:lnTo>
                  <a:lnTo>
                    <a:pt x="0" y="416"/>
                  </a:lnTo>
                  <a:lnTo>
                    <a:pt x="0" y="404"/>
                  </a:lnTo>
                  <a:lnTo>
                    <a:pt x="0" y="393"/>
                  </a:lnTo>
                  <a:lnTo>
                    <a:pt x="0" y="381"/>
                  </a:lnTo>
                  <a:lnTo>
                    <a:pt x="0" y="370"/>
                  </a:lnTo>
                  <a:lnTo>
                    <a:pt x="0" y="358"/>
                  </a:lnTo>
                  <a:lnTo>
                    <a:pt x="0" y="347"/>
                  </a:lnTo>
                  <a:lnTo>
                    <a:pt x="0" y="335"/>
                  </a:lnTo>
                  <a:lnTo>
                    <a:pt x="0" y="324"/>
                  </a:lnTo>
                  <a:lnTo>
                    <a:pt x="0" y="312"/>
                  </a:lnTo>
                  <a:lnTo>
                    <a:pt x="0" y="300"/>
                  </a:lnTo>
                  <a:lnTo>
                    <a:pt x="0" y="289"/>
                  </a:lnTo>
                  <a:lnTo>
                    <a:pt x="0" y="277"/>
                  </a:lnTo>
                  <a:lnTo>
                    <a:pt x="0" y="266"/>
                  </a:lnTo>
                  <a:lnTo>
                    <a:pt x="0" y="254"/>
                  </a:lnTo>
                  <a:lnTo>
                    <a:pt x="0" y="242"/>
                  </a:lnTo>
                  <a:lnTo>
                    <a:pt x="0" y="231"/>
                  </a:lnTo>
                  <a:lnTo>
                    <a:pt x="0" y="220"/>
                  </a:lnTo>
                  <a:lnTo>
                    <a:pt x="0" y="208"/>
                  </a:lnTo>
                  <a:lnTo>
                    <a:pt x="0" y="197"/>
                  </a:lnTo>
                  <a:lnTo>
                    <a:pt x="0" y="185"/>
                  </a:lnTo>
                  <a:lnTo>
                    <a:pt x="0" y="173"/>
                  </a:lnTo>
                  <a:lnTo>
                    <a:pt x="0" y="162"/>
                  </a:lnTo>
                  <a:lnTo>
                    <a:pt x="0" y="150"/>
                  </a:lnTo>
                  <a:lnTo>
                    <a:pt x="0" y="139"/>
                  </a:lnTo>
                  <a:lnTo>
                    <a:pt x="0" y="127"/>
                  </a:lnTo>
                  <a:lnTo>
                    <a:pt x="0" y="116"/>
                  </a:lnTo>
                  <a:lnTo>
                    <a:pt x="0" y="104"/>
                  </a:lnTo>
                  <a:lnTo>
                    <a:pt x="0" y="93"/>
                  </a:lnTo>
                  <a:lnTo>
                    <a:pt x="0" y="81"/>
                  </a:lnTo>
                  <a:lnTo>
                    <a:pt x="0" y="69"/>
                  </a:lnTo>
                  <a:lnTo>
                    <a:pt x="0" y="58"/>
                  </a:lnTo>
                  <a:lnTo>
                    <a:pt x="0" y="46"/>
                  </a:lnTo>
                  <a:lnTo>
                    <a:pt x="0" y="35"/>
                  </a:lnTo>
                  <a:lnTo>
                    <a:pt x="0" y="23"/>
                  </a:lnTo>
                  <a:lnTo>
                    <a:pt x="0" y="12"/>
                  </a:lnTo>
                  <a:lnTo>
                    <a:pt x="0" y="0"/>
                  </a:lnTo>
                  <a:lnTo>
                    <a:pt x="2787" y="0"/>
                  </a:lnTo>
                  <a:lnTo>
                    <a:pt x="2786" y="12"/>
                  </a:lnTo>
                  <a:lnTo>
                    <a:pt x="2784" y="23"/>
                  </a:lnTo>
                  <a:lnTo>
                    <a:pt x="2783" y="35"/>
                  </a:lnTo>
                  <a:lnTo>
                    <a:pt x="2781" y="46"/>
                  </a:lnTo>
                  <a:lnTo>
                    <a:pt x="2779" y="58"/>
                  </a:lnTo>
                  <a:lnTo>
                    <a:pt x="2778" y="69"/>
                  </a:lnTo>
                  <a:lnTo>
                    <a:pt x="2776" y="81"/>
                  </a:lnTo>
                  <a:lnTo>
                    <a:pt x="2774" y="93"/>
                  </a:lnTo>
                  <a:lnTo>
                    <a:pt x="2772" y="104"/>
                  </a:lnTo>
                  <a:lnTo>
                    <a:pt x="2771" y="116"/>
                  </a:lnTo>
                  <a:lnTo>
                    <a:pt x="2768" y="127"/>
                  </a:lnTo>
                  <a:lnTo>
                    <a:pt x="2767" y="139"/>
                  </a:lnTo>
                  <a:lnTo>
                    <a:pt x="2765" y="150"/>
                  </a:lnTo>
                  <a:lnTo>
                    <a:pt x="2763" y="162"/>
                  </a:lnTo>
                  <a:lnTo>
                    <a:pt x="2760" y="173"/>
                  </a:lnTo>
                  <a:lnTo>
                    <a:pt x="2758" y="185"/>
                  </a:lnTo>
                  <a:lnTo>
                    <a:pt x="2756" y="197"/>
                  </a:lnTo>
                  <a:lnTo>
                    <a:pt x="2754" y="208"/>
                  </a:lnTo>
                  <a:lnTo>
                    <a:pt x="2752" y="220"/>
                  </a:lnTo>
                  <a:lnTo>
                    <a:pt x="2749" y="231"/>
                  </a:lnTo>
                  <a:lnTo>
                    <a:pt x="2747" y="242"/>
                  </a:lnTo>
                  <a:lnTo>
                    <a:pt x="2745" y="254"/>
                  </a:lnTo>
                  <a:lnTo>
                    <a:pt x="2743" y="266"/>
                  </a:lnTo>
                  <a:lnTo>
                    <a:pt x="2740" y="277"/>
                  </a:lnTo>
                  <a:lnTo>
                    <a:pt x="2737" y="289"/>
                  </a:lnTo>
                  <a:lnTo>
                    <a:pt x="2735" y="300"/>
                  </a:lnTo>
                  <a:lnTo>
                    <a:pt x="2733" y="312"/>
                  </a:lnTo>
                  <a:lnTo>
                    <a:pt x="2730" y="324"/>
                  </a:lnTo>
                  <a:lnTo>
                    <a:pt x="2728" y="335"/>
                  </a:lnTo>
                  <a:lnTo>
                    <a:pt x="2725" y="347"/>
                  </a:lnTo>
                  <a:lnTo>
                    <a:pt x="2722" y="358"/>
                  </a:lnTo>
                  <a:lnTo>
                    <a:pt x="2719" y="370"/>
                  </a:lnTo>
                  <a:lnTo>
                    <a:pt x="2717" y="381"/>
                  </a:lnTo>
                  <a:lnTo>
                    <a:pt x="2714" y="393"/>
                  </a:lnTo>
                  <a:lnTo>
                    <a:pt x="2711" y="404"/>
                  </a:lnTo>
                  <a:lnTo>
                    <a:pt x="2709" y="416"/>
                  </a:lnTo>
                  <a:lnTo>
                    <a:pt x="2706" y="428"/>
                  </a:lnTo>
                  <a:lnTo>
                    <a:pt x="2703" y="439"/>
                  </a:lnTo>
                  <a:lnTo>
                    <a:pt x="2700" y="451"/>
                  </a:lnTo>
                  <a:lnTo>
                    <a:pt x="2698" y="462"/>
                  </a:lnTo>
                  <a:lnTo>
                    <a:pt x="2694" y="473"/>
                  </a:lnTo>
                  <a:lnTo>
                    <a:pt x="2692" y="485"/>
                  </a:lnTo>
                  <a:lnTo>
                    <a:pt x="2688" y="497"/>
                  </a:lnTo>
                  <a:lnTo>
                    <a:pt x="2686" y="509"/>
                  </a:lnTo>
                  <a:lnTo>
                    <a:pt x="2682" y="520"/>
                  </a:lnTo>
                  <a:lnTo>
                    <a:pt x="2679" y="531"/>
                  </a:lnTo>
                  <a:lnTo>
                    <a:pt x="2676" y="543"/>
                  </a:lnTo>
                  <a:lnTo>
                    <a:pt x="2673" y="554"/>
                  </a:lnTo>
                  <a:lnTo>
                    <a:pt x="2670" y="566"/>
                  </a:lnTo>
                  <a:lnTo>
                    <a:pt x="2667" y="577"/>
                  </a:lnTo>
                  <a:lnTo>
                    <a:pt x="2664" y="589"/>
                  </a:lnTo>
                  <a:lnTo>
                    <a:pt x="2661" y="601"/>
                  </a:lnTo>
                  <a:lnTo>
                    <a:pt x="2658" y="612"/>
                  </a:lnTo>
                  <a:lnTo>
                    <a:pt x="2655" y="624"/>
                  </a:lnTo>
                  <a:lnTo>
                    <a:pt x="2651" y="635"/>
                  </a:lnTo>
                  <a:lnTo>
                    <a:pt x="2648" y="647"/>
                  </a:lnTo>
                  <a:lnTo>
                    <a:pt x="2645" y="659"/>
                  </a:lnTo>
                  <a:lnTo>
                    <a:pt x="2642" y="670"/>
                  </a:lnTo>
                  <a:lnTo>
                    <a:pt x="2638" y="682"/>
                  </a:lnTo>
                  <a:lnTo>
                    <a:pt x="2635" y="693"/>
                  </a:lnTo>
                  <a:lnTo>
                    <a:pt x="2631" y="704"/>
                  </a:lnTo>
                  <a:lnTo>
                    <a:pt x="2628" y="716"/>
                  </a:lnTo>
                  <a:lnTo>
                    <a:pt x="2625" y="728"/>
                  </a:lnTo>
                  <a:lnTo>
                    <a:pt x="2621" y="740"/>
                  </a:lnTo>
                  <a:lnTo>
                    <a:pt x="2618" y="751"/>
                  </a:lnTo>
                  <a:lnTo>
                    <a:pt x="2615" y="762"/>
                  </a:lnTo>
                  <a:lnTo>
                    <a:pt x="2611" y="774"/>
                  </a:lnTo>
                  <a:lnTo>
                    <a:pt x="2608" y="785"/>
                  </a:lnTo>
                  <a:lnTo>
                    <a:pt x="2605" y="797"/>
                  </a:lnTo>
                  <a:lnTo>
                    <a:pt x="2601" y="808"/>
                  </a:lnTo>
                  <a:lnTo>
                    <a:pt x="2597" y="820"/>
                  </a:lnTo>
                  <a:lnTo>
                    <a:pt x="2594" y="832"/>
                  </a:lnTo>
                  <a:lnTo>
                    <a:pt x="2590" y="843"/>
                  </a:lnTo>
                  <a:lnTo>
                    <a:pt x="2587" y="855"/>
                  </a:lnTo>
                  <a:lnTo>
                    <a:pt x="2583" y="866"/>
                  </a:lnTo>
                  <a:lnTo>
                    <a:pt x="2580" y="878"/>
                  </a:lnTo>
                  <a:lnTo>
                    <a:pt x="2576" y="889"/>
                  </a:lnTo>
                  <a:lnTo>
                    <a:pt x="2572" y="901"/>
                  </a:lnTo>
                  <a:lnTo>
                    <a:pt x="2569" y="913"/>
                  </a:lnTo>
                  <a:lnTo>
                    <a:pt x="2565" y="924"/>
                  </a:lnTo>
                  <a:lnTo>
                    <a:pt x="2562" y="935"/>
                  </a:lnTo>
                  <a:lnTo>
                    <a:pt x="2558" y="947"/>
                  </a:lnTo>
                  <a:lnTo>
                    <a:pt x="2554" y="959"/>
                  </a:lnTo>
                  <a:lnTo>
                    <a:pt x="2551" y="971"/>
                  </a:lnTo>
                  <a:lnTo>
                    <a:pt x="2547" y="982"/>
                  </a:lnTo>
                  <a:lnTo>
                    <a:pt x="2544" y="993"/>
                  </a:lnTo>
                  <a:lnTo>
                    <a:pt x="2540" y="1005"/>
                  </a:lnTo>
                  <a:lnTo>
                    <a:pt x="2536" y="1016"/>
                  </a:lnTo>
                  <a:lnTo>
                    <a:pt x="2532" y="1028"/>
                  </a:lnTo>
                  <a:lnTo>
                    <a:pt x="2529" y="1040"/>
                  </a:lnTo>
                  <a:lnTo>
                    <a:pt x="2525" y="1051"/>
                  </a:lnTo>
                  <a:lnTo>
                    <a:pt x="2521" y="1063"/>
                  </a:lnTo>
                  <a:lnTo>
                    <a:pt x="2517" y="1074"/>
                  </a:lnTo>
                  <a:lnTo>
                    <a:pt x="2514" y="1086"/>
                  </a:lnTo>
                  <a:lnTo>
                    <a:pt x="2510" y="1097"/>
                  </a:lnTo>
                  <a:lnTo>
                    <a:pt x="2506" y="1108"/>
                  </a:lnTo>
                  <a:lnTo>
                    <a:pt x="2502" y="1120"/>
                  </a:lnTo>
                  <a:lnTo>
                    <a:pt x="2499" y="1132"/>
                  </a:lnTo>
                  <a:lnTo>
                    <a:pt x="2495" y="1144"/>
                  </a:lnTo>
                  <a:lnTo>
                    <a:pt x="2491" y="1155"/>
                  </a:lnTo>
                  <a:lnTo>
                    <a:pt x="2487" y="1166"/>
                  </a:lnTo>
                  <a:lnTo>
                    <a:pt x="2483" y="1178"/>
                  </a:lnTo>
                  <a:lnTo>
                    <a:pt x="2479" y="1190"/>
                  </a:lnTo>
                  <a:lnTo>
                    <a:pt x="2476" y="1201"/>
                  </a:lnTo>
                  <a:lnTo>
                    <a:pt x="2471" y="1213"/>
                  </a:lnTo>
                  <a:lnTo>
                    <a:pt x="2468" y="1224"/>
                  </a:lnTo>
                  <a:lnTo>
                    <a:pt x="2464" y="1236"/>
                  </a:lnTo>
                  <a:lnTo>
                    <a:pt x="2460" y="1247"/>
                  </a:lnTo>
                  <a:lnTo>
                    <a:pt x="2456" y="1259"/>
                  </a:lnTo>
                  <a:lnTo>
                    <a:pt x="2452" y="1271"/>
                  </a:lnTo>
                  <a:lnTo>
                    <a:pt x="2448" y="1282"/>
                  </a:lnTo>
                  <a:lnTo>
                    <a:pt x="2444" y="1294"/>
                  </a:lnTo>
                  <a:lnTo>
                    <a:pt x="2440" y="1305"/>
                  </a:lnTo>
                  <a:lnTo>
                    <a:pt x="2436" y="1317"/>
                  </a:lnTo>
                  <a:lnTo>
                    <a:pt x="2432" y="1328"/>
                  </a:lnTo>
                  <a:lnTo>
                    <a:pt x="2428" y="1339"/>
                  </a:lnTo>
                  <a:lnTo>
                    <a:pt x="2424" y="1351"/>
                  </a:lnTo>
                  <a:lnTo>
                    <a:pt x="2420" y="1363"/>
                  </a:lnTo>
                  <a:lnTo>
                    <a:pt x="2416" y="1375"/>
                  </a:lnTo>
                  <a:lnTo>
                    <a:pt x="2412" y="1386"/>
                  </a:lnTo>
                  <a:lnTo>
                    <a:pt x="2408" y="1397"/>
                  </a:lnTo>
                  <a:lnTo>
                    <a:pt x="2404" y="1409"/>
                  </a:lnTo>
                  <a:lnTo>
                    <a:pt x="2400" y="1420"/>
                  </a:lnTo>
                  <a:lnTo>
                    <a:pt x="2396" y="1432"/>
                  </a:lnTo>
                  <a:lnTo>
                    <a:pt x="2391" y="1444"/>
                  </a:lnTo>
                  <a:lnTo>
                    <a:pt x="2387" y="1455"/>
                  </a:lnTo>
                  <a:lnTo>
                    <a:pt x="2383" y="1467"/>
                  </a:lnTo>
                  <a:lnTo>
                    <a:pt x="2379" y="1478"/>
                  </a:lnTo>
                  <a:lnTo>
                    <a:pt x="2375" y="1490"/>
                  </a:lnTo>
                  <a:lnTo>
                    <a:pt x="2371" y="1502"/>
                  </a:lnTo>
                  <a:lnTo>
                    <a:pt x="2367" y="1513"/>
                  </a:lnTo>
                  <a:lnTo>
                    <a:pt x="2362" y="1525"/>
                  </a:lnTo>
                  <a:lnTo>
                    <a:pt x="2358" y="1536"/>
                  </a:lnTo>
                  <a:lnTo>
                    <a:pt x="2354" y="1548"/>
                  </a:lnTo>
                  <a:lnTo>
                    <a:pt x="2350" y="1559"/>
                  </a:lnTo>
                  <a:lnTo>
                    <a:pt x="2345" y="1570"/>
                  </a:lnTo>
                  <a:lnTo>
                    <a:pt x="2341" y="1582"/>
                  </a:lnTo>
                  <a:lnTo>
                    <a:pt x="2337" y="1594"/>
                  </a:lnTo>
                  <a:lnTo>
                    <a:pt x="2332" y="1606"/>
                  </a:lnTo>
                  <a:lnTo>
                    <a:pt x="2328" y="1617"/>
                  </a:lnTo>
                  <a:lnTo>
                    <a:pt x="2324" y="1628"/>
                  </a:lnTo>
                  <a:lnTo>
                    <a:pt x="2319" y="1640"/>
                  </a:lnTo>
                  <a:lnTo>
                    <a:pt x="2315" y="1651"/>
                  </a:lnTo>
                  <a:lnTo>
                    <a:pt x="2311" y="1663"/>
                  </a:lnTo>
                  <a:lnTo>
                    <a:pt x="2306" y="1675"/>
                  </a:lnTo>
                  <a:lnTo>
                    <a:pt x="2302" y="1686"/>
                  </a:lnTo>
                  <a:lnTo>
                    <a:pt x="2297" y="1698"/>
                  </a:lnTo>
                  <a:lnTo>
                    <a:pt x="2292" y="1709"/>
                  </a:lnTo>
                  <a:lnTo>
                    <a:pt x="2288" y="1721"/>
                  </a:lnTo>
                  <a:lnTo>
                    <a:pt x="2283" y="1732"/>
                  </a:lnTo>
                  <a:lnTo>
                    <a:pt x="2279" y="1744"/>
                  </a:lnTo>
                  <a:lnTo>
                    <a:pt x="2274" y="1755"/>
                  </a:lnTo>
                  <a:lnTo>
                    <a:pt x="2270" y="1767"/>
                  </a:lnTo>
                  <a:lnTo>
                    <a:pt x="2265" y="1779"/>
                  </a:lnTo>
                  <a:lnTo>
                    <a:pt x="2260" y="1790"/>
                  </a:lnTo>
                  <a:lnTo>
                    <a:pt x="2256" y="1802"/>
                  </a:lnTo>
                  <a:lnTo>
                    <a:pt x="2251" y="1813"/>
                  </a:lnTo>
                  <a:lnTo>
                    <a:pt x="2246" y="1825"/>
                  </a:lnTo>
                  <a:lnTo>
                    <a:pt x="2242" y="1837"/>
                  </a:lnTo>
                  <a:lnTo>
                    <a:pt x="2237" y="1848"/>
                  </a:lnTo>
                  <a:lnTo>
                    <a:pt x="2232" y="1859"/>
                  </a:lnTo>
                  <a:lnTo>
                    <a:pt x="2227" y="1871"/>
                  </a:lnTo>
                  <a:lnTo>
                    <a:pt x="2223" y="1882"/>
                  </a:lnTo>
                  <a:lnTo>
                    <a:pt x="2218" y="1894"/>
                  </a:lnTo>
                  <a:lnTo>
                    <a:pt x="2213" y="1906"/>
                  </a:lnTo>
                  <a:lnTo>
                    <a:pt x="2208" y="1917"/>
                  </a:lnTo>
                  <a:lnTo>
                    <a:pt x="2203" y="1929"/>
                  </a:lnTo>
                  <a:lnTo>
                    <a:pt x="2198" y="1940"/>
                  </a:lnTo>
                  <a:lnTo>
                    <a:pt x="2193" y="1952"/>
                  </a:lnTo>
                  <a:lnTo>
                    <a:pt x="2188" y="1963"/>
                  </a:lnTo>
                  <a:lnTo>
                    <a:pt x="2183" y="1975"/>
                  </a:lnTo>
                  <a:lnTo>
                    <a:pt x="2178" y="1986"/>
                  </a:lnTo>
                  <a:lnTo>
                    <a:pt x="2173" y="1998"/>
                  </a:lnTo>
                  <a:lnTo>
                    <a:pt x="2167" y="2010"/>
                  </a:lnTo>
                  <a:lnTo>
                    <a:pt x="2162" y="2021"/>
                  </a:lnTo>
                  <a:lnTo>
                    <a:pt x="2157" y="2033"/>
                  </a:lnTo>
                  <a:lnTo>
                    <a:pt x="2152" y="2044"/>
                  </a:lnTo>
                  <a:lnTo>
                    <a:pt x="2146" y="2056"/>
                  </a:lnTo>
                  <a:lnTo>
                    <a:pt x="2141" y="2067"/>
                  </a:lnTo>
                  <a:lnTo>
                    <a:pt x="2135" y="2079"/>
                  </a:lnTo>
                  <a:lnTo>
                    <a:pt x="2130" y="2090"/>
                  </a:lnTo>
                  <a:lnTo>
                    <a:pt x="2125" y="2102"/>
                  </a:lnTo>
                  <a:lnTo>
                    <a:pt x="2120" y="2113"/>
                  </a:lnTo>
                  <a:lnTo>
                    <a:pt x="2114" y="2125"/>
                  </a:lnTo>
                  <a:lnTo>
                    <a:pt x="2108" y="2137"/>
                  </a:lnTo>
                  <a:lnTo>
                    <a:pt x="2103" y="2148"/>
                  </a:lnTo>
                  <a:lnTo>
                    <a:pt x="2097" y="2160"/>
                  </a:lnTo>
                  <a:lnTo>
                    <a:pt x="2091" y="2171"/>
                  </a:lnTo>
                  <a:lnTo>
                    <a:pt x="2085" y="2183"/>
                  </a:lnTo>
                  <a:lnTo>
                    <a:pt x="2080" y="2194"/>
                  </a:lnTo>
                  <a:lnTo>
                    <a:pt x="2074" y="2206"/>
                  </a:lnTo>
                  <a:lnTo>
                    <a:pt x="2068" y="2217"/>
                  </a:lnTo>
                  <a:lnTo>
                    <a:pt x="2062" y="2229"/>
                  </a:lnTo>
                  <a:lnTo>
                    <a:pt x="2056" y="2241"/>
                  </a:lnTo>
                  <a:lnTo>
                    <a:pt x="2050" y="2252"/>
                  </a:lnTo>
                  <a:lnTo>
                    <a:pt x="2044" y="2263"/>
                  </a:lnTo>
                  <a:lnTo>
                    <a:pt x="2038" y="2275"/>
                  </a:lnTo>
                  <a:lnTo>
                    <a:pt x="2032" y="2286"/>
                  </a:lnTo>
                  <a:lnTo>
                    <a:pt x="2025" y="2298"/>
                  </a:lnTo>
                  <a:lnTo>
                    <a:pt x="2019" y="2310"/>
                  </a:lnTo>
                  <a:lnTo>
                    <a:pt x="2013" y="2321"/>
                  </a:lnTo>
                  <a:lnTo>
                    <a:pt x="2007" y="2333"/>
                  </a:lnTo>
                  <a:lnTo>
                    <a:pt x="2000" y="2344"/>
                  </a:lnTo>
                  <a:lnTo>
                    <a:pt x="1994" y="2356"/>
                  </a:lnTo>
                  <a:lnTo>
                    <a:pt x="1987" y="2368"/>
                  </a:lnTo>
                  <a:lnTo>
                    <a:pt x="1981" y="2379"/>
                  </a:lnTo>
                  <a:lnTo>
                    <a:pt x="1975" y="2391"/>
                  </a:lnTo>
                  <a:lnTo>
                    <a:pt x="1968" y="2402"/>
                  </a:lnTo>
                  <a:lnTo>
                    <a:pt x="1961" y="2414"/>
                  </a:lnTo>
                  <a:lnTo>
                    <a:pt x="1954" y="2425"/>
                  </a:lnTo>
                  <a:lnTo>
                    <a:pt x="1947" y="2437"/>
                  </a:lnTo>
                  <a:lnTo>
                    <a:pt x="1940" y="2448"/>
                  </a:lnTo>
                  <a:lnTo>
                    <a:pt x="1933" y="2460"/>
                  </a:lnTo>
                  <a:lnTo>
                    <a:pt x="1926" y="2472"/>
                  </a:lnTo>
                  <a:lnTo>
                    <a:pt x="1919" y="2483"/>
                  </a:lnTo>
                  <a:lnTo>
                    <a:pt x="1912" y="2494"/>
                  </a:lnTo>
                  <a:lnTo>
                    <a:pt x="1905" y="2506"/>
                  </a:lnTo>
                  <a:lnTo>
                    <a:pt x="1898" y="2517"/>
                  </a:lnTo>
                  <a:lnTo>
                    <a:pt x="1890" y="2529"/>
                  </a:lnTo>
                  <a:lnTo>
                    <a:pt x="1883" y="2541"/>
                  </a:lnTo>
                  <a:lnTo>
                    <a:pt x="1875" y="2552"/>
                  </a:lnTo>
                  <a:lnTo>
                    <a:pt x="1868" y="2564"/>
                  </a:lnTo>
                  <a:lnTo>
                    <a:pt x="1860" y="2575"/>
                  </a:lnTo>
                  <a:lnTo>
                    <a:pt x="1852" y="2587"/>
                  </a:lnTo>
                  <a:lnTo>
                    <a:pt x="1845" y="2598"/>
                  </a:lnTo>
                  <a:lnTo>
                    <a:pt x="1837" y="2610"/>
                  </a:lnTo>
                  <a:lnTo>
                    <a:pt x="1828" y="2622"/>
                  </a:lnTo>
                  <a:lnTo>
                    <a:pt x="1821" y="2633"/>
                  </a:lnTo>
                  <a:lnTo>
                    <a:pt x="1813" y="2645"/>
                  </a:lnTo>
                  <a:lnTo>
                    <a:pt x="1804" y="2656"/>
                  </a:lnTo>
                  <a:lnTo>
                    <a:pt x="1796" y="2668"/>
                  </a:lnTo>
                  <a:lnTo>
                    <a:pt x="1788" y="2680"/>
                  </a:lnTo>
                  <a:lnTo>
                    <a:pt x="1779" y="2691"/>
                  </a:lnTo>
                  <a:lnTo>
                    <a:pt x="1771" y="2703"/>
                  </a:lnTo>
                  <a:lnTo>
                    <a:pt x="1762" y="2714"/>
                  </a:lnTo>
                  <a:lnTo>
                    <a:pt x="1754" y="2725"/>
                  </a:lnTo>
                  <a:lnTo>
                    <a:pt x="1745" y="2737"/>
                  </a:lnTo>
                  <a:lnTo>
                    <a:pt x="1736" y="2748"/>
                  </a:lnTo>
                  <a:lnTo>
                    <a:pt x="1727" y="2760"/>
                  </a:lnTo>
                  <a:lnTo>
                    <a:pt x="1718" y="2772"/>
                  </a:lnTo>
                  <a:lnTo>
                    <a:pt x="1709" y="2783"/>
                  </a:lnTo>
                  <a:lnTo>
                    <a:pt x="1699" y="2795"/>
                  </a:lnTo>
                  <a:lnTo>
                    <a:pt x="1690" y="2806"/>
                  </a:lnTo>
                  <a:lnTo>
                    <a:pt x="1681" y="2818"/>
                  </a:lnTo>
                  <a:lnTo>
                    <a:pt x="1672" y="2829"/>
                  </a:lnTo>
                  <a:lnTo>
                    <a:pt x="1662" y="2841"/>
                  </a:lnTo>
                  <a:lnTo>
                    <a:pt x="1652" y="2853"/>
                  </a:lnTo>
                  <a:lnTo>
                    <a:pt x="1642" y="2864"/>
                  </a:lnTo>
                  <a:lnTo>
                    <a:pt x="1632" y="2876"/>
                  </a:lnTo>
                  <a:lnTo>
                    <a:pt x="1623" y="2887"/>
                  </a:lnTo>
                  <a:lnTo>
                    <a:pt x="1612" y="2899"/>
                  </a:lnTo>
                  <a:lnTo>
                    <a:pt x="1602" y="2910"/>
                  </a:lnTo>
                  <a:lnTo>
                    <a:pt x="1592" y="2922"/>
                  </a:lnTo>
                  <a:lnTo>
                    <a:pt x="1581" y="2933"/>
                  </a:lnTo>
                  <a:lnTo>
                    <a:pt x="1571" y="2945"/>
                  </a:lnTo>
                  <a:lnTo>
                    <a:pt x="1561" y="2956"/>
                  </a:lnTo>
                  <a:lnTo>
                    <a:pt x="1550" y="2968"/>
                  </a:lnTo>
                  <a:lnTo>
                    <a:pt x="1539" y="2979"/>
                  </a:lnTo>
                  <a:lnTo>
                    <a:pt x="1528" y="2991"/>
                  </a:lnTo>
                  <a:lnTo>
                    <a:pt x="1517" y="3003"/>
                  </a:lnTo>
                  <a:lnTo>
                    <a:pt x="1506" y="3014"/>
                  </a:lnTo>
                  <a:lnTo>
                    <a:pt x="1495" y="3026"/>
                  </a:lnTo>
                  <a:lnTo>
                    <a:pt x="1483" y="3037"/>
                  </a:lnTo>
                  <a:lnTo>
                    <a:pt x="1471" y="3049"/>
                  </a:lnTo>
                  <a:lnTo>
                    <a:pt x="1460" y="3060"/>
                  </a:lnTo>
                  <a:lnTo>
                    <a:pt x="1448" y="3072"/>
                  </a:lnTo>
                  <a:lnTo>
                    <a:pt x="1436" y="3084"/>
                  </a:lnTo>
                  <a:lnTo>
                    <a:pt x="1424" y="3095"/>
                  </a:lnTo>
                  <a:lnTo>
                    <a:pt x="1412" y="3107"/>
                  </a:lnTo>
                  <a:lnTo>
                    <a:pt x="1400" y="3118"/>
                  </a:lnTo>
                  <a:lnTo>
                    <a:pt x="1387" y="3129"/>
                  </a:lnTo>
                  <a:lnTo>
                    <a:pt x="1375" y="3141"/>
                  </a:lnTo>
                  <a:lnTo>
                    <a:pt x="1362" y="3153"/>
                  </a:lnTo>
                  <a:lnTo>
                    <a:pt x="1349" y="3164"/>
                  </a:lnTo>
                  <a:lnTo>
                    <a:pt x="1336" y="3176"/>
                  </a:lnTo>
                  <a:lnTo>
                    <a:pt x="1323" y="3187"/>
                  </a:lnTo>
                  <a:lnTo>
                    <a:pt x="1311" y="3199"/>
                  </a:lnTo>
                  <a:lnTo>
                    <a:pt x="1297" y="3211"/>
                  </a:lnTo>
                  <a:lnTo>
                    <a:pt x="1284" y="3222"/>
                  </a:lnTo>
                  <a:lnTo>
                    <a:pt x="1270" y="3234"/>
                  </a:lnTo>
                  <a:lnTo>
                    <a:pt x="1256" y="3245"/>
                  </a:lnTo>
                  <a:lnTo>
                    <a:pt x="1243" y="3257"/>
                  </a:lnTo>
                  <a:lnTo>
                    <a:pt x="1228" y="3268"/>
                  </a:lnTo>
                  <a:lnTo>
                    <a:pt x="1214" y="3280"/>
                  </a:lnTo>
                  <a:lnTo>
                    <a:pt x="1200" y="3291"/>
                  </a:lnTo>
                  <a:lnTo>
                    <a:pt x="1185" y="3303"/>
                  </a:lnTo>
                  <a:lnTo>
                    <a:pt x="1171" y="3315"/>
                  </a:lnTo>
                  <a:lnTo>
                    <a:pt x="1156" y="3326"/>
                  </a:lnTo>
                  <a:lnTo>
                    <a:pt x="1141" y="3338"/>
                  </a:lnTo>
                  <a:lnTo>
                    <a:pt x="1126" y="3349"/>
                  </a:lnTo>
                  <a:lnTo>
                    <a:pt x="1110" y="3360"/>
                  </a:lnTo>
                  <a:lnTo>
                    <a:pt x="1095" y="3372"/>
                  </a:lnTo>
                  <a:lnTo>
                    <a:pt x="1079" y="3384"/>
                  </a:lnTo>
                  <a:lnTo>
                    <a:pt x="1063" y="3395"/>
                  </a:lnTo>
                  <a:lnTo>
                    <a:pt x="1048" y="3407"/>
                  </a:lnTo>
                  <a:lnTo>
                    <a:pt x="1031" y="3418"/>
                  </a:lnTo>
                  <a:lnTo>
                    <a:pt x="1016" y="3430"/>
                  </a:lnTo>
                  <a:lnTo>
                    <a:pt x="999" y="3441"/>
                  </a:lnTo>
                  <a:lnTo>
                    <a:pt x="982" y="3453"/>
                  </a:lnTo>
                  <a:lnTo>
                    <a:pt x="966" y="3464"/>
                  </a:lnTo>
                  <a:lnTo>
                    <a:pt x="0" y="3464"/>
                  </a:lnTo>
                  <a:close/>
                </a:path>
              </a:pathLst>
            </a:custGeom>
            <a:noFill/>
            <a:ln w="1588" cap="rnd">
              <a:solidFill>
                <a:srgbClr val="EFF3F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29" name="Freeform 10">
              <a:extLst>
                <a:ext uri="{FF2B5EF4-FFF2-40B4-BE49-F238E27FC236}">
                  <a16:creationId xmlns:a16="http://schemas.microsoft.com/office/drawing/2014/main" xmlns="" id="{B96E3ABC-8429-415B-9947-8DD8A37DD8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2801" y="482601"/>
              <a:ext cx="3971925" cy="5499100"/>
            </a:xfrm>
            <a:custGeom>
              <a:avLst/>
              <a:gdLst>
                <a:gd name="T0" fmla="*/ 144 w 2502"/>
                <a:gd name="T1" fmla="*/ 3360 h 3464"/>
                <a:gd name="T2" fmla="*/ 290 w 2502"/>
                <a:gd name="T3" fmla="*/ 3245 h 3464"/>
                <a:gd name="T4" fmla="*/ 421 w 2502"/>
                <a:gd name="T5" fmla="*/ 3129 h 3464"/>
                <a:gd name="T6" fmla="*/ 540 w 2502"/>
                <a:gd name="T7" fmla="*/ 3014 h 3464"/>
                <a:gd name="T8" fmla="*/ 646 w 2502"/>
                <a:gd name="T9" fmla="*/ 2899 h 3464"/>
                <a:gd name="T10" fmla="*/ 743 w 2502"/>
                <a:gd name="T11" fmla="*/ 2783 h 3464"/>
                <a:gd name="T12" fmla="*/ 830 w 2502"/>
                <a:gd name="T13" fmla="*/ 2668 h 3464"/>
                <a:gd name="T14" fmla="*/ 909 w 2502"/>
                <a:gd name="T15" fmla="*/ 2552 h 3464"/>
                <a:gd name="T16" fmla="*/ 981 w 2502"/>
                <a:gd name="T17" fmla="*/ 2437 h 3464"/>
                <a:gd name="T18" fmla="*/ 1047 w 2502"/>
                <a:gd name="T19" fmla="*/ 2321 h 3464"/>
                <a:gd name="T20" fmla="*/ 1108 w 2502"/>
                <a:gd name="T21" fmla="*/ 2206 h 3464"/>
                <a:gd name="T22" fmla="*/ 1164 w 2502"/>
                <a:gd name="T23" fmla="*/ 2090 h 3464"/>
                <a:gd name="T24" fmla="*/ 1217 w 2502"/>
                <a:gd name="T25" fmla="*/ 1975 h 3464"/>
                <a:gd name="T26" fmla="*/ 1266 w 2502"/>
                <a:gd name="T27" fmla="*/ 1859 h 3464"/>
                <a:gd name="T28" fmla="*/ 1313 w 2502"/>
                <a:gd name="T29" fmla="*/ 1744 h 3464"/>
                <a:gd name="T30" fmla="*/ 1358 w 2502"/>
                <a:gd name="T31" fmla="*/ 1628 h 3464"/>
                <a:gd name="T32" fmla="*/ 1401 w 2502"/>
                <a:gd name="T33" fmla="*/ 1513 h 3464"/>
                <a:gd name="T34" fmla="*/ 1442 w 2502"/>
                <a:gd name="T35" fmla="*/ 1397 h 3464"/>
                <a:gd name="T36" fmla="*/ 1482 w 2502"/>
                <a:gd name="T37" fmla="*/ 1282 h 3464"/>
                <a:gd name="T38" fmla="*/ 1521 w 2502"/>
                <a:gd name="T39" fmla="*/ 1166 h 3464"/>
                <a:gd name="T40" fmla="*/ 1559 w 2502"/>
                <a:gd name="T41" fmla="*/ 1051 h 3464"/>
                <a:gd name="T42" fmla="*/ 1596 w 2502"/>
                <a:gd name="T43" fmla="*/ 935 h 3464"/>
                <a:gd name="T44" fmla="*/ 1631 w 2502"/>
                <a:gd name="T45" fmla="*/ 820 h 3464"/>
                <a:gd name="T46" fmla="*/ 1665 w 2502"/>
                <a:gd name="T47" fmla="*/ 704 h 3464"/>
                <a:gd name="T48" fmla="*/ 1698 w 2502"/>
                <a:gd name="T49" fmla="*/ 589 h 3464"/>
                <a:gd name="T50" fmla="*/ 1728 w 2502"/>
                <a:gd name="T51" fmla="*/ 473 h 3464"/>
                <a:gd name="T52" fmla="*/ 1756 w 2502"/>
                <a:gd name="T53" fmla="*/ 358 h 3464"/>
                <a:gd name="T54" fmla="*/ 1781 w 2502"/>
                <a:gd name="T55" fmla="*/ 242 h 3464"/>
                <a:gd name="T56" fmla="*/ 1802 w 2502"/>
                <a:gd name="T57" fmla="*/ 127 h 3464"/>
                <a:gd name="T58" fmla="*/ 1820 w 2502"/>
                <a:gd name="T59" fmla="*/ 12 h 3464"/>
                <a:gd name="T60" fmla="*/ 2502 w 2502"/>
                <a:gd name="T61" fmla="*/ 93 h 3464"/>
                <a:gd name="T62" fmla="*/ 2502 w 2502"/>
                <a:gd name="T63" fmla="*/ 208 h 3464"/>
                <a:gd name="T64" fmla="*/ 2502 w 2502"/>
                <a:gd name="T65" fmla="*/ 324 h 3464"/>
                <a:gd name="T66" fmla="*/ 2502 w 2502"/>
                <a:gd name="T67" fmla="*/ 439 h 3464"/>
                <a:gd name="T68" fmla="*/ 2502 w 2502"/>
                <a:gd name="T69" fmla="*/ 554 h 3464"/>
                <a:gd name="T70" fmla="*/ 2502 w 2502"/>
                <a:gd name="T71" fmla="*/ 670 h 3464"/>
                <a:gd name="T72" fmla="*/ 2502 w 2502"/>
                <a:gd name="T73" fmla="*/ 785 h 3464"/>
                <a:gd name="T74" fmla="*/ 2502 w 2502"/>
                <a:gd name="T75" fmla="*/ 901 h 3464"/>
                <a:gd name="T76" fmla="*/ 2502 w 2502"/>
                <a:gd name="T77" fmla="*/ 1016 h 3464"/>
                <a:gd name="T78" fmla="*/ 2502 w 2502"/>
                <a:gd name="T79" fmla="*/ 1132 h 3464"/>
                <a:gd name="T80" fmla="*/ 2502 w 2502"/>
                <a:gd name="T81" fmla="*/ 1247 h 3464"/>
                <a:gd name="T82" fmla="*/ 2502 w 2502"/>
                <a:gd name="T83" fmla="*/ 1363 h 3464"/>
                <a:gd name="T84" fmla="*/ 2502 w 2502"/>
                <a:gd name="T85" fmla="*/ 1478 h 3464"/>
                <a:gd name="T86" fmla="*/ 2502 w 2502"/>
                <a:gd name="T87" fmla="*/ 1594 h 3464"/>
                <a:gd name="T88" fmla="*/ 2502 w 2502"/>
                <a:gd name="T89" fmla="*/ 1709 h 3464"/>
                <a:gd name="T90" fmla="*/ 2502 w 2502"/>
                <a:gd name="T91" fmla="*/ 1825 h 3464"/>
                <a:gd name="T92" fmla="*/ 2502 w 2502"/>
                <a:gd name="T93" fmla="*/ 1940 h 3464"/>
                <a:gd name="T94" fmla="*/ 2502 w 2502"/>
                <a:gd name="T95" fmla="*/ 2056 h 3464"/>
                <a:gd name="T96" fmla="*/ 2502 w 2502"/>
                <a:gd name="T97" fmla="*/ 2171 h 3464"/>
                <a:gd name="T98" fmla="*/ 2502 w 2502"/>
                <a:gd name="T99" fmla="*/ 2286 h 3464"/>
                <a:gd name="T100" fmla="*/ 2502 w 2502"/>
                <a:gd name="T101" fmla="*/ 2402 h 3464"/>
                <a:gd name="T102" fmla="*/ 2502 w 2502"/>
                <a:gd name="T103" fmla="*/ 2517 h 3464"/>
                <a:gd name="T104" fmla="*/ 2502 w 2502"/>
                <a:gd name="T105" fmla="*/ 2633 h 3464"/>
                <a:gd name="T106" fmla="*/ 2502 w 2502"/>
                <a:gd name="T107" fmla="*/ 2748 h 3464"/>
                <a:gd name="T108" fmla="*/ 2502 w 2502"/>
                <a:gd name="T109" fmla="*/ 2864 h 3464"/>
                <a:gd name="T110" fmla="*/ 2502 w 2502"/>
                <a:gd name="T111" fmla="*/ 2979 h 3464"/>
                <a:gd name="T112" fmla="*/ 2502 w 2502"/>
                <a:gd name="T113" fmla="*/ 3095 h 3464"/>
                <a:gd name="T114" fmla="*/ 2502 w 2502"/>
                <a:gd name="T115" fmla="*/ 3211 h 3464"/>
                <a:gd name="T116" fmla="*/ 2502 w 2502"/>
                <a:gd name="T117" fmla="*/ 3326 h 3464"/>
                <a:gd name="T118" fmla="*/ 2502 w 2502"/>
                <a:gd name="T119" fmla="*/ 3441 h 3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502" h="3464">
                  <a:moveTo>
                    <a:pt x="0" y="3464"/>
                  </a:moveTo>
                  <a:lnTo>
                    <a:pt x="16" y="3453"/>
                  </a:lnTo>
                  <a:lnTo>
                    <a:pt x="33" y="3441"/>
                  </a:lnTo>
                  <a:lnTo>
                    <a:pt x="50" y="3430"/>
                  </a:lnTo>
                  <a:lnTo>
                    <a:pt x="65" y="3418"/>
                  </a:lnTo>
                  <a:lnTo>
                    <a:pt x="82" y="3407"/>
                  </a:lnTo>
                  <a:lnTo>
                    <a:pt x="97" y="3395"/>
                  </a:lnTo>
                  <a:lnTo>
                    <a:pt x="113" y="3384"/>
                  </a:lnTo>
                  <a:lnTo>
                    <a:pt x="129" y="3372"/>
                  </a:lnTo>
                  <a:lnTo>
                    <a:pt x="144" y="3360"/>
                  </a:lnTo>
                  <a:lnTo>
                    <a:pt x="160" y="3349"/>
                  </a:lnTo>
                  <a:lnTo>
                    <a:pt x="175" y="3338"/>
                  </a:lnTo>
                  <a:lnTo>
                    <a:pt x="190" y="3326"/>
                  </a:lnTo>
                  <a:lnTo>
                    <a:pt x="205" y="3315"/>
                  </a:lnTo>
                  <a:lnTo>
                    <a:pt x="219" y="3303"/>
                  </a:lnTo>
                  <a:lnTo>
                    <a:pt x="234" y="3291"/>
                  </a:lnTo>
                  <a:lnTo>
                    <a:pt x="248" y="3280"/>
                  </a:lnTo>
                  <a:lnTo>
                    <a:pt x="262" y="3268"/>
                  </a:lnTo>
                  <a:lnTo>
                    <a:pt x="277" y="3257"/>
                  </a:lnTo>
                  <a:lnTo>
                    <a:pt x="290" y="3245"/>
                  </a:lnTo>
                  <a:lnTo>
                    <a:pt x="304" y="3234"/>
                  </a:lnTo>
                  <a:lnTo>
                    <a:pt x="318" y="3222"/>
                  </a:lnTo>
                  <a:lnTo>
                    <a:pt x="331" y="3211"/>
                  </a:lnTo>
                  <a:lnTo>
                    <a:pt x="345" y="3199"/>
                  </a:lnTo>
                  <a:lnTo>
                    <a:pt x="357" y="3187"/>
                  </a:lnTo>
                  <a:lnTo>
                    <a:pt x="370" y="3176"/>
                  </a:lnTo>
                  <a:lnTo>
                    <a:pt x="383" y="3164"/>
                  </a:lnTo>
                  <a:lnTo>
                    <a:pt x="396" y="3153"/>
                  </a:lnTo>
                  <a:lnTo>
                    <a:pt x="409" y="3141"/>
                  </a:lnTo>
                  <a:lnTo>
                    <a:pt x="421" y="3129"/>
                  </a:lnTo>
                  <a:lnTo>
                    <a:pt x="434" y="3118"/>
                  </a:lnTo>
                  <a:lnTo>
                    <a:pt x="446" y="3107"/>
                  </a:lnTo>
                  <a:lnTo>
                    <a:pt x="458" y="3095"/>
                  </a:lnTo>
                  <a:lnTo>
                    <a:pt x="470" y="3084"/>
                  </a:lnTo>
                  <a:lnTo>
                    <a:pt x="482" y="3072"/>
                  </a:lnTo>
                  <a:lnTo>
                    <a:pt x="494" y="3060"/>
                  </a:lnTo>
                  <a:lnTo>
                    <a:pt x="505" y="3049"/>
                  </a:lnTo>
                  <a:lnTo>
                    <a:pt x="517" y="3037"/>
                  </a:lnTo>
                  <a:lnTo>
                    <a:pt x="529" y="3026"/>
                  </a:lnTo>
                  <a:lnTo>
                    <a:pt x="540" y="3014"/>
                  </a:lnTo>
                  <a:lnTo>
                    <a:pt x="551" y="3003"/>
                  </a:lnTo>
                  <a:lnTo>
                    <a:pt x="562" y="2991"/>
                  </a:lnTo>
                  <a:lnTo>
                    <a:pt x="573" y="2979"/>
                  </a:lnTo>
                  <a:lnTo>
                    <a:pt x="584" y="2968"/>
                  </a:lnTo>
                  <a:lnTo>
                    <a:pt x="595" y="2956"/>
                  </a:lnTo>
                  <a:lnTo>
                    <a:pt x="605" y="2945"/>
                  </a:lnTo>
                  <a:lnTo>
                    <a:pt x="615" y="2933"/>
                  </a:lnTo>
                  <a:lnTo>
                    <a:pt x="626" y="2922"/>
                  </a:lnTo>
                  <a:lnTo>
                    <a:pt x="636" y="2910"/>
                  </a:lnTo>
                  <a:lnTo>
                    <a:pt x="646" y="2899"/>
                  </a:lnTo>
                  <a:lnTo>
                    <a:pt x="657" y="2887"/>
                  </a:lnTo>
                  <a:lnTo>
                    <a:pt x="666" y="2876"/>
                  </a:lnTo>
                  <a:lnTo>
                    <a:pt x="676" y="2864"/>
                  </a:lnTo>
                  <a:lnTo>
                    <a:pt x="686" y="2853"/>
                  </a:lnTo>
                  <a:lnTo>
                    <a:pt x="696" y="2841"/>
                  </a:lnTo>
                  <a:lnTo>
                    <a:pt x="706" y="2829"/>
                  </a:lnTo>
                  <a:lnTo>
                    <a:pt x="715" y="2818"/>
                  </a:lnTo>
                  <a:lnTo>
                    <a:pt x="724" y="2806"/>
                  </a:lnTo>
                  <a:lnTo>
                    <a:pt x="733" y="2795"/>
                  </a:lnTo>
                  <a:lnTo>
                    <a:pt x="743" y="2783"/>
                  </a:lnTo>
                  <a:lnTo>
                    <a:pt x="752" y="2772"/>
                  </a:lnTo>
                  <a:lnTo>
                    <a:pt x="761" y="2760"/>
                  </a:lnTo>
                  <a:lnTo>
                    <a:pt x="770" y="2748"/>
                  </a:lnTo>
                  <a:lnTo>
                    <a:pt x="779" y="2737"/>
                  </a:lnTo>
                  <a:lnTo>
                    <a:pt x="788" y="2725"/>
                  </a:lnTo>
                  <a:lnTo>
                    <a:pt x="796" y="2714"/>
                  </a:lnTo>
                  <a:lnTo>
                    <a:pt x="805" y="2703"/>
                  </a:lnTo>
                  <a:lnTo>
                    <a:pt x="813" y="2691"/>
                  </a:lnTo>
                  <a:lnTo>
                    <a:pt x="822" y="2680"/>
                  </a:lnTo>
                  <a:lnTo>
                    <a:pt x="830" y="2668"/>
                  </a:lnTo>
                  <a:lnTo>
                    <a:pt x="838" y="2656"/>
                  </a:lnTo>
                  <a:lnTo>
                    <a:pt x="847" y="2645"/>
                  </a:lnTo>
                  <a:lnTo>
                    <a:pt x="855" y="2633"/>
                  </a:lnTo>
                  <a:lnTo>
                    <a:pt x="862" y="2622"/>
                  </a:lnTo>
                  <a:lnTo>
                    <a:pt x="871" y="2610"/>
                  </a:lnTo>
                  <a:lnTo>
                    <a:pt x="879" y="2598"/>
                  </a:lnTo>
                  <a:lnTo>
                    <a:pt x="886" y="2587"/>
                  </a:lnTo>
                  <a:lnTo>
                    <a:pt x="894" y="2575"/>
                  </a:lnTo>
                  <a:lnTo>
                    <a:pt x="902" y="2564"/>
                  </a:lnTo>
                  <a:lnTo>
                    <a:pt x="909" y="2552"/>
                  </a:lnTo>
                  <a:lnTo>
                    <a:pt x="917" y="2541"/>
                  </a:lnTo>
                  <a:lnTo>
                    <a:pt x="924" y="2529"/>
                  </a:lnTo>
                  <a:lnTo>
                    <a:pt x="932" y="2517"/>
                  </a:lnTo>
                  <a:lnTo>
                    <a:pt x="939" y="2506"/>
                  </a:lnTo>
                  <a:lnTo>
                    <a:pt x="946" y="2494"/>
                  </a:lnTo>
                  <a:lnTo>
                    <a:pt x="953" y="2483"/>
                  </a:lnTo>
                  <a:lnTo>
                    <a:pt x="960" y="2472"/>
                  </a:lnTo>
                  <a:lnTo>
                    <a:pt x="967" y="2460"/>
                  </a:lnTo>
                  <a:lnTo>
                    <a:pt x="974" y="2448"/>
                  </a:lnTo>
                  <a:lnTo>
                    <a:pt x="981" y="2437"/>
                  </a:lnTo>
                  <a:lnTo>
                    <a:pt x="988" y="2425"/>
                  </a:lnTo>
                  <a:lnTo>
                    <a:pt x="995" y="2414"/>
                  </a:lnTo>
                  <a:lnTo>
                    <a:pt x="1002" y="2402"/>
                  </a:lnTo>
                  <a:lnTo>
                    <a:pt x="1009" y="2391"/>
                  </a:lnTo>
                  <a:lnTo>
                    <a:pt x="1015" y="2379"/>
                  </a:lnTo>
                  <a:lnTo>
                    <a:pt x="1021" y="2368"/>
                  </a:lnTo>
                  <a:lnTo>
                    <a:pt x="1028" y="2356"/>
                  </a:lnTo>
                  <a:lnTo>
                    <a:pt x="1034" y="2344"/>
                  </a:lnTo>
                  <a:lnTo>
                    <a:pt x="1041" y="2333"/>
                  </a:lnTo>
                  <a:lnTo>
                    <a:pt x="1047" y="2321"/>
                  </a:lnTo>
                  <a:lnTo>
                    <a:pt x="1053" y="2310"/>
                  </a:lnTo>
                  <a:lnTo>
                    <a:pt x="1059" y="2298"/>
                  </a:lnTo>
                  <a:lnTo>
                    <a:pt x="1066" y="2286"/>
                  </a:lnTo>
                  <a:lnTo>
                    <a:pt x="1072" y="2275"/>
                  </a:lnTo>
                  <a:lnTo>
                    <a:pt x="1078" y="2263"/>
                  </a:lnTo>
                  <a:lnTo>
                    <a:pt x="1084" y="2252"/>
                  </a:lnTo>
                  <a:lnTo>
                    <a:pt x="1090" y="2241"/>
                  </a:lnTo>
                  <a:lnTo>
                    <a:pt x="1096" y="2229"/>
                  </a:lnTo>
                  <a:lnTo>
                    <a:pt x="1102" y="2217"/>
                  </a:lnTo>
                  <a:lnTo>
                    <a:pt x="1108" y="2206"/>
                  </a:lnTo>
                  <a:lnTo>
                    <a:pt x="1114" y="2194"/>
                  </a:lnTo>
                  <a:lnTo>
                    <a:pt x="1119" y="2183"/>
                  </a:lnTo>
                  <a:lnTo>
                    <a:pt x="1125" y="2171"/>
                  </a:lnTo>
                  <a:lnTo>
                    <a:pt x="1131" y="2160"/>
                  </a:lnTo>
                  <a:lnTo>
                    <a:pt x="1137" y="2148"/>
                  </a:lnTo>
                  <a:lnTo>
                    <a:pt x="1142" y="2137"/>
                  </a:lnTo>
                  <a:lnTo>
                    <a:pt x="1148" y="2125"/>
                  </a:lnTo>
                  <a:lnTo>
                    <a:pt x="1154" y="2113"/>
                  </a:lnTo>
                  <a:lnTo>
                    <a:pt x="1159" y="2102"/>
                  </a:lnTo>
                  <a:lnTo>
                    <a:pt x="1164" y="2090"/>
                  </a:lnTo>
                  <a:lnTo>
                    <a:pt x="1169" y="2079"/>
                  </a:lnTo>
                  <a:lnTo>
                    <a:pt x="1175" y="2067"/>
                  </a:lnTo>
                  <a:lnTo>
                    <a:pt x="1180" y="2056"/>
                  </a:lnTo>
                  <a:lnTo>
                    <a:pt x="1186" y="2044"/>
                  </a:lnTo>
                  <a:lnTo>
                    <a:pt x="1191" y="2033"/>
                  </a:lnTo>
                  <a:lnTo>
                    <a:pt x="1196" y="2021"/>
                  </a:lnTo>
                  <a:lnTo>
                    <a:pt x="1201" y="2010"/>
                  </a:lnTo>
                  <a:lnTo>
                    <a:pt x="1207" y="1998"/>
                  </a:lnTo>
                  <a:lnTo>
                    <a:pt x="1212" y="1986"/>
                  </a:lnTo>
                  <a:lnTo>
                    <a:pt x="1217" y="1975"/>
                  </a:lnTo>
                  <a:lnTo>
                    <a:pt x="1222" y="1963"/>
                  </a:lnTo>
                  <a:lnTo>
                    <a:pt x="1227" y="1952"/>
                  </a:lnTo>
                  <a:lnTo>
                    <a:pt x="1232" y="1940"/>
                  </a:lnTo>
                  <a:lnTo>
                    <a:pt x="1237" y="1929"/>
                  </a:lnTo>
                  <a:lnTo>
                    <a:pt x="1242" y="1917"/>
                  </a:lnTo>
                  <a:lnTo>
                    <a:pt x="1247" y="1906"/>
                  </a:lnTo>
                  <a:lnTo>
                    <a:pt x="1252" y="1894"/>
                  </a:lnTo>
                  <a:lnTo>
                    <a:pt x="1257" y="1882"/>
                  </a:lnTo>
                  <a:lnTo>
                    <a:pt x="1261" y="1871"/>
                  </a:lnTo>
                  <a:lnTo>
                    <a:pt x="1266" y="1859"/>
                  </a:lnTo>
                  <a:lnTo>
                    <a:pt x="1271" y="1848"/>
                  </a:lnTo>
                  <a:lnTo>
                    <a:pt x="1276" y="1837"/>
                  </a:lnTo>
                  <a:lnTo>
                    <a:pt x="1280" y="1825"/>
                  </a:lnTo>
                  <a:lnTo>
                    <a:pt x="1285" y="1813"/>
                  </a:lnTo>
                  <a:lnTo>
                    <a:pt x="1290" y="1802"/>
                  </a:lnTo>
                  <a:lnTo>
                    <a:pt x="1294" y="1790"/>
                  </a:lnTo>
                  <a:lnTo>
                    <a:pt x="1299" y="1779"/>
                  </a:lnTo>
                  <a:lnTo>
                    <a:pt x="1304" y="1767"/>
                  </a:lnTo>
                  <a:lnTo>
                    <a:pt x="1308" y="1755"/>
                  </a:lnTo>
                  <a:lnTo>
                    <a:pt x="1313" y="1744"/>
                  </a:lnTo>
                  <a:lnTo>
                    <a:pt x="1317" y="1732"/>
                  </a:lnTo>
                  <a:lnTo>
                    <a:pt x="1322" y="1721"/>
                  </a:lnTo>
                  <a:lnTo>
                    <a:pt x="1326" y="1709"/>
                  </a:lnTo>
                  <a:lnTo>
                    <a:pt x="1331" y="1698"/>
                  </a:lnTo>
                  <a:lnTo>
                    <a:pt x="1336" y="1686"/>
                  </a:lnTo>
                  <a:lnTo>
                    <a:pt x="1340" y="1675"/>
                  </a:lnTo>
                  <a:lnTo>
                    <a:pt x="1345" y="1663"/>
                  </a:lnTo>
                  <a:lnTo>
                    <a:pt x="1349" y="1651"/>
                  </a:lnTo>
                  <a:lnTo>
                    <a:pt x="1353" y="1640"/>
                  </a:lnTo>
                  <a:lnTo>
                    <a:pt x="1358" y="1628"/>
                  </a:lnTo>
                  <a:lnTo>
                    <a:pt x="1362" y="1617"/>
                  </a:lnTo>
                  <a:lnTo>
                    <a:pt x="1366" y="1606"/>
                  </a:lnTo>
                  <a:lnTo>
                    <a:pt x="1371" y="1594"/>
                  </a:lnTo>
                  <a:lnTo>
                    <a:pt x="1375" y="1582"/>
                  </a:lnTo>
                  <a:lnTo>
                    <a:pt x="1379" y="1570"/>
                  </a:lnTo>
                  <a:lnTo>
                    <a:pt x="1384" y="1559"/>
                  </a:lnTo>
                  <a:lnTo>
                    <a:pt x="1388" y="1548"/>
                  </a:lnTo>
                  <a:lnTo>
                    <a:pt x="1392" y="1536"/>
                  </a:lnTo>
                  <a:lnTo>
                    <a:pt x="1396" y="1525"/>
                  </a:lnTo>
                  <a:lnTo>
                    <a:pt x="1401" y="1513"/>
                  </a:lnTo>
                  <a:lnTo>
                    <a:pt x="1405" y="1502"/>
                  </a:lnTo>
                  <a:lnTo>
                    <a:pt x="1409" y="1490"/>
                  </a:lnTo>
                  <a:lnTo>
                    <a:pt x="1413" y="1478"/>
                  </a:lnTo>
                  <a:lnTo>
                    <a:pt x="1417" y="1467"/>
                  </a:lnTo>
                  <a:lnTo>
                    <a:pt x="1421" y="1455"/>
                  </a:lnTo>
                  <a:lnTo>
                    <a:pt x="1425" y="1444"/>
                  </a:lnTo>
                  <a:lnTo>
                    <a:pt x="1430" y="1432"/>
                  </a:lnTo>
                  <a:lnTo>
                    <a:pt x="1434" y="1420"/>
                  </a:lnTo>
                  <a:lnTo>
                    <a:pt x="1438" y="1409"/>
                  </a:lnTo>
                  <a:lnTo>
                    <a:pt x="1442" y="1397"/>
                  </a:lnTo>
                  <a:lnTo>
                    <a:pt x="1446" y="1386"/>
                  </a:lnTo>
                  <a:lnTo>
                    <a:pt x="1450" y="1375"/>
                  </a:lnTo>
                  <a:lnTo>
                    <a:pt x="1454" y="1363"/>
                  </a:lnTo>
                  <a:lnTo>
                    <a:pt x="1458" y="1351"/>
                  </a:lnTo>
                  <a:lnTo>
                    <a:pt x="1462" y="1339"/>
                  </a:lnTo>
                  <a:lnTo>
                    <a:pt x="1466" y="1328"/>
                  </a:lnTo>
                  <a:lnTo>
                    <a:pt x="1470" y="1317"/>
                  </a:lnTo>
                  <a:lnTo>
                    <a:pt x="1474" y="1305"/>
                  </a:lnTo>
                  <a:lnTo>
                    <a:pt x="1478" y="1294"/>
                  </a:lnTo>
                  <a:lnTo>
                    <a:pt x="1482" y="1282"/>
                  </a:lnTo>
                  <a:lnTo>
                    <a:pt x="1486" y="1271"/>
                  </a:lnTo>
                  <a:lnTo>
                    <a:pt x="1490" y="1259"/>
                  </a:lnTo>
                  <a:lnTo>
                    <a:pt x="1494" y="1247"/>
                  </a:lnTo>
                  <a:lnTo>
                    <a:pt x="1498" y="1236"/>
                  </a:lnTo>
                  <a:lnTo>
                    <a:pt x="1502" y="1224"/>
                  </a:lnTo>
                  <a:lnTo>
                    <a:pt x="1505" y="1213"/>
                  </a:lnTo>
                  <a:lnTo>
                    <a:pt x="1510" y="1201"/>
                  </a:lnTo>
                  <a:lnTo>
                    <a:pt x="1513" y="1190"/>
                  </a:lnTo>
                  <a:lnTo>
                    <a:pt x="1517" y="1178"/>
                  </a:lnTo>
                  <a:lnTo>
                    <a:pt x="1521" y="1166"/>
                  </a:lnTo>
                  <a:lnTo>
                    <a:pt x="1525" y="1155"/>
                  </a:lnTo>
                  <a:lnTo>
                    <a:pt x="1529" y="1144"/>
                  </a:lnTo>
                  <a:lnTo>
                    <a:pt x="1533" y="1132"/>
                  </a:lnTo>
                  <a:lnTo>
                    <a:pt x="1536" y="1120"/>
                  </a:lnTo>
                  <a:lnTo>
                    <a:pt x="1540" y="1108"/>
                  </a:lnTo>
                  <a:lnTo>
                    <a:pt x="1544" y="1097"/>
                  </a:lnTo>
                  <a:lnTo>
                    <a:pt x="1548" y="1086"/>
                  </a:lnTo>
                  <a:lnTo>
                    <a:pt x="1551" y="1074"/>
                  </a:lnTo>
                  <a:lnTo>
                    <a:pt x="1555" y="1063"/>
                  </a:lnTo>
                  <a:lnTo>
                    <a:pt x="1559" y="1051"/>
                  </a:lnTo>
                  <a:lnTo>
                    <a:pt x="1563" y="1040"/>
                  </a:lnTo>
                  <a:lnTo>
                    <a:pt x="1566" y="1028"/>
                  </a:lnTo>
                  <a:lnTo>
                    <a:pt x="1570" y="1016"/>
                  </a:lnTo>
                  <a:lnTo>
                    <a:pt x="1574" y="1005"/>
                  </a:lnTo>
                  <a:lnTo>
                    <a:pt x="1578" y="993"/>
                  </a:lnTo>
                  <a:lnTo>
                    <a:pt x="1581" y="982"/>
                  </a:lnTo>
                  <a:lnTo>
                    <a:pt x="1585" y="971"/>
                  </a:lnTo>
                  <a:lnTo>
                    <a:pt x="1588" y="959"/>
                  </a:lnTo>
                  <a:lnTo>
                    <a:pt x="1592" y="947"/>
                  </a:lnTo>
                  <a:lnTo>
                    <a:pt x="1596" y="935"/>
                  </a:lnTo>
                  <a:lnTo>
                    <a:pt x="1599" y="924"/>
                  </a:lnTo>
                  <a:lnTo>
                    <a:pt x="1603" y="913"/>
                  </a:lnTo>
                  <a:lnTo>
                    <a:pt x="1606" y="901"/>
                  </a:lnTo>
                  <a:lnTo>
                    <a:pt x="1610" y="889"/>
                  </a:lnTo>
                  <a:lnTo>
                    <a:pt x="1614" y="878"/>
                  </a:lnTo>
                  <a:lnTo>
                    <a:pt x="1617" y="866"/>
                  </a:lnTo>
                  <a:lnTo>
                    <a:pt x="1621" y="855"/>
                  </a:lnTo>
                  <a:lnTo>
                    <a:pt x="1624" y="843"/>
                  </a:lnTo>
                  <a:lnTo>
                    <a:pt x="1628" y="832"/>
                  </a:lnTo>
                  <a:lnTo>
                    <a:pt x="1631" y="820"/>
                  </a:lnTo>
                  <a:lnTo>
                    <a:pt x="1635" y="808"/>
                  </a:lnTo>
                  <a:lnTo>
                    <a:pt x="1639" y="797"/>
                  </a:lnTo>
                  <a:lnTo>
                    <a:pt x="1642" y="785"/>
                  </a:lnTo>
                  <a:lnTo>
                    <a:pt x="1645" y="774"/>
                  </a:lnTo>
                  <a:lnTo>
                    <a:pt x="1649" y="762"/>
                  </a:lnTo>
                  <a:lnTo>
                    <a:pt x="1652" y="751"/>
                  </a:lnTo>
                  <a:lnTo>
                    <a:pt x="1655" y="740"/>
                  </a:lnTo>
                  <a:lnTo>
                    <a:pt x="1659" y="728"/>
                  </a:lnTo>
                  <a:lnTo>
                    <a:pt x="1662" y="716"/>
                  </a:lnTo>
                  <a:lnTo>
                    <a:pt x="1665" y="704"/>
                  </a:lnTo>
                  <a:lnTo>
                    <a:pt x="1669" y="693"/>
                  </a:lnTo>
                  <a:lnTo>
                    <a:pt x="1672" y="682"/>
                  </a:lnTo>
                  <a:lnTo>
                    <a:pt x="1676" y="670"/>
                  </a:lnTo>
                  <a:lnTo>
                    <a:pt x="1679" y="659"/>
                  </a:lnTo>
                  <a:lnTo>
                    <a:pt x="1682" y="647"/>
                  </a:lnTo>
                  <a:lnTo>
                    <a:pt x="1685" y="635"/>
                  </a:lnTo>
                  <a:lnTo>
                    <a:pt x="1689" y="624"/>
                  </a:lnTo>
                  <a:lnTo>
                    <a:pt x="1692" y="612"/>
                  </a:lnTo>
                  <a:lnTo>
                    <a:pt x="1695" y="601"/>
                  </a:lnTo>
                  <a:lnTo>
                    <a:pt x="1698" y="589"/>
                  </a:lnTo>
                  <a:lnTo>
                    <a:pt x="1701" y="577"/>
                  </a:lnTo>
                  <a:lnTo>
                    <a:pt x="1704" y="566"/>
                  </a:lnTo>
                  <a:lnTo>
                    <a:pt x="1707" y="554"/>
                  </a:lnTo>
                  <a:lnTo>
                    <a:pt x="1710" y="543"/>
                  </a:lnTo>
                  <a:lnTo>
                    <a:pt x="1713" y="531"/>
                  </a:lnTo>
                  <a:lnTo>
                    <a:pt x="1716" y="520"/>
                  </a:lnTo>
                  <a:lnTo>
                    <a:pt x="1720" y="509"/>
                  </a:lnTo>
                  <a:lnTo>
                    <a:pt x="1722" y="497"/>
                  </a:lnTo>
                  <a:lnTo>
                    <a:pt x="1726" y="485"/>
                  </a:lnTo>
                  <a:lnTo>
                    <a:pt x="1728" y="473"/>
                  </a:lnTo>
                  <a:lnTo>
                    <a:pt x="1732" y="462"/>
                  </a:lnTo>
                  <a:lnTo>
                    <a:pt x="1734" y="451"/>
                  </a:lnTo>
                  <a:lnTo>
                    <a:pt x="1737" y="439"/>
                  </a:lnTo>
                  <a:lnTo>
                    <a:pt x="1740" y="428"/>
                  </a:lnTo>
                  <a:lnTo>
                    <a:pt x="1743" y="416"/>
                  </a:lnTo>
                  <a:lnTo>
                    <a:pt x="1745" y="404"/>
                  </a:lnTo>
                  <a:lnTo>
                    <a:pt x="1748" y="393"/>
                  </a:lnTo>
                  <a:lnTo>
                    <a:pt x="1751" y="381"/>
                  </a:lnTo>
                  <a:lnTo>
                    <a:pt x="1753" y="370"/>
                  </a:lnTo>
                  <a:lnTo>
                    <a:pt x="1756" y="358"/>
                  </a:lnTo>
                  <a:lnTo>
                    <a:pt x="1759" y="347"/>
                  </a:lnTo>
                  <a:lnTo>
                    <a:pt x="1762" y="335"/>
                  </a:lnTo>
                  <a:lnTo>
                    <a:pt x="1764" y="324"/>
                  </a:lnTo>
                  <a:lnTo>
                    <a:pt x="1767" y="312"/>
                  </a:lnTo>
                  <a:lnTo>
                    <a:pt x="1769" y="300"/>
                  </a:lnTo>
                  <a:lnTo>
                    <a:pt x="1771" y="289"/>
                  </a:lnTo>
                  <a:lnTo>
                    <a:pt x="1774" y="277"/>
                  </a:lnTo>
                  <a:lnTo>
                    <a:pt x="1777" y="266"/>
                  </a:lnTo>
                  <a:lnTo>
                    <a:pt x="1779" y="254"/>
                  </a:lnTo>
                  <a:lnTo>
                    <a:pt x="1781" y="242"/>
                  </a:lnTo>
                  <a:lnTo>
                    <a:pt x="1783" y="231"/>
                  </a:lnTo>
                  <a:lnTo>
                    <a:pt x="1786" y="220"/>
                  </a:lnTo>
                  <a:lnTo>
                    <a:pt x="1788" y="208"/>
                  </a:lnTo>
                  <a:lnTo>
                    <a:pt x="1790" y="197"/>
                  </a:lnTo>
                  <a:lnTo>
                    <a:pt x="1792" y="185"/>
                  </a:lnTo>
                  <a:lnTo>
                    <a:pt x="1794" y="173"/>
                  </a:lnTo>
                  <a:lnTo>
                    <a:pt x="1797" y="162"/>
                  </a:lnTo>
                  <a:lnTo>
                    <a:pt x="1799" y="150"/>
                  </a:lnTo>
                  <a:lnTo>
                    <a:pt x="1801" y="139"/>
                  </a:lnTo>
                  <a:lnTo>
                    <a:pt x="1802" y="127"/>
                  </a:lnTo>
                  <a:lnTo>
                    <a:pt x="1805" y="116"/>
                  </a:lnTo>
                  <a:lnTo>
                    <a:pt x="1806" y="104"/>
                  </a:lnTo>
                  <a:lnTo>
                    <a:pt x="1808" y="93"/>
                  </a:lnTo>
                  <a:lnTo>
                    <a:pt x="1810" y="81"/>
                  </a:lnTo>
                  <a:lnTo>
                    <a:pt x="1812" y="69"/>
                  </a:lnTo>
                  <a:lnTo>
                    <a:pt x="1813" y="58"/>
                  </a:lnTo>
                  <a:lnTo>
                    <a:pt x="1815" y="46"/>
                  </a:lnTo>
                  <a:lnTo>
                    <a:pt x="1817" y="35"/>
                  </a:lnTo>
                  <a:lnTo>
                    <a:pt x="1818" y="23"/>
                  </a:lnTo>
                  <a:lnTo>
                    <a:pt x="1820" y="12"/>
                  </a:lnTo>
                  <a:lnTo>
                    <a:pt x="1821" y="0"/>
                  </a:lnTo>
                  <a:lnTo>
                    <a:pt x="2502" y="0"/>
                  </a:lnTo>
                  <a:lnTo>
                    <a:pt x="2502" y="12"/>
                  </a:lnTo>
                  <a:lnTo>
                    <a:pt x="2502" y="23"/>
                  </a:lnTo>
                  <a:lnTo>
                    <a:pt x="2502" y="35"/>
                  </a:lnTo>
                  <a:lnTo>
                    <a:pt x="2502" y="46"/>
                  </a:lnTo>
                  <a:lnTo>
                    <a:pt x="2502" y="58"/>
                  </a:lnTo>
                  <a:lnTo>
                    <a:pt x="2502" y="69"/>
                  </a:lnTo>
                  <a:lnTo>
                    <a:pt x="2502" y="81"/>
                  </a:lnTo>
                  <a:lnTo>
                    <a:pt x="2502" y="93"/>
                  </a:lnTo>
                  <a:lnTo>
                    <a:pt x="2502" y="104"/>
                  </a:lnTo>
                  <a:lnTo>
                    <a:pt x="2502" y="116"/>
                  </a:lnTo>
                  <a:lnTo>
                    <a:pt x="2502" y="127"/>
                  </a:lnTo>
                  <a:lnTo>
                    <a:pt x="2502" y="139"/>
                  </a:lnTo>
                  <a:lnTo>
                    <a:pt x="2502" y="150"/>
                  </a:lnTo>
                  <a:lnTo>
                    <a:pt x="2502" y="162"/>
                  </a:lnTo>
                  <a:lnTo>
                    <a:pt x="2502" y="173"/>
                  </a:lnTo>
                  <a:lnTo>
                    <a:pt x="2502" y="185"/>
                  </a:lnTo>
                  <a:lnTo>
                    <a:pt x="2502" y="197"/>
                  </a:lnTo>
                  <a:lnTo>
                    <a:pt x="2502" y="208"/>
                  </a:lnTo>
                  <a:lnTo>
                    <a:pt x="2502" y="220"/>
                  </a:lnTo>
                  <a:lnTo>
                    <a:pt x="2502" y="231"/>
                  </a:lnTo>
                  <a:lnTo>
                    <a:pt x="2502" y="242"/>
                  </a:lnTo>
                  <a:lnTo>
                    <a:pt x="2502" y="254"/>
                  </a:lnTo>
                  <a:lnTo>
                    <a:pt x="2502" y="266"/>
                  </a:lnTo>
                  <a:lnTo>
                    <a:pt x="2502" y="277"/>
                  </a:lnTo>
                  <a:lnTo>
                    <a:pt x="2502" y="289"/>
                  </a:lnTo>
                  <a:lnTo>
                    <a:pt x="2502" y="300"/>
                  </a:lnTo>
                  <a:lnTo>
                    <a:pt x="2502" y="312"/>
                  </a:lnTo>
                  <a:lnTo>
                    <a:pt x="2502" y="324"/>
                  </a:lnTo>
                  <a:lnTo>
                    <a:pt x="2502" y="335"/>
                  </a:lnTo>
                  <a:lnTo>
                    <a:pt x="2502" y="347"/>
                  </a:lnTo>
                  <a:lnTo>
                    <a:pt x="2502" y="358"/>
                  </a:lnTo>
                  <a:lnTo>
                    <a:pt x="2502" y="370"/>
                  </a:lnTo>
                  <a:lnTo>
                    <a:pt x="2502" y="381"/>
                  </a:lnTo>
                  <a:lnTo>
                    <a:pt x="2502" y="393"/>
                  </a:lnTo>
                  <a:lnTo>
                    <a:pt x="2502" y="404"/>
                  </a:lnTo>
                  <a:lnTo>
                    <a:pt x="2502" y="416"/>
                  </a:lnTo>
                  <a:lnTo>
                    <a:pt x="2502" y="428"/>
                  </a:lnTo>
                  <a:lnTo>
                    <a:pt x="2502" y="439"/>
                  </a:lnTo>
                  <a:lnTo>
                    <a:pt x="2502" y="451"/>
                  </a:lnTo>
                  <a:lnTo>
                    <a:pt x="2502" y="462"/>
                  </a:lnTo>
                  <a:lnTo>
                    <a:pt x="2502" y="473"/>
                  </a:lnTo>
                  <a:lnTo>
                    <a:pt x="2502" y="485"/>
                  </a:lnTo>
                  <a:lnTo>
                    <a:pt x="2502" y="497"/>
                  </a:lnTo>
                  <a:lnTo>
                    <a:pt x="2502" y="509"/>
                  </a:lnTo>
                  <a:lnTo>
                    <a:pt x="2502" y="520"/>
                  </a:lnTo>
                  <a:lnTo>
                    <a:pt x="2502" y="531"/>
                  </a:lnTo>
                  <a:lnTo>
                    <a:pt x="2502" y="543"/>
                  </a:lnTo>
                  <a:lnTo>
                    <a:pt x="2502" y="554"/>
                  </a:lnTo>
                  <a:lnTo>
                    <a:pt x="2502" y="566"/>
                  </a:lnTo>
                  <a:lnTo>
                    <a:pt x="2502" y="577"/>
                  </a:lnTo>
                  <a:lnTo>
                    <a:pt x="2502" y="589"/>
                  </a:lnTo>
                  <a:lnTo>
                    <a:pt x="2502" y="601"/>
                  </a:lnTo>
                  <a:lnTo>
                    <a:pt x="2502" y="612"/>
                  </a:lnTo>
                  <a:lnTo>
                    <a:pt x="2502" y="624"/>
                  </a:lnTo>
                  <a:lnTo>
                    <a:pt x="2502" y="635"/>
                  </a:lnTo>
                  <a:lnTo>
                    <a:pt x="2502" y="647"/>
                  </a:lnTo>
                  <a:lnTo>
                    <a:pt x="2502" y="659"/>
                  </a:lnTo>
                  <a:lnTo>
                    <a:pt x="2502" y="670"/>
                  </a:lnTo>
                  <a:lnTo>
                    <a:pt x="2502" y="682"/>
                  </a:lnTo>
                  <a:lnTo>
                    <a:pt x="2502" y="693"/>
                  </a:lnTo>
                  <a:lnTo>
                    <a:pt x="2502" y="704"/>
                  </a:lnTo>
                  <a:lnTo>
                    <a:pt x="2502" y="716"/>
                  </a:lnTo>
                  <a:lnTo>
                    <a:pt x="2502" y="728"/>
                  </a:lnTo>
                  <a:lnTo>
                    <a:pt x="2502" y="740"/>
                  </a:lnTo>
                  <a:lnTo>
                    <a:pt x="2502" y="751"/>
                  </a:lnTo>
                  <a:lnTo>
                    <a:pt x="2502" y="762"/>
                  </a:lnTo>
                  <a:lnTo>
                    <a:pt x="2502" y="774"/>
                  </a:lnTo>
                  <a:lnTo>
                    <a:pt x="2502" y="785"/>
                  </a:lnTo>
                  <a:lnTo>
                    <a:pt x="2502" y="797"/>
                  </a:lnTo>
                  <a:lnTo>
                    <a:pt x="2502" y="808"/>
                  </a:lnTo>
                  <a:lnTo>
                    <a:pt x="2502" y="820"/>
                  </a:lnTo>
                  <a:lnTo>
                    <a:pt x="2502" y="832"/>
                  </a:lnTo>
                  <a:lnTo>
                    <a:pt x="2502" y="843"/>
                  </a:lnTo>
                  <a:lnTo>
                    <a:pt x="2502" y="855"/>
                  </a:lnTo>
                  <a:lnTo>
                    <a:pt x="2502" y="866"/>
                  </a:lnTo>
                  <a:lnTo>
                    <a:pt x="2502" y="878"/>
                  </a:lnTo>
                  <a:lnTo>
                    <a:pt x="2502" y="889"/>
                  </a:lnTo>
                  <a:lnTo>
                    <a:pt x="2502" y="901"/>
                  </a:lnTo>
                  <a:lnTo>
                    <a:pt x="2502" y="913"/>
                  </a:lnTo>
                  <a:lnTo>
                    <a:pt x="2502" y="924"/>
                  </a:lnTo>
                  <a:lnTo>
                    <a:pt x="2502" y="935"/>
                  </a:lnTo>
                  <a:lnTo>
                    <a:pt x="2502" y="947"/>
                  </a:lnTo>
                  <a:lnTo>
                    <a:pt x="2502" y="959"/>
                  </a:lnTo>
                  <a:lnTo>
                    <a:pt x="2502" y="971"/>
                  </a:lnTo>
                  <a:lnTo>
                    <a:pt x="2502" y="982"/>
                  </a:lnTo>
                  <a:lnTo>
                    <a:pt x="2502" y="993"/>
                  </a:lnTo>
                  <a:lnTo>
                    <a:pt x="2502" y="1005"/>
                  </a:lnTo>
                  <a:lnTo>
                    <a:pt x="2502" y="1016"/>
                  </a:lnTo>
                  <a:lnTo>
                    <a:pt x="2502" y="1028"/>
                  </a:lnTo>
                  <a:lnTo>
                    <a:pt x="2502" y="1040"/>
                  </a:lnTo>
                  <a:lnTo>
                    <a:pt x="2502" y="1051"/>
                  </a:lnTo>
                  <a:lnTo>
                    <a:pt x="2502" y="1063"/>
                  </a:lnTo>
                  <a:lnTo>
                    <a:pt x="2502" y="1074"/>
                  </a:lnTo>
                  <a:lnTo>
                    <a:pt x="2502" y="1086"/>
                  </a:lnTo>
                  <a:lnTo>
                    <a:pt x="2502" y="1097"/>
                  </a:lnTo>
                  <a:lnTo>
                    <a:pt x="2502" y="1108"/>
                  </a:lnTo>
                  <a:lnTo>
                    <a:pt x="2502" y="1120"/>
                  </a:lnTo>
                  <a:lnTo>
                    <a:pt x="2502" y="1132"/>
                  </a:lnTo>
                  <a:lnTo>
                    <a:pt x="2502" y="1144"/>
                  </a:lnTo>
                  <a:lnTo>
                    <a:pt x="2502" y="1155"/>
                  </a:lnTo>
                  <a:lnTo>
                    <a:pt x="2502" y="1166"/>
                  </a:lnTo>
                  <a:lnTo>
                    <a:pt x="2502" y="1178"/>
                  </a:lnTo>
                  <a:lnTo>
                    <a:pt x="2502" y="1190"/>
                  </a:lnTo>
                  <a:lnTo>
                    <a:pt x="2502" y="1201"/>
                  </a:lnTo>
                  <a:lnTo>
                    <a:pt x="2502" y="1213"/>
                  </a:lnTo>
                  <a:lnTo>
                    <a:pt x="2502" y="1224"/>
                  </a:lnTo>
                  <a:lnTo>
                    <a:pt x="2502" y="1236"/>
                  </a:lnTo>
                  <a:lnTo>
                    <a:pt x="2502" y="1247"/>
                  </a:lnTo>
                  <a:lnTo>
                    <a:pt x="2502" y="1259"/>
                  </a:lnTo>
                  <a:lnTo>
                    <a:pt x="2502" y="1271"/>
                  </a:lnTo>
                  <a:lnTo>
                    <a:pt x="2502" y="1282"/>
                  </a:lnTo>
                  <a:lnTo>
                    <a:pt x="2502" y="1294"/>
                  </a:lnTo>
                  <a:lnTo>
                    <a:pt x="2502" y="1305"/>
                  </a:lnTo>
                  <a:lnTo>
                    <a:pt x="2502" y="1317"/>
                  </a:lnTo>
                  <a:lnTo>
                    <a:pt x="2502" y="1328"/>
                  </a:lnTo>
                  <a:lnTo>
                    <a:pt x="2502" y="1339"/>
                  </a:lnTo>
                  <a:lnTo>
                    <a:pt x="2502" y="1351"/>
                  </a:lnTo>
                  <a:lnTo>
                    <a:pt x="2502" y="1363"/>
                  </a:lnTo>
                  <a:lnTo>
                    <a:pt x="2502" y="1375"/>
                  </a:lnTo>
                  <a:lnTo>
                    <a:pt x="2502" y="1386"/>
                  </a:lnTo>
                  <a:lnTo>
                    <a:pt x="2502" y="1397"/>
                  </a:lnTo>
                  <a:lnTo>
                    <a:pt x="2502" y="1409"/>
                  </a:lnTo>
                  <a:lnTo>
                    <a:pt x="2502" y="1420"/>
                  </a:lnTo>
                  <a:lnTo>
                    <a:pt x="2502" y="1432"/>
                  </a:lnTo>
                  <a:lnTo>
                    <a:pt x="2502" y="1444"/>
                  </a:lnTo>
                  <a:lnTo>
                    <a:pt x="2502" y="1455"/>
                  </a:lnTo>
                  <a:lnTo>
                    <a:pt x="2502" y="1467"/>
                  </a:lnTo>
                  <a:lnTo>
                    <a:pt x="2502" y="1478"/>
                  </a:lnTo>
                  <a:lnTo>
                    <a:pt x="2502" y="1490"/>
                  </a:lnTo>
                  <a:lnTo>
                    <a:pt x="2502" y="1502"/>
                  </a:lnTo>
                  <a:lnTo>
                    <a:pt x="2502" y="1513"/>
                  </a:lnTo>
                  <a:lnTo>
                    <a:pt x="2502" y="1525"/>
                  </a:lnTo>
                  <a:lnTo>
                    <a:pt x="2502" y="1536"/>
                  </a:lnTo>
                  <a:lnTo>
                    <a:pt x="2502" y="1548"/>
                  </a:lnTo>
                  <a:lnTo>
                    <a:pt x="2502" y="1559"/>
                  </a:lnTo>
                  <a:lnTo>
                    <a:pt x="2502" y="1570"/>
                  </a:lnTo>
                  <a:lnTo>
                    <a:pt x="2502" y="1582"/>
                  </a:lnTo>
                  <a:lnTo>
                    <a:pt x="2502" y="1594"/>
                  </a:lnTo>
                  <a:lnTo>
                    <a:pt x="2502" y="1606"/>
                  </a:lnTo>
                  <a:lnTo>
                    <a:pt x="2502" y="1617"/>
                  </a:lnTo>
                  <a:lnTo>
                    <a:pt x="2502" y="1628"/>
                  </a:lnTo>
                  <a:lnTo>
                    <a:pt x="2502" y="1640"/>
                  </a:lnTo>
                  <a:lnTo>
                    <a:pt x="2502" y="1651"/>
                  </a:lnTo>
                  <a:lnTo>
                    <a:pt x="2502" y="1663"/>
                  </a:lnTo>
                  <a:lnTo>
                    <a:pt x="2502" y="1675"/>
                  </a:lnTo>
                  <a:lnTo>
                    <a:pt x="2502" y="1686"/>
                  </a:lnTo>
                  <a:lnTo>
                    <a:pt x="2502" y="1698"/>
                  </a:lnTo>
                  <a:lnTo>
                    <a:pt x="2502" y="1709"/>
                  </a:lnTo>
                  <a:lnTo>
                    <a:pt x="2502" y="1721"/>
                  </a:lnTo>
                  <a:lnTo>
                    <a:pt x="2502" y="1732"/>
                  </a:lnTo>
                  <a:lnTo>
                    <a:pt x="2502" y="1744"/>
                  </a:lnTo>
                  <a:lnTo>
                    <a:pt x="2502" y="1755"/>
                  </a:lnTo>
                  <a:lnTo>
                    <a:pt x="2502" y="1767"/>
                  </a:lnTo>
                  <a:lnTo>
                    <a:pt x="2502" y="1779"/>
                  </a:lnTo>
                  <a:lnTo>
                    <a:pt x="2502" y="1790"/>
                  </a:lnTo>
                  <a:lnTo>
                    <a:pt x="2502" y="1802"/>
                  </a:lnTo>
                  <a:lnTo>
                    <a:pt x="2502" y="1813"/>
                  </a:lnTo>
                  <a:lnTo>
                    <a:pt x="2502" y="1825"/>
                  </a:lnTo>
                  <a:lnTo>
                    <a:pt x="2502" y="1837"/>
                  </a:lnTo>
                  <a:lnTo>
                    <a:pt x="2502" y="1848"/>
                  </a:lnTo>
                  <a:lnTo>
                    <a:pt x="2502" y="1859"/>
                  </a:lnTo>
                  <a:lnTo>
                    <a:pt x="2502" y="1871"/>
                  </a:lnTo>
                  <a:lnTo>
                    <a:pt x="2502" y="1882"/>
                  </a:lnTo>
                  <a:lnTo>
                    <a:pt x="2502" y="1894"/>
                  </a:lnTo>
                  <a:lnTo>
                    <a:pt x="2502" y="1906"/>
                  </a:lnTo>
                  <a:lnTo>
                    <a:pt x="2502" y="1917"/>
                  </a:lnTo>
                  <a:lnTo>
                    <a:pt x="2502" y="1929"/>
                  </a:lnTo>
                  <a:lnTo>
                    <a:pt x="2502" y="1940"/>
                  </a:lnTo>
                  <a:lnTo>
                    <a:pt x="2502" y="1952"/>
                  </a:lnTo>
                  <a:lnTo>
                    <a:pt x="2502" y="1963"/>
                  </a:lnTo>
                  <a:lnTo>
                    <a:pt x="2502" y="1975"/>
                  </a:lnTo>
                  <a:lnTo>
                    <a:pt x="2502" y="1986"/>
                  </a:lnTo>
                  <a:lnTo>
                    <a:pt x="2502" y="1998"/>
                  </a:lnTo>
                  <a:lnTo>
                    <a:pt x="2502" y="2010"/>
                  </a:lnTo>
                  <a:lnTo>
                    <a:pt x="2502" y="2021"/>
                  </a:lnTo>
                  <a:lnTo>
                    <a:pt x="2502" y="2033"/>
                  </a:lnTo>
                  <a:lnTo>
                    <a:pt x="2502" y="2044"/>
                  </a:lnTo>
                  <a:lnTo>
                    <a:pt x="2502" y="2056"/>
                  </a:lnTo>
                  <a:lnTo>
                    <a:pt x="2502" y="2067"/>
                  </a:lnTo>
                  <a:lnTo>
                    <a:pt x="2502" y="2079"/>
                  </a:lnTo>
                  <a:lnTo>
                    <a:pt x="2502" y="2090"/>
                  </a:lnTo>
                  <a:lnTo>
                    <a:pt x="2502" y="2102"/>
                  </a:lnTo>
                  <a:lnTo>
                    <a:pt x="2502" y="2113"/>
                  </a:lnTo>
                  <a:lnTo>
                    <a:pt x="2502" y="2125"/>
                  </a:lnTo>
                  <a:lnTo>
                    <a:pt x="2502" y="2137"/>
                  </a:lnTo>
                  <a:lnTo>
                    <a:pt x="2502" y="2148"/>
                  </a:lnTo>
                  <a:lnTo>
                    <a:pt x="2502" y="2160"/>
                  </a:lnTo>
                  <a:lnTo>
                    <a:pt x="2502" y="2171"/>
                  </a:lnTo>
                  <a:lnTo>
                    <a:pt x="2502" y="2183"/>
                  </a:lnTo>
                  <a:lnTo>
                    <a:pt x="2502" y="2194"/>
                  </a:lnTo>
                  <a:lnTo>
                    <a:pt x="2502" y="2206"/>
                  </a:lnTo>
                  <a:lnTo>
                    <a:pt x="2502" y="2217"/>
                  </a:lnTo>
                  <a:lnTo>
                    <a:pt x="2502" y="2229"/>
                  </a:lnTo>
                  <a:lnTo>
                    <a:pt x="2502" y="2241"/>
                  </a:lnTo>
                  <a:lnTo>
                    <a:pt x="2502" y="2252"/>
                  </a:lnTo>
                  <a:lnTo>
                    <a:pt x="2502" y="2263"/>
                  </a:lnTo>
                  <a:lnTo>
                    <a:pt x="2502" y="2275"/>
                  </a:lnTo>
                  <a:lnTo>
                    <a:pt x="2502" y="2286"/>
                  </a:lnTo>
                  <a:lnTo>
                    <a:pt x="2502" y="2298"/>
                  </a:lnTo>
                  <a:lnTo>
                    <a:pt x="2502" y="2310"/>
                  </a:lnTo>
                  <a:lnTo>
                    <a:pt x="2502" y="2321"/>
                  </a:lnTo>
                  <a:lnTo>
                    <a:pt x="2502" y="2333"/>
                  </a:lnTo>
                  <a:lnTo>
                    <a:pt x="2502" y="2344"/>
                  </a:lnTo>
                  <a:lnTo>
                    <a:pt x="2502" y="2356"/>
                  </a:lnTo>
                  <a:lnTo>
                    <a:pt x="2502" y="2368"/>
                  </a:lnTo>
                  <a:lnTo>
                    <a:pt x="2502" y="2379"/>
                  </a:lnTo>
                  <a:lnTo>
                    <a:pt x="2502" y="2391"/>
                  </a:lnTo>
                  <a:lnTo>
                    <a:pt x="2502" y="2402"/>
                  </a:lnTo>
                  <a:lnTo>
                    <a:pt x="2502" y="2414"/>
                  </a:lnTo>
                  <a:lnTo>
                    <a:pt x="2502" y="2425"/>
                  </a:lnTo>
                  <a:lnTo>
                    <a:pt x="2502" y="2437"/>
                  </a:lnTo>
                  <a:lnTo>
                    <a:pt x="2502" y="2448"/>
                  </a:lnTo>
                  <a:lnTo>
                    <a:pt x="2502" y="2460"/>
                  </a:lnTo>
                  <a:lnTo>
                    <a:pt x="2502" y="2472"/>
                  </a:lnTo>
                  <a:lnTo>
                    <a:pt x="2502" y="2483"/>
                  </a:lnTo>
                  <a:lnTo>
                    <a:pt x="2502" y="2494"/>
                  </a:lnTo>
                  <a:lnTo>
                    <a:pt x="2502" y="2506"/>
                  </a:lnTo>
                  <a:lnTo>
                    <a:pt x="2502" y="2517"/>
                  </a:lnTo>
                  <a:lnTo>
                    <a:pt x="2502" y="2529"/>
                  </a:lnTo>
                  <a:lnTo>
                    <a:pt x="2502" y="2541"/>
                  </a:lnTo>
                  <a:lnTo>
                    <a:pt x="2502" y="2552"/>
                  </a:lnTo>
                  <a:lnTo>
                    <a:pt x="2502" y="2564"/>
                  </a:lnTo>
                  <a:lnTo>
                    <a:pt x="2502" y="2575"/>
                  </a:lnTo>
                  <a:lnTo>
                    <a:pt x="2502" y="2587"/>
                  </a:lnTo>
                  <a:lnTo>
                    <a:pt x="2502" y="2598"/>
                  </a:lnTo>
                  <a:lnTo>
                    <a:pt x="2502" y="2610"/>
                  </a:lnTo>
                  <a:lnTo>
                    <a:pt x="2502" y="2622"/>
                  </a:lnTo>
                  <a:lnTo>
                    <a:pt x="2502" y="2633"/>
                  </a:lnTo>
                  <a:lnTo>
                    <a:pt x="2502" y="2645"/>
                  </a:lnTo>
                  <a:lnTo>
                    <a:pt x="2502" y="2656"/>
                  </a:lnTo>
                  <a:lnTo>
                    <a:pt x="2502" y="2668"/>
                  </a:lnTo>
                  <a:lnTo>
                    <a:pt x="2502" y="2680"/>
                  </a:lnTo>
                  <a:lnTo>
                    <a:pt x="2502" y="2691"/>
                  </a:lnTo>
                  <a:lnTo>
                    <a:pt x="2502" y="2703"/>
                  </a:lnTo>
                  <a:lnTo>
                    <a:pt x="2502" y="2714"/>
                  </a:lnTo>
                  <a:lnTo>
                    <a:pt x="2502" y="2725"/>
                  </a:lnTo>
                  <a:lnTo>
                    <a:pt x="2502" y="2737"/>
                  </a:lnTo>
                  <a:lnTo>
                    <a:pt x="2502" y="2748"/>
                  </a:lnTo>
                  <a:lnTo>
                    <a:pt x="2502" y="2760"/>
                  </a:lnTo>
                  <a:lnTo>
                    <a:pt x="2502" y="2772"/>
                  </a:lnTo>
                  <a:lnTo>
                    <a:pt x="2502" y="2783"/>
                  </a:lnTo>
                  <a:lnTo>
                    <a:pt x="2502" y="2795"/>
                  </a:lnTo>
                  <a:lnTo>
                    <a:pt x="2502" y="2806"/>
                  </a:lnTo>
                  <a:lnTo>
                    <a:pt x="2502" y="2818"/>
                  </a:lnTo>
                  <a:lnTo>
                    <a:pt x="2502" y="2829"/>
                  </a:lnTo>
                  <a:lnTo>
                    <a:pt x="2502" y="2841"/>
                  </a:lnTo>
                  <a:lnTo>
                    <a:pt x="2502" y="2853"/>
                  </a:lnTo>
                  <a:lnTo>
                    <a:pt x="2502" y="2864"/>
                  </a:lnTo>
                  <a:lnTo>
                    <a:pt x="2502" y="2876"/>
                  </a:lnTo>
                  <a:lnTo>
                    <a:pt x="2502" y="2887"/>
                  </a:lnTo>
                  <a:lnTo>
                    <a:pt x="2502" y="2899"/>
                  </a:lnTo>
                  <a:lnTo>
                    <a:pt x="2502" y="2910"/>
                  </a:lnTo>
                  <a:lnTo>
                    <a:pt x="2502" y="2922"/>
                  </a:lnTo>
                  <a:lnTo>
                    <a:pt x="2502" y="2933"/>
                  </a:lnTo>
                  <a:lnTo>
                    <a:pt x="2502" y="2945"/>
                  </a:lnTo>
                  <a:lnTo>
                    <a:pt x="2502" y="2956"/>
                  </a:lnTo>
                  <a:lnTo>
                    <a:pt x="2502" y="2968"/>
                  </a:lnTo>
                  <a:lnTo>
                    <a:pt x="2502" y="2979"/>
                  </a:lnTo>
                  <a:lnTo>
                    <a:pt x="2502" y="2991"/>
                  </a:lnTo>
                  <a:lnTo>
                    <a:pt x="2502" y="3003"/>
                  </a:lnTo>
                  <a:lnTo>
                    <a:pt x="2502" y="3014"/>
                  </a:lnTo>
                  <a:lnTo>
                    <a:pt x="2502" y="3026"/>
                  </a:lnTo>
                  <a:lnTo>
                    <a:pt x="2502" y="3037"/>
                  </a:lnTo>
                  <a:lnTo>
                    <a:pt x="2502" y="3049"/>
                  </a:lnTo>
                  <a:lnTo>
                    <a:pt x="2502" y="3060"/>
                  </a:lnTo>
                  <a:lnTo>
                    <a:pt x="2502" y="3072"/>
                  </a:lnTo>
                  <a:lnTo>
                    <a:pt x="2502" y="3084"/>
                  </a:lnTo>
                  <a:lnTo>
                    <a:pt x="2502" y="3095"/>
                  </a:lnTo>
                  <a:lnTo>
                    <a:pt x="2502" y="3107"/>
                  </a:lnTo>
                  <a:lnTo>
                    <a:pt x="2502" y="3118"/>
                  </a:lnTo>
                  <a:lnTo>
                    <a:pt x="2502" y="3129"/>
                  </a:lnTo>
                  <a:lnTo>
                    <a:pt x="2502" y="3141"/>
                  </a:lnTo>
                  <a:lnTo>
                    <a:pt x="2502" y="3153"/>
                  </a:lnTo>
                  <a:lnTo>
                    <a:pt x="2502" y="3164"/>
                  </a:lnTo>
                  <a:lnTo>
                    <a:pt x="2502" y="3176"/>
                  </a:lnTo>
                  <a:lnTo>
                    <a:pt x="2502" y="3187"/>
                  </a:lnTo>
                  <a:lnTo>
                    <a:pt x="2502" y="3199"/>
                  </a:lnTo>
                  <a:lnTo>
                    <a:pt x="2502" y="3211"/>
                  </a:lnTo>
                  <a:lnTo>
                    <a:pt x="2502" y="3222"/>
                  </a:lnTo>
                  <a:lnTo>
                    <a:pt x="2502" y="3234"/>
                  </a:lnTo>
                  <a:lnTo>
                    <a:pt x="2502" y="3245"/>
                  </a:lnTo>
                  <a:lnTo>
                    <a:pt x="2502" y="3257"/>
                  </a:lnTo>
                  <a:lnTo>
                    <a:pt x="2502" y="3268"/>
                  </a:lnTo>
                  <a:lnTo>
                    <a:pt x="2502" y="3280"/>
                  </a:lnTo>
                  <a:lnTo>
                    <a:pt x="2502" y="3291"/>
                  </a:lnTo>
                  <a:lnTo>
                    <a:pt x="2502" y="3303"/>
                  </a:lnTo>
                  <a:lnTo>
                    <a:pt x="2502" y="3315"/>
                  </a:lnTo>
                  <a:lnTo>
                    <a:pt x="2502" y="3326"/>
                  </a:lnTo>
                  <a:lnTo>
                    <a:pt x="2502" y="3338"/>
                  </a:lnTo>
                  <a:lnTo>
                    <a:pt x="2502" y="3349"/>
                  </a:lnTo>
                  <a:lnTo>
                    <a:pt x="2502" y="3360"/>
                  </a:lnTo>
                  <a:lnTo>
                    <a:pt x="2502" y="3372"/>
                  </a:lnTo>
                  <a:lnTo>
                    <a:pt x="2502" y="3384"/>
                  </a:lnTo>
                  <a:lnTo>
                    <a:pt x="2502" y="3395"/>
                  </a:lnTo>
                  <a:lnTo>
                    <a:pt x="2502" y="3407"/>
                  </a:lnTo>
                  <a:lnTo>
                    <a:pt x="2502" y="3418"/>
                  </a:lnTo>
                  <a:lnTo>
                    <a:pt x="2502" y="3430"/>
                  </a:lnTo>
                  <a:lnTo>
                    <a:pt x="2502" y="3441"/>
                  </a:lnTo>
                  <a:lnTo>
                    <a:pt x="2502" y="3453"/>
                  </a:lnTo>
                  <a:lnTo>
                    <a:pt x="2502" y="3464"/>
                  </a:lnTo>
                  <a:lnTo>
                    <a:pt x="0" y="3464"/>
                  </a:lnTo>
                  <a:close/>
                </a:path>
              </a:pathLst>
            </a:custGeom>
            <a:noFill/>
            <a:ln w="1588" cap="rnd">
              <a:solidFill>
                <a:srgbClr val="FDF3E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30" name="Line 12">
              <a:extLst>
                <a:ext uri="{FF2B5EF4-FFF2-40B4-BE49-F238E27FC236}">
                  <a16:creationId xmlns:a16="http://schemas.microsoft.com/office/drawing/2014/main" xmlns="" id="{2220ADEF-BCDA-461D-99CC-B9FA33DA8F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276" y="482601"/>
              <a:ext cx="5505450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31" name="Line 13">
              <a:extLst>
                <a:ext uri="{FF2B5EF4-FFF2-40B4-BE49-F238E27FC236}">
                  <a16:creationId xmlns:a16="http://schemas.microsoft.com/office/drawing/2014/main" xmlns="" id="{F669BB45-D11B-49CA-9F8C-C719705511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24726" y="482601"/>
              <a:ext cx="0" cy="549910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32" name="Line 16">
              <a:extLst>
                <a:ext uri="{FF2B5EF4-FFF2-40B4-BE49-F238E27FC236}">
                  <a16:creationId xmlns:a16="http://schemas.microsoft.com/office/drawing/2014/main" xmlns="" id="{FEEAF87A-920E-4053-A99E-96CBA53085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5639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33" name="Line 17">
              <a:extLst>
                <a:ext uri="{FF2B5EF4-FFF2-40B4-BE49-F238E27FC236}">
                  <a16:creationId xmlns:a16="http://schemas.microsoft.com/office/drawing/2014/main" xmlns="" id="{078BEE59-8005-43C8-A20C-3FDFC626B1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2001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34" name="Line 18">
              <a:extLst>
                <a:ext uri="{FF2B5EF4-FFF2-40B4-BE49-F238E27FC236}">
                  <a16:creationId xmlns:a16="http://schemas.microsoft.com/office/drawing/2014/main" xmlns="" id="{BAD50789-1ADF-40E4-819A-8D9DBE69B2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48364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35" name="Line 19">
              <a:extLst>
                <a:ext uri="{FF2B5EF4-FFF2-40B4-BE49-F238E27FC236}">
                  <a16:creationId xmlns:a16="http://schemas.microsoft.com/office/drawing/2014/main" xmlns="" id="{951530F4-F8F5-412F-A0D8-1D64F00C19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24726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36" name="Line 21">
              <a:extLst>
                <a:ext uri="{FF2B5EF4-FFF2-40B4-BE49-F238E27FC236}">
                  <a16:creationId xmlns:a16="http://schemas.microsoft.com/office/drawing/2014/main" xmlns="" id="{2D89EBEF-7300-41BC-A53F-18C795A282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95639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37" name="Line 22">
              <a:extLst>
                <a:ext uri="{FF2B5EF4-FFF2-40B4-BE49-F238E27FC236}">
                  <a16:creationId xmlns:a16="http://schemas.microsoft.com/office/drawing/2014/main" xmlns="" id="{7522DCAE-7FDC-42D6-BDBC-196BEE7E77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72001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38" name="Line 23">
              <a:extLst>
                <a:ext uri="{FF2B5EF4-FFF2-40B4-BE49-F238E27FC236}">
                  <a16:creationId xmlns:a16="http://schemas.microsoft.com/office/drawing/2014/main" xmlns="" id="{18BA7B80-D63E-4D93-965A-257FA13578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48364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39" name="Line 24">
              <a:extLst>
                <a:ext uri="{FF2B5EF4-FFF2-40B4-BE49-F238E27FC236}">
                  <a16:creationId xmlns:a16="http://schemas.microsoft.com/office/drawing/2014/main" xmlns="" id="{1122E28C-4892-4DFB-850F-CDDCFB6445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24726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40" name="Line 26">
              <a:extLst>
                <a:ext uri="{FF2B5EF4-FFF2-40B4-BE49-F238E27FC236}">
                  <a16:creationId xmlns:a16="http://schemas.microsoft.com/office/drawing/2014/main" xmlns="" id="{ED4E2281-99A3-4B1B-ABFF-E09D665AA6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506571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41" name="Line 27">
              <a:extLst>
                <a:ext uri="{FF2B5EF4-FFF2-40B4-BE49-F238E27FC236}">
                  <a16:creationId xmlns:a16="http://schemas.microsoft.com/office/drawing/2014/main" xmlns="" id="{EF601AD5-0064-4463-95E9-5C7CDDC807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4149726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42" name="Line 28">
              <a:extLst>
                <a:ext uri="{FF2B5EF4-FFF2-40B4-BE49-F238E27FC236}">
                  <a16:creationId xmlns:a16="http://schemas.microsoft.com/office/drawing/2014/main" xmlns="" id="{5CC7D374-4C4B-4A3C-A30A-09BE4038B9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323215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43" name="Line 29">
              <a:extLst>
                <a:ext uri="{FF2B5EF4-FFF2-40B4-BE49-F238E27FC236}">
                  <a16:creationId xmlns:a16="http://schemas.microsoft.com/office/drawing/2014/main" xmlns="" id="{274BA1C2-3B49-436D-B96E-459A7892A9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231616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44" name="Line 30">
              <a:extLst>
                <a:ext uri="{FF2B5EF4-FFF2-40B4-BE49-F238E27FC236}">
                  <a16:creationId xmlns:a16="http://schemas.microsoft.com/office/drawing/2014/main" xmlns="" id="{B374DBF6-CB3B-4B11-9178-E9B82BD468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1398588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45" name="Line 31">
              <a:extLst>
                <a:ext uri="{FF2B5EF4-FFF2-40B4-BE49-F238E27FC236}">
                  <a16:creationId xmlns:a16="http://schemas.microsoft.com/office/drawing/2014/main" xmlns="" id="{7A9390F3-2EF2-40A3-BAC3-D0FE4EDABF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4826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46" name="Line 66">
              <a:extLst>
                <a:ext uri="{FF2B5EF4-FFF2-40B4-BE49-F238E27FC236}">
                  <a16:creationId xmlns:a16="http://schemas.microsoft.com/office/drawing/2014/main" xmlns="" id="{855772BC-3D20-464C-A017-3D760E79AC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78201" y="5945188"/>
              <a:ext cx="269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47" name="Line 67">
              <a:extLst>
                <a:ext uri="{FF2B5EF4-FFF2-40B4-BE49-F238E27FC236}">
                  <a16:creationId xmlns:a16="http://schemas.microsoft.com/office/drawing/2014/main" xmlns="" id="{1B038156-2894-49CE-96FD-327F6E0D7A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5189" y="5927726"/>
              <a:ext cx="269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48" name="Line 68">
              <a:extLst>
                <a:ext uri="{FF2B5EF4-FFF2-40B4-BE49-F238E27FC236}">
                  <a16:creationId xmlns:a16="http://schemas.microsoft.com/office/drawing/2014/main" xmlns="" id="{F6EFBEE6-B6A0-41DB-8D8C-C8D3F5C555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32176" y="5908676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49" name="Line 69">
              <a:extLst>
                <a:ext uri="{FF2B5EF4-FFF2-40B4-BE49-F238E27FC236}">
                  <a16:creationId xmlns:a16="http://schemas.microsoft.com/office/drawing/2014/main" xmlns="" id="{6F3ABD17-BCBF-48BD-9E62-BC387B6A30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55989" y="5891213"/>
              <a:ext cx="269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50" name="Line 70">
              <a:extLst>
                <a:ext uri="{FF2B5EF4-FFF2-40B4-BE49-F238E27FC236}">
                  <a16:creationId xmlns:a16="http://schemas.microsoft.com/office/drawing/2014/main" xmlns="" id="{51E3D3C6-F96F-4AE1-9009-01A4D4A234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82976" y="5872163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51" name="Line 71">
              <a:extLst>
                <a:ext uri="{FF2B5EF4-FFF2-40B4-BE49-F238E27FC236}">
                  <a16:creationId xmlns:a16="http://schemas.microsoft.com/office/drawing/2014/main" xmlns="" id="{F0B7F835-57C1-4E10-B3FF-4BFA51014C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06789" y="5854701"/>
              <a:ext cx="254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52" name="Line 72">
              <a:extLst>
                <a:ext uri="{FF2B5EF4-FFF2-40B4-BE49-F238E27FC236}">
                  <a16:creationId xmlns:a16="http://schemas.microsoft.com/office/drawing/2014/main" xmlns="" id="{AD61166A-DC6D-4233-B7F0-4B9121792B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32189" y="5835651"/>
              <a:ext cx="254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53" name="Line 73">
              <a:extLst>
                <a:ext uri="{FF2B5EF4-FFF2-40B4-BE49-F238E27FC236}">
                  <a16:creationId xmlns:a16="http://schemas.microsoft.com/office/drawing/2014/main" xmlns="" id="{FFD1F940-035D-499E-BACC-1A761B2D5A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57589" y="5816601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54" name="Line 74">
              <a:extLst>
                <a:ext uri="{FF2B5EF4-FFF2-40B4-BE49-F238E27FC236}">
                  <a16:creationId xmlns:a16="http://schemas.microsoft.com/office/drawing/2014/main" xmlns="" id="{7B549697-8222-4431-8319-5873D7EE31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81401" y="5799138"/>
              <a:ext cx="254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55" name="Line 75">
              <a:extLst>
                <a:ext uri="{FF2B5EF4-FFF2-40B4-BE49-F238E27FC236}">
                  <a16:creationId xmlns:a16="http://schemas.microsoft.com/office/drawing/2014/main" xmlns="" id="{A7480F02-C1C3-450C-B9D6-29DBFB3282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06801" y="5781676"/>
              <a:ext cx="238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56" name="Line 76">
              <a:extLst>
                <a:ext uri="{FF2B5EF4-FFF2-40B4-BE49-F238E27FC236}">
                  <a16:creationId xmlns:a16="http://schemas.microsoft.com/office/drawing/2014/main" xmlns="" id="{C5AD3AE9-28A7-4B26-B387-B78A78C986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30614" y="5762626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57" name="Line 77">
              <a:extLst>
                <a:ext uri="{FF2B5EF4-FFF2-40B4-BE49-F238E27FC236}">
                  <a16:creationId xmlns:a16="http://schemas.microsoft.com/office/drawing/2014/main" xmlns="" id="{C189C2C7-A59C-4506-92A0-BD485ECEBC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54426" y="5745163"/>
              <a:ext cx="238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58" name="Line 78">
              <a:extLst>
                <a:ext uri="{FF2B5EF4-FFF2-40B4-BE49-F238E27FC236}">
                  <a16:creationId xmlns:a16="http://schemas.microsoft.com/office/drawing/2014/main" xmlns="" id="{BCEB35DF-FCBD-4D7A-B675-6E922C092D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78239" y="5726113"/>
              <a:ext cx="222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59" name="Line 79">
              <a:extLst>
                <a:ext uri="{FF2B5EF4-FFF2-40B4-BE49-F238E27FC236}">
                  <a16:creationId xmlns:a16="http://schemas.microsoft.com/office/drawing/2014/main" xmlns="" id="{CCBF8AC8-EF88-4678-B580-1FCFC4C384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00464" y="5707063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60" name="Line 80">
              <a:extLst>
                <a:ext uri="{FF2B5EF4-FFF2-40B4-BE49-F238E27FC236}">
                  <a16:creationId xmlns:a16="http://schemas.microsoft.com/office/drawing/2014/main" xmlns="" id="{CBEF575C-93DE-41A0-91C9-CC2E9AF871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24276" y="5689601"/>
              <a:ext cx="222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61" name="Line 81">
              <a:extLst>
                <a:ext uri="{FF2B5EF4-FFF2-40B4-BE49-F238E27FC236}">
                  <a16:creationId xmlns:a16="http://schemas.microsoft.com/office/drawing/2014/main" xmlns="" id="{0879F670-0CAD-45F0-AABC-29AB72C37F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46501" y="5670551"/>
              <a:ext cx="222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62" name="Line 82">
              <a:extLst>
                <a:ext uri="{FF2B5EF4-FFF2-40B4-BE49-F238E27FC236}">
                  <a16:creationId xmlns:a16="http://schemas.microsoft.com/office/drawing/2014/main" xmlns="" id="{9F5C9C35-0728-48FF-AB7B-D41C123F2E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68726" y="5653088"/>
              <a:ext cx="238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63" name="Line 83">
              <a:extLst>
                <a:ext uri="{FF2B5EF4-FFF2-40B4-BE49-F238E27FC236}">
                  <a16:creationId xmlns:a16="http://schemas.microsoft.com/office/drawing/2014/main" xmlns="" id="{E9DD0769-5307-4D01-8DB3-9EA45BB899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92539" y="5634038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64" name="Line 84">
              <a:extLst>
                <a:ext uri="{FF2B5EF4-FFF2-40B4-BE49-F238E27FC236}">
                  <a16:creationId xmlns:a16="http://schemas.microsoft.com/office/drawing/2014/main" xmlns="" id="{8E2D139C-201F-4852-8B94-F99BADED18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13176" y="5616576"/>
              <a:ext cx="222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65" name="Line 85">
              <a:extLst>
                <a:ext uri="{FF2B5EF4-FFF2-40B4-BE49-F238E27FC236}">
                  <a16:creationId xmlns:a16="http://schemas.microsoft.com/office/drawing/2014/main" xmlns="" id="{6942052D-B92F-4443-AACB-3063CC072F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35401" y="5597526"/>
              <a:ext cx="222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66" name="Line 86">
              <a:extLst>
                <a:ext uri="{FF2B5EF4-FFF2-40B4-BE49-F238E27FC236}">
                  <a16:creationId xmlns:a16="http://schemas.microsoft.com/office/drawing/2014/main" xmlns="" id="{6580F618-FA00-4622-9B45-2CE8F8998A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57626" y="5580063"/>
              <a:ext cx="206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67" name="Line 87">
              <a:extLst>
                <a:ext uri="{FF2B5EF4-FFF2-40B4-BE49-F238E27FC236}">
                  <a16:creationId xmlns:a16="http://schemas.microsoft.com/office/drawing/2014/main" xmlns="" id="{E8AB4498-6A0D-4116-8FDA-47B4FE3A01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78264" y="5561013"/>
              <a:ext cx="222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68" name="Line 88">
              <a:extLst>
                <a:ext uri="{FF2B5EF4-FFF2-40B4-BE49-F238E27FC236}">
                  <a16:creationId xmlns:a16="http://schemas.microsoft.com/office/drawing/2014/main" xmlns="" id="{C2DE6156-6287-4F2D-AAB9-93AA877CDC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00489" y="5541963"/>
              <a:ext cx="190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69" name="Line 89">
              <a:extLst>
                <a:ext uri="{FF2B5EF4-FFF2-40B4-BE49-F238E27FC236}">
                  <a16:creationId xmlns:a16="http://schemas.microsoft.com/office/drawing/2014/main" xmlns="" id="{C315BB0C-2BF5-4D93-95AE-408A589996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19539" y="5524501"/>
              <a:ext cx="206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0" name="Line 90">
              <a:extLst>
                <a:ext uri="{FF2B5EF4-FFF2-40B4-BE49-F238E27FC236}">
                  <a16:creationId xmlns:a16="http://schemas.microsoft.com/office/drawing/2014/main" xmlns="" id="{8A77F51F-07DB-4658-8FA3-FEB527C082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40176" y="5505451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1" name="Line 91">
              <a:extLst>
                <a:ext uri="{FF2B5EF4-FFF2-40B4-BE49-F238E27FC236}">
                  <a16:creationId xmlns:a16="http://schemas.microsoft.com/office/drawing/2014/main" xmlns="" id="{C575DCC3-C961-4B99-B037-8EAF649BC5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60814" y="5487988"/>
              <a:ext cx="206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2" name="Line 92">
              <a:extLst>
                <a:ext uri="{FF2B5EF4-FFF2-40B4-BE49-F238E27FC236}">
                  <a16:creationId xmlns:a16="http://schemas.microsoft.com/office/drawing/2014/main" xmlns="" id="{8268F638-DC24-4900-A8FD-CCFB2227CA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81451" y="5468938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3" name="Line 93">
              <a:extLst>
                <a:ext uri="{FF2B5EF4-FFF2-40B4-BE49-F238E27FC236}">
                  <a16:creationId xmlns:a16="http://schemas.microsoft.com/office/drawing/2014/main" xmlns="" id="{2057211E-0CF0-4D80-8136-22BAD37693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02089" y="5449888"/>
              <a:ext cx="190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4" name="Line 94">
              <a:extLst>
                <a:ext uri="{FF2B5EF4-FFF2-40B4-BE49-F238E27FC236}">
                  <a16:creationId xmlns:a16="http://schemas.microsoft.com/office/drawing/2014/main" xmlns="" id="{139B9882-3300-453E-8B65-798260B62B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21139" y="5432426"/>
              <a:ext cx="206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5" name="Line 95">
              <a:extLst>
                <a:ext uri="{FF2B5EF4-FFF2-40B4-BE49-F238E27FC236}">
                  <a16:creationId xmlns:a16="http://schemas.microsoft.com/office/drawing/2014/main" xmlns="" id="{36173699-2BBC-4CFA-83B5-8D0B74824F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41776" y="5414963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6" name="Line 96">
              <a:extLst>
                <a:ext uri="{FF2B5EF4-FFF2-40B4-BE49-F238E27FC236}">
                  <a16:creationId xmlns:a16="http://schemas.microsoft.com/office/drawing/2014/main" xmlns="" id="{70556ADA-0908-4AD7-B187-FDE40CD7F2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60826" y="5395913"/>
              <a:ext cx="190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7" name="Line 97">
              <a:extLst>
                <a:ext uri="{FF2B5EF4-FFF2-40B4-BE49-F238E27FC236}">
                  <a16:creationId xmlns:a16="http://schemas.microsoft.com/office/drawing/2014/main" xmlns="" id="{EC30FDF3-312A-4E2A-A91B-02291E6225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79876" y="5378451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8" name="Line 98">
              <a:extLst>
                <a:ext uri="{FF2B5EF4-FFF2-40B4-BE49-F238E27FC236}">
                  <a16:creationId xmlns:a16="http://schemas.microsoft.com/office/drawing/2014/main" xmlns="" id="{5EE22F40-5EE0-43C5-A1EE-A6CD9C615B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98926" y="5359401"/>
              <a:ext cx="190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9" name="Line 99">
              <a:extLst>
                <a:ext uri="{FF2B5EF4-FFF2-40B4-BE49-F238E27FC236}">
                  <a16:creationId xmlns:a16="http://schemas.microsoft.com/office/drawing/2014/main" xmlns="" id="{785F6432-C477-4FB0-A877-34072B8842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17976" y="5340351"/>
              <a:ext cx="190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0" name="Line 100">
              <a:extLst>
                <a:ext uri="{FF2B5EF4-FFF2-40B4-BE49-F238E27FC236}">
                  <a16:creationId xmlns:a16="http://schemas.microsoft.com/office/drawing/2014/main" xmlns="" id="{A132795E-3DCC-4F96-86A6-66D04F3FBA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37026" y="5322888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1" name="Line 101">
              <a:extLst>
                <a:ext uri="{FF2B5EF4-FFF2-40B4-BE49-F238E27FC236}">
                  <a16:creationId xmlns:a16="http://schemas.microsoft.com/office/drawing/2014/main" xmlns="" id="{F4944E12-E536-4102-8435-0AB231DA92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54489" y="5303838"/>
              <a:ext cx="190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2" name="Line 102">
              <a:extLst>
                <a:ext uri="{FF2B5EF4-FFF2-40B4-BE49-F238E27FC236}">
                  <a16:creationId xmlns:a16="http://schemas.microsoft.com/office/drawing/2014/main" xmlns="" id="{C310150B-58FC-408B-AC1A-93B759F3C3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73539" y="5286376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3" name="Line 103">
              <a:extLst>
                <a:ext uri="{FF2B5EF4-FFF2-40B4-BE49-F238E27FC236}">
                  <a16:creationId xmlns:a16="http://schemas.microsoft.com/office/drawing/2014/main" xmlns="" id="{106308C6-BE6B-4C63-8095-892C922D0F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2589" y="5267326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4" name="Line 104">
              <a:extLst>
                <a:ext uri="{FF2B5EF4-FFF2-40B4-BE49-F238E27FC236}">
                  <a16:creationId xmlns:a16="http://schemas.microsoft.com/office/drawing/2014/main" xmlns="" id="{5A30C9F1-9DE4-4A40-BA4E-9CB9E2D827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10051" y="5249863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5" name="Line 105">
              <a:extLst>
                <a:ext uri="{FF2B5EF4-FFF2-40B4-BE49-F238E27FC236}">
                  <a16:creationId xmlns:a16="http://schemas.microsoft.com/office/drawing/2014/main" xmlns="" id="{ADEF91E7-7983-4B52-B286-67C83F612E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27514" y="5230813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6" name="Line 106">
              <a:extLst>
                <a:ext uri="{FF2B5EF4-FFF2-40B4-BE49-F238E27FC236}">
                  <a16:creationId xmlns:a16="http://schemas.microsoft.com/office/drawing/2014/main" xmlns="" id="{9D4084D4-07D8-477E-B94D-0026975450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44976" y="5211763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7" name="Line 107">
              <a:extLst>
                <a:ext uri="{FF2B5EF4-FFF2-40B4-BE49-F238E27FC236}">
                  <a16:creationId xmlns:a16="http://schemas.microsoft.com/office/drawing/2014/main" xmlns="" id="{4CBC48E0-34B0-4D60-864E-C40C0D33B9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62439" y="5194301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8" name="Line 108">
              <a:extLst>
                <a:ext uri="{FF2B5EF4-FFF2-40B4-BE49-F238E27FC236}">
                  <a16:creationId xmlns:a16="http://schemas.microsoft.com/office/drawing/2014/main" xmlns="" id="{5174EE5B-F1DD-46AF-8A33-DBEFB62B02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79901" y="5175251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9" name="Line 109">
              <a:extLst>
                <a:ext uri="{FF2B5EF4-FFF2-40B4-BE49-F238E27FC236}">
                  <a16:creationId xmlns:a16="http://schemas.microsoft.com/office/drawing/2014/main" xmlns="" id="{841320A9-7FAF-4076-AE97-E2723D64AC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97364" y="5157788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0" name="Line 110">
              <a:extLst>
                <a:ext uri="{FF2B5EF4-FFF2-40B4-BE49-F238E27FC236}">
                  <a16:creationId xmlns:a16="http://schemas.microsoft.com/office/drawing/2014/main" xmlns="" id="{2D9E874F-5A5C-450E-BBD4-911177816A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13239" y="5138738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1" name="Line 111">
              <a:extLst>
                <a:ext uri="{FF2B5EF4-FFF2-40B4-BE49-F238E27FC236}">
                  <a16:creationId xmlns:a16="http://schemas.microsoft.com/office/drawing/2014/main" xmlns="" id="{FF1A6501-E0E6-49D6-BAC8-2E0351A067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29114" y="5121276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2" name="Line 112">
              <a:extLst>
                <a:ext uri="{FF2B5EF4-FFF2-40B4-BE49-F238E27FC236}">
                  <a16:creationId xmlns:a16="http://schemas.microsoft.com/office/drawing/2014/main" xmlns="" id="{00E543AA-AF24-4F31-83A3-F538F227B5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46576" y="5102226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3" name="Line 113">
              <a:extLst>
                <a:ext uri="{FF2B5EF4-FFF2-40B4-BE49-F238E27FC236}">
                  <a16:creationId xmlns:a16="http://schemas.microsoft.com/office/drawing/2014/main" xmlns="" id="{E1D923B0-2D60-4A15-9B0F-AC21E6596E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62451" y="5084763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4" name="Line 114">
              <a:extLst>
                <a:ext uri="{FF2B5EF4-FFF2-40B4-BE49-F238E27FC236}">
                  <a16:creationId xmlns:a16="http://schemas.microsoft.com/office/drawing/2014/main" xmlns="" id="{5C0E4DFF-3E9F-4876-A30E-AE4B6374FB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78326" y="5065713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5" name="Line 115">
              <a:extLst>
                <a:ext uri="{FF2B5EF4-FFF2-40B4-BE49-F238E27FC236}">
                  <a16:creationId xmlns:a16="http://schemas.microsoft.com/office/drawing/2014/main" xmlns="" id="{72AAA26B-0ACF-44B7-A9F6-CBFC8C4EB4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5789" y="5048251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6" name="Line 116">
              <a:extLst>
                <a:ext uri="{FF2B5EF4-FFF2-40B4-BE49-F238E27FC236}">
                  <a16:creationId xmlns:a16="http://schemas.microsoft.com/office/drawing/2014/main" xmlns="" id="{55F49FE7-143C-4A73-8480-D903057014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10076" y="5029201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7" name="Line 117">
              <a:extLst>
                <a:ext uri="{FF2B5EF4-FFF2-40B4-BE49-F238E27FC236}">
                  <a16:creationId xmlns:a16="http://schemas.microsoft.com/office/drawing/2014/main" xmlns="" id="{5AEEF54E-3031-488E-865F-25C80E8F68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25951" y="5011738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8" name="Line 118">
              <a:extLst>
                <a:ext uri="{FF2B5EF4-FFF2-40B4-BE49-F238E27FC236}">
                  <a16:creationId xmlns:a16="http://schemas.microsoft.com/office/drawing/2014/main" xmlns="" id="{8F33494C-E3E3-43E1-8A4A-4325480F7D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41826" y="4992688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9" name="Line 119">
              <a:extLst>
                <a:ext uri="{FF2B5EF4-FFF2-40B4-BE49-F238E27FC236}">
                  <a16:creationId xmlns:a16="http://schemas.microsoft.com/office/drawing/2014/main" xmlns="" id="{28BC9A89-3E4D-4CE2-AA8D-2F1DDFAF8F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57701" y="4973638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00" name="Line 120">
              <a:extLst>
                <a:ext uri="{FF2B5EF4-FFF2-40B4-BE49-F238E27FC236}">
                  <a16:creationId xmlns:a16="http://schemas.microsoft.com/office/drawing/2014/main" xmlns="" id="{B881E394-82D8-4F8F-B5EE-D7BB1898E9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73576" y="4956176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01" name="Line 121">
              <a:extLst>
                <a:ext uri="{FF2B5EF4-FFF2-40B4-BE49-F238E27FC236}">
                  <a16:creationId xmlns:a16="http://schemas.microsoft.com/office/drawing/2014/main" xmlns="" id="{CE864E83-E5CB-477B-8A2B-07987F684B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87864" y="4937126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02" name="Line 122">
              <a:extLst>
                <a:ext uri="{FF2B5EF4-FFF2-40B4-BE49-F238E27FC236}">
                  <a16:creationId xmlns:a16="http://schemas.microsoft.com/office/drawing/2014/main" xmlns="" id="{193A7A37-35FA-441E-AB5E-3A1FD2AD73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2151" y="4919663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03" name="Line 123">
              <a:extLst>
                <a:ext uri="{FF2B5EF4-FFF2-40B4-BE49-F238E27FC236}">
                  <a16:creationId xmlns:a16="http://schemas.microsoft.com/office/drawing/2014/main" xmlns="" id="{5EC72C3E-886E-457A-A9C6-B6C5F809CC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16439" y="4900613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04" name="Line 124">
              <a:extLst>
                <a:ext uri="{FF2B5EF4-FFF2-40B4-BE49-F238E27FC236}">
                  <a16:creationId xmlns:a16="http://schemas.microsoft.com/office/drawing/2014/main" xmlns="" id="{99374D37-FD51-4677-BA67-7D81494332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32314" y="4883151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05" name="Line 125">
              <a:extLst>
                <a:ext uri="{FF2B5EF4-FFF2-40B4-BE49-F238E27FC236}">
                  <a16:creationId xmlns:a16="http://schemas.microsoft.com/office/drawing/2014/main" xmlns="" id="{E209F125-69EC-4AB9-AC8A-FB5E5C92C4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46601" y="4864101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06" name="Line 126">
              <a:extLst>
                <a:ext uri="{FF2B5EF4-FFF2-40B4-BE49-F238E27FC236}">
                  <a16:creationId xmlns:a16="http://schemas.microsoft.com/office/drawing/2014/main" xmlns="" id="{BBA18F0A-17C6-4649-95C7-CFA1398F4F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60889" y="4845051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07" name="Line 127">
              <a:extLst>
                <a:ext uri="{FF2B5EF4-FFF2-40B4-BE49-F238E27FC236}">
                  <a16:creationId xmlns:a16="http://schemas.microsoft.com/office/drawing/2014/main" xmlns="" id="{EF8A3914-D038-4D69-93C0-561B2428B4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75176" y="4827588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08" name="Line 128">
              <a:extLst>
                <a:ext uri="{FF2B5EF4-FFF2-40B4-BE49-F238E27FC236}">
                  <a16:creationId xmlns:a16="http://schemas.microsoft.com/office/drawing/2014/main" xmlns="" id="{158EDDC6-B986-4F8E-ABF8-04B83F35AB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89464" y="4808538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09" name="Line 129">
              <a:extLst>
                <a:ext uri="{FF2B5EF4-FFF2-40B4-BE49-F238E27FC236}">
                  <a16:creationId xmlns:a16="http://schemas.microsoft.com/office/drawing/2014/main" xmlns="" id="{E1949B73-0A24-481B-8DD6-2D1BE792DA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03751" y="4791076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10" name="Line 130">
              <a:extLst>
                <a:ext uri="{FF2B5EF4-FFF2-40B4-BE49-F238E27FC236}">
                  <a16:creationId xmlns:a16="http://schemas.microsoft.com/office/drawing/2014/main" xmlns="" id="{DEF5B8EC-A815-4DBB-88C7-9917D8165E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16451" y="4773613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11" name="Line 131">
              <a:extLst>
                <a:ext uri="{FF2B5EF4-FFF2-40B4-BE49-F238E27FC236}">
                  <a16:creationId xmlns:a16="http://schemas.microsoft.com/office/drawing/2014/main" xmlns="" id="{C44F2246-F6DB-4051-B395-6214F6E09B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30739" y="4754563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12" name="Line 132">
              <a:extLst>
                <a:ext uri="{FF2B5EF4-FFF2-40B4-BE49-F238E27FC236}">
                  <a16:creationId xmlns:a16="http://schemas.microsoft.com/office/drawing/2014/main" xmlns="" id="{386D2D0C-0990-4FE1-830C-89D0331866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43439" y="4737101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13" name="Line 133">
              <a:extLst>
                <a:ext uri="{FF2B5EF4-FFF2-40B4-BE49-F238E27FC236}">
                  <a16:creationId xmlns:a16="http://schemas.microsoft.com/office/drawing/2014/main" xmlns="" id="{CACB4D4C-6E8C-4E69-9FDE-4C359DED4F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57726" y="4718051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14" name="Line 134">
              <a:extLst>
                <a:ext uri="{FF2B5EF4-FFF2-40B4-BE49-F238E27FC236}">
                  <a16:creationId xmlns:a16="http://schemas.microsoft.com/office/drawing/2014/main" xmlns="" id="{F1382044-3040-4CCE-BAA1-FACB70E51A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70426" y="4699001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15" name="Line 135">
              <a:extLst>
                <a:ext uri="{FF2B5EF4-FFF2-40B4-BE49-F238E27FC236}">
                  <a16:creationId xmlns:a16="http://schemas.microsoft.com/office/drawing/2014/main" xmlns="" id="{AD76AA24-13B2-46FA-A2C9-F51517F800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83126" y="4681538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16" name="Line 136">
              <a:extLst>
                <a:ext uri="{FF2B5EF4-FFF2-40B4-BE49-F238E27FC236}">
                  <a16:creationId xmlns:a16="http://schemas.microsoft.com/office/drawing/2014/main" xmlns="" id="{A844F90F-7273-4CCF-9DFC-AC533DCB29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97414" y="4662488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17" name="Line 137">
              <a:extLst>
                <a:ext uri="{FF2B5EF4-FFF2-40B4-BE49-F238E27FC236}">
                  <a16:creationId xmlns:a16="http://schemas.microsoft.com/office/drawing/2014/main" xmlns="" id="{42B8D8A7-1581-4A3A-9CFA-805EB42EB0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10114" y="4645026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18" name="Line 138">
              <a:extLst>
                <a:ext uri="{FF2B5EF4-FFF2-40B4-BE49-F238E27FC236}">
                  <a16:creationId xmlns:a16="http://schemas.microsoft.com/office/drawing/2014/main" xmlns="" id="{DC161240-B06F-4C76-B8E8-60543A0507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21226" y="4625976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19" name="Line 139">
              <a:extLst>
                <a:ext uri="{FF2B5EF4-FFF2-40B4-BE49-F238E27FC236}">
                  <a16:creationId xmlns:a16="http://schemas.microsoft.com/office/drawing/2014/main" xmlns="" id="{3D9D4E8F-A03C-4CBD-828A-7DD422C1F1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35514" y="4606926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20" name="Line 140">
              <a:extLst>
                <a:ext uri="{FF2B5EF4-FFF2-40B4-BE49-F238E27FC236}">
                  <a16:creationId xmlns:a16="http://schemas.microsoft.com/office/drawing/2014/main" xmlns="" id="{D1F477CA-E325-44EB-B0DD-00788DBC09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48214" y="4589463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21" name="Line 141">
              <a:extLst>
                <a:ext uri="{FF2B5EF4-FFF2-40B4-BE49-F238E27FC236}">
                  <a16:creationId xmlns:a16="http://schemas.microsoft.com/office/drawing/2014/main" xmlns="" id="{F97D92FE-E6F2-47AC-8131-37821FE2DF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59326" y="4570413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22" name="Line 142">
              <a:extLst>
                <a:ext uri="{FF2B5EF4-FFF2-40B4-BE49-F238E27FC236}">
                  <a16:creationId xmlns:a16="http://schemas.microsoft.com/office/drawing/2014/main" xmlns="" id="{636ECB98-9E0A-490C-BEED-346F0E0A82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72026" y="4552951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23" name="Line 143">
              <a:extLst>
                <a:ext uri="{FF2B5EF4-FFF2-40B4-BE49-F238E27FC236}">
                  <a16:creationId xmlns:a16="http://schemas.microsoft.com/office/drawing/2014/main" xmlns="" id="{3CEECFB3-71C1-484B-8C59-7F54383BC8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84726" y="453390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24" name="Line 144">
              <a:extLst>
                <a:ext uri="{FF2B5EF4-FFF2-40B4-BE49-F238E27FC236}">
                  <a16:creationId xmlns:a16="http://schemas.microsoft.com/office/drawing/2014/main" xmlns="" id="{871CCB46-AEC7-44F0-ABFE-C397F15340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95839" y="4516438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25" name="Line 145">
              <a:extLst>
                <a:ext uri="{FF2B5EF4-FFF2-40B4-BE49-F238E27FC236}">
                  <a16:creationId xmlns:a16="http://schemas.microsoft.com/office/drawing/2014/main" xmlns="" id="{966F74A3-74CC-4C0B-824F-E972D32F7F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08539" y="4497388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26" name="Line 146">
              <a:extLst>
                <a:ext uri="{FF2B5EF4-FFF2-40B4-BE49-F238E27FC236}">
                  <a16:creationId xmlns:a16="http://schemas.microsoft.com/office/drawing/2014/main" xmlns="" id="{933A15A1-2EE9-419E-B979-9DA9181750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19651" y="4478338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27" name="Line 147">
              <a:extLst>
                <a:ext uri="{FF2B5EF4-FFF2-40B4-BE49-F238E27FC236}">
                  <a16:creationId xmlns:a16="http://schemas.microsoft.com/office/drawing/2014/main" xmlns="" id="{E0EA4D1A-2B90-4CC8-9F14-916DE76113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32351" y="4460876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28" name="Line 148">
              <a:extLst>
                <a:ext uri="{FF2B5EF4-FFF2-40B4-BE49-F238E27FC236}">
                  <a16:creationId xmlns:a16="http://schemas.microsoft.com/office/drawing/2014/main" xmlns="" id="{0819CC7F-535D-43A9-B378-F6A49B27A7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43464" y="4441826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29" name="Line 149">
              <a:extLst>
                <a:ext uri="{FF2B5EF4-FFF2-40B4-BE49-F238E27FC236}">
                  <a16:creationId xmlns:a16="http://schemas.microsoft.com/office/drawing/2014/main" xmlns="" id="{4FE725C8-2734-446D-921C-A92D47A030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54576" y="4424363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30" name="Line 150">
              <a:extLst>
                <a:ext uri="{FF2B5EF4-FFF2-40B4-BE49-F238E27FC236}">
                  <a16:creationId xmlns:a16="http://schemas.microsoft.com/office/drawing/2014/main" xmlns="" id="{E0E6F7CF-15CD-47E6-B197-145404B9BD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65689" y="4406901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31" name="Line 151">
              <a:extLst>
                <a:ext uri="{FF2B5EF4-FFF2-40B4-BE49-F238E27FC236}">
                  <a16:creationId xmlns:a16="http://schemas.microsoft.com/office/drawing/2014/main" xmlns="" id="{976E0572-FD6F-40E8-8321-6E4AE06FF5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76801" y="438785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32" name="Line 152">
              <a:extLst>
                <a:ext uri="{FF2B5EF4-FFF2-40B4-BE49-F238E27FC236}">
                  <a16:creationId xmlns:a16="http://schemas.microsoft.com/office/drawing/2014/main" xmlns="" id="{77FB2950-1D32-4BFD-B27F-7B15E42F6B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87914" y="436880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33" name="Line 153">
              <a:extLst>
                <a:ext uri="{FF2B5EF4-FFF2-40B4-BE49-F238E27FC236}">
                  <a16:creationId xmlns:a16="http://schemas.microsoft.com/office/drawing/2014/main" xmlns="" id="{B3AC9C7A-807E-4D37-B094-DCECA3706C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99026" y="4351338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34" name="Line 154">
              <a:extLst>
                <a:ext uri="{FF2B5EF4-FFF2-40B4-BE49-F238E27FC236}">
                  <a16:creationId xmlns:a16="http://schemas.microsoft.com/office/drawing/2014/main" xmlns="" id="{BDD5CF59-6BEC-4554-9FED-6BC4D589C3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10139" y="4332288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35" name="Line 155">
              <a:extLst>
                <a:ext uri="{FF2B5EF4-FFF2-40B4-BE49-F238E27FC236}">
                  <a16:creationId xmlns:a16="http://schemas.microsoft.com/office/drawing/2014/main" xmlns="" id="{39A3B50C-EFD0-40EE-B6F2-9C96341525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21251" y="4314826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36" name="Line 156">
              <a:extLst>
                <a:ext uri="{FF2B5EF4-FFF2-40B4-BE49-F238E27FC236}">
                  <a16:creationId xmlns:a16="http://schemas.microsoft.com/office/drawing/2014/main" xmlns="" id="{0217EF0C-99F9-43E5-9201-BB5346CEED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32364" y="4295776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37" name="Line 157">
              <a:extLst>
                <a:ext uri="{FF2B5EF4-FFF2-40B4-BE49-F238E27FC236}">
                  <a16:creationId xmlns:a16="http://schemas.microsoft.com/office/drawing/2014/main" xmlns="" id="{3C2647CE-5BA2-450F-A717-3933007592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43476" y="4278313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38" name="Line 158">
              <a:extLst>
                <a:ext uri="{FF2B5EF4-FFF2-40B4-BE49-F238E27FC236}">
                  <a16:creationId xmlns:a16="http://schemas.microsoft.com/office/drawing/2014/main" xmlns="" id="{A5596F36-3BCA-4051-8E9B-4917FEC4DB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54589" y="4259263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39" name="Line 159">
              <a:extLst>
                <a:ext uri="{FF2B5EF4-FFF2-40B4-BE49-F238E27FC236}">
                  <a16:creationId xmlns:a16="http://schemas.microsoft.com/office/drawing/2014/main" xmlns="" id="{DA7898D3-6A2C-4A9C-AA56-FCF1955C3B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64114" y="4241801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40" name="Line 160">
              <a:extLst>
                <a:ext uri="{FF2B5EF4-FFF2-40B4-BE49-F238E27FC236}">
                  <a16:creationId xmlns:a16="http://schemas.microsoft.com/office/drawing/2014/main" xmlns="" id="{B80B9D7C-6BDA-4441-A17B-789621A756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73639" y="422275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41" name="Line 161">
              <a:extLst>
                <a:ext uri="{FF2B5EF4-FFF2-40B4-BE49-F238E27FC236}">
                  <a16:creationId xmlns:a16="http://schemas.microsoft.com/office/drawing/2014/main" xmlns="" id="{9DE06F6A-F8F5-4B66-83CF-A183903643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84751" y="4203701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42" name="Line 162">
              <a:extLst>
                <a:ext uri="{FF2B5EF4-FFF2-40B4-BE49-F238E27FC236}">
                  <a16:creationId xmlns:a16="http://schemas.microsoft.com/office/drawing/2014/main" xmlns="" id="{9B903EA4-4F13-44EC-A920-5C7C21B350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94276" y="4186238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43" name="Line 163">
              <a:extLst>
                <a:ext uri="{FF2B5EF4-FFF2-40B4-BE49-F238E27FC236}">
                  <a16:creationId xmlns:a16="http://schemas.microsoft.com/office/drawing/2014/main" xmlns="" id="{02165320-4924-4634-9516-585495D86D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05389" y="416718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44" name="Line 164">
              <a:extLst>
                <a:ext uri="{FF2B5EF4-FFF2-40B4-BE49-F238E27FC236}">
                  <a16:creationId xmlns:a16="http://schemas.microsoft.com/office/drawing/2014/main" xmlns="" id="{684C3243-4F10-46CA-A817-884829D880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14914" y="4149726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45" name="Line 165">
              <a:extLst>
                <a:ext uri="{FF2B5EF4-FFF2-40B4-BE49-F238E27FC236}">
                  <a16:creationId xmlns:a16="http://schemas.microsoft.com/office/drawing/2014/main" xmlns="" id="{BD999247-0458-4A94-B40A-C9BBDFDC37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24439" y="413067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46" name="Line 166">
              <a:extLst>
                <a:ext uri="{FF2B5EF4-FFF2-40B4-BE49-F238E27FC236}">
                  <a16:creationId xmlns:a16="http://schemas.microsoft.com/office/drawing/2014/main" xmlns="" id="{D7BEE613-9128-4EDC-B6F3-FAF858B32F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33964" y="4111626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47" name="Line 167">
              <a:extLst>
                <a:ext uri="{FF2B5EF4-FFF2-40B4-BE49-F238E27FC236}">
                  <a16:creationId xmlns:a16="http://schemas.microsoft.com/office/drawing/2014/main" xmlns="" id="{2480735B-A323-4655-AE14-011F343889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45076" y="4094163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48" name="Line 168">
              <a:extLst>
                <a:ext uri="{FF2B5EF4-FFF2-40B4-BE49-F238E27FC236}">
                  <a16:creationId xmlns:a16="http://schemas.microsoft.com/office/drawing/2014/main" xmlns="" id="{92058FB1-EA45-445B-99F4-CC1BBC6236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54601" y="4075113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49" name="Line 169">
              <a:extLst>
                <a:ext uri="{FF2B5EF4-FFF2-40B4-BE49-F238E27FC236}">
                  <a16:creationId xmlns:a16="http://schemas.microsoft.com/office/drawing/2014/main" xmlns="" id="{E33D5B83-34C3-4549-9C39-308A7C4E41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64126" y="4057651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50" name="Line 170">
              <a:extLst>
                <a:ext uri="{FF2B5EF4-FFF2-40B4-BE49-F238E27FC236}">
                  <a16:creationId xmlns:a16="http://schemas.microsoft.com/office/drawing/2014/main" xmlns="" id="{C5A2B1A7-AE3E-4E1E-86A4-D6935751A3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73651" y="4040188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51" name="Line 171">
              <a:extLst>
                <a:ext uri="{FF2B5EF4-FFF2-40B4-BE49-F238E27FC236}">
                  <a16:creationId xmlns:a16="http://schemas.microsoft.com/office/drawing/2014/main" xmlns="" id="{B3DDAC8A-BF26-455C-91F4-173AF95969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83176" y="402113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52" name="Line 172">
              <a:extLst>
                <a:ext uri="{FF2B5EF4-FFF2-40B4-BE49-F238E27FC236}">
                  <a16:creationId xmlns:a16="http://schemas.microsoft.com/office/drawing/2014/main" xmlns="" id="{85C710F8-D4F0-4FDF-892A-946605AFF1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92701" y="400208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53" name="Line 173">
              <a:extLst>
                <a:ext uri="{FF2B5EF4-FFF2-40B4-BE49-F238E27FC236}">
                  <a16:creationId xmlns:a16="http://schemas.microsoft.com/office/drawing/2014/main" xmlns="" id="{63926D13-028A-49FE-9F79-077FB43EE8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02226" y="3984626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54" name="Line 174">
              <a:extLst>
                <a:ext uri="{FF2B5EF4-FFF2-40B4-BE49-F238E27FC236}">
                  <a16:creationId xmlns:a16="http://schemas.microsoft.com/office/drawing/2014/main" xmlns="" id="{65D8DA7D-877D-4FFC-9EDA-9863813BFD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11751" y="396557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55" name="Line 175">
              <a:extLst>
                <a:ext uri="{FF2B5EF4-FFF2-40B4-BE49-F238E27FC236}">
                  <a16:creationId xmlns:a16="http://schemas.microsoft.com/office/drawing/2014/main" xmlns="" id="{B423CF51-AB27-4395-AAC1-FF5F855DFC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21276" y="3948113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56" name="Line 176">
              <a:extLst>
                <a:ext uri="{FF2B5EF4-FFF2-40B4-BE49-F238E27FC236}">
                  <a16:creationId xmlns:a16="http://schemas.microsoft.com/office/drawing/2014/main" xmlns="" id="{D622232E-63D6-4B8D-AC39-F0A870A72A5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29214" y="3929063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57" name="Line 177">
              <a:extLst>
                <a:ext uri="{FF2B5EF4-FFF2-40B4-BE49-F238E27FC236}">
                  <a16:creationId xmlns:a16="http://schemas.microsoft.com/office/drawing/2014/main" xmlns="" id="{88C77F62-03F8-4C32-980A-CB38058276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38739" y="3911601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58" name="Line 178">
              <a:extLst>
                <a:ext uri="{FF2B5EF4-FFF2-40B4-BE49-F238E27FC236}">
                  <a16:creationId xmlns:a16="http://schemas.microsoft.com/office/drawing/2014/main" xmlns="" id="{D4A27AF6-944B-4731-AEEA-E7402B9AB8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48264" y="3892551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59" name="Line 179">
              <a:extLst>
                <a:ext uri="{FF2B5EF4-FFF2-40B4-BE49-F238E27FC236}">
                  <a16:creationId xmlns:a16="http://schemas.microsoft.com/office/drawing/2014/main" xmlns="" id="{D196BCAC-888B-42C4-B111-3862260E47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57789" y="3875088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60" name="Line 180">
              <a:extLst>
                <a:ext uri="{FF2B5EF4-FFF2-40B4-BE49-F238E27FC236}">
                  <a16:creationId xmlns:a16="http://schemas.microsoft.com/office/drawing/2014/main" xmlns="" id="{36301991-0E75-4D2D-90C7-C6B6E171B4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65726" y="385603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61" name="Line 181">
              <a:extLst>
                <a:ext uri="{FF2B5EF4-FFF2-40B4-BE49-F238E27FC236}">
                  <a16:creationId xmlns:a16="http://schemas.microsoft.com/office/drawing/2014/main" xmlns="" id="{2A1FE51F-B97F-42B9-B15F-ED7988D74A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75251" y="383698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62" name="Line 182">
              <a:extLst>
                <a:ext uri="{FF2B5EF4-FFF2-40B4-BE49-F238E27FC236}">
                  <a16:creationId xmlns:a16="http://schemas.microsoft.com/office/drawing/2014/main" xmlns="" id="{94A5BC77-9E5E-4D55-8A4A-9799403CAE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84776" y="3819526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63" name="Line 183">
              <a:extLst>
                <a:ext uri="{FF2B5EF4-FFF2-40B4-BE49-F238E27FC236}">
                  <a16:creationId xmlns:a16="http://schemas.microsoft.com/office/drawing/2014/main" xmlns="" id="{F89085CC-BC85-436E-962D-DE2A4D9D5B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92714" y="3800476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64" name="Line 184">
              <a:extLst>
                <a:ext uri="{FF2B5EF4-FFF2-40B4-BE49-F238E27FC236}">
                  <a16:creationId xmlns:a16="http://schemas.microsoft.com/office/drawing/2014/main" xmlns="" id="{962BE8D8-3DFF-4303-824C-F0077FB731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00651" y="3783013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65" name="Line 185">
              <a:extLst>
                <a:ext uri="{FF2B5EF4-FFF2-40B4-BE49-F238E27FC236}">
                  <a16:creationId xmlns:a16="http://schemas.microsoft.com/office/drawing/2014/main" xmlns="" id="{1D7B33F2-37C1-472B-B28B-6F0A0F8E44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08589" y="3763963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66" name="Line 186">
              <a:extLst>
                <a:ext uri="{FF2B5EF4-FFF2-40B4-BE49-F238E27FC236}">
                  <a16:creationId xmlns:a16="http://schemas.microsoft.com/office/drawing/2014/main" xmlns="" id="{D43EBB95-3066-494B-9825-27DEF54462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18114" y="3746501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67" name="Line 187">
              <a:extLst>
                <a:ext uri="{FF2B5EF4-FFF2-40B4-BE49-F238E27FC236}">
                  <a16:creationId xmlns:a16="http://schemas.microsoft.com/office/drawing/2014/main" xmlns="" id="{ED1EDD95-B572-423C-B57C-4A9CE108E7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26051" y="3727451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68" name="Line 188">
              <a:extLst>
                <a:ext uri="{FF2B5EF4-FFF2-40B4-BE49-F238E27FC236}">
                  <a16:creationId xmlns:a16="http://schemas.microsoft.com/office/drawing/2014/main" xmlns="" id="{C1F6E31F-6645-430C-BF9D-999184DFDE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35576" y="3709988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69" name="Line 189">
              <a:extLst>
                <a:ext uri="{FF2B5EF4-FFF2-40B4-BE49-F238E27FC236}">
                  <a16:creationId xmlns:a16="http://schemas.microsoft.com/office/drawing/2014/main" xmlns="" id="{F4D71B4D-C30B-46F1-BA21-AE3F3737D4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43514" y="3690938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70" name="Line 190">
              <a:extLst>
                <a:ext uri="{FF2B5EF4-FFF2-40B4-BE49-F238E27FC236}">
                  <a16:creationId xmlns:a16="http://schemas.microsoft.com/office/drawing/2014/main" xmlns="" id="{1268FFEF-3B7C-4893-92FB-4596E9C37E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51451" y="3673476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71" name="Line 191">
              <a:extLst>
                <a:ext uri="{FF2B5EF4-FFF2-40B4-BE49-F238E27FC236}">
                  <a16:creationId xmlns:a16="http://schemas.microsoft.com/office/drawing/2014/main" xmlns="" id="{D550F109-06E9-4368-812A-5B99083273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59389" y="365442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72" name="Line 192">
              <a:extLst>
                <a:ext uri="{FF2B5EF4-FFF2-40B4-BE49-F238E27FC236}">
                  <a16:creationId xmlns:a16="http://schemas.microsoft.com/office/drawing/2014/main" xmlns="" id="{EA03FE4D-00C4-4D3E-893C-351FCE9A12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68914" y="3635376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73" name="Line 193">
              <a:extLst>
                <a:ext uri="{FF2B5EF4-FFF2-40B4-BE49-F238E27FC236}">
                  <a16:creationId xmlns:a16="http://schemas.microsoft.com/office/drawing/2014/main" xmlns="" id="{21A37B2E-3E74-44AF-B50B-49B0E2B46F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76851" y="3617913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74" name="Line 194">
              <a:extLst>
                <a:ext uri="{FF2B5EF4-FFF2-40B4-BE49-F238E27FC236}">
                  <a16:creationId xmlns:a16="http://schemas.microsoft.com/office/drawing/2014/main" xmlns="" id="{D93F225E-E6F9-492D-99F5-90DF03C7EA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84789" y="3598863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75" name="Line 195">
              <a:extLst>
                <a:ext uri="{FF2B5EF4-FFF2-40B4-BE49-F238E27FC236}">
                  <a16:creationId xmlns:a16="http://schemas.microsoft.com/office/drawing/2014/main" xmlns="" id="{3D3DF1F9-93C1-49C4-A937-C5816AE4D8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92726" y="3581401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76" name="Line 196">
              <a:extLst>
                <a:ext uri="{FF2B5EF4-FFF2-40B4-BE49-F238E27FC236}">
                  <a16:creationId xmlns:a16="http://schemas.microsoft.com/office/drawing/2014/main" xmlns="" id="{F5851B83-5F3F-46F9-A97C-E1DFE6735B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00664" y="3562351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77" name="Line 197">
              <a:extLst>
                <a:ext uri="{FF2B5EF4-FFF2-40B4-BE49-F238E27FC236}">
                  <a16:creationId xmlns:a16="http://schemas.microsoft.com/office/drawing/2014/main" xmlns="" id="{13244F28-0D51-4155-B680-CFB79CD6E0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08601" y="3544888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78" name="Line 198">
              <a:extLst>
                <a:ext uri="{FF2B5EF4-FFF2-40B4-BE49-F238E27FC236}">
                  <a16:creationId xmlns:a16="http://schemas.microsoft.com/office/drawing/2014/main" xmlns="" id="{86BE2038-EE94-482A-8EBA-79DF66E6D3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16539" y="3525838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79" name="Line 199">
              <a:extLst>
                <a:ext uri="{FF2B5EF4-FFF2-40B4-BE49-F238E27FC236}">
                  <a16:creationId xmlns:a16="http://schemas.microsoft.com/office/drawing/2014/main" xmlns="" id="{97494ABD-7691-490D-916E-B69621A31E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24476" y="3508376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0" name="Line 200">
              <a:extLst>
                <a:ext uri="{FF2B5EF4-FFF2-40B4-BE49-F238E27FC236}">
                  <a16:creationId xmlns:a16="http://schemas.microsoft.com/office/drawing/2014/main" xmlns="" id="{956B6BA1-8D6F-47F2-A348-3E1C8BB81E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32414" y="3489326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1" name="Line 201">
              <a:extLst>
                <a:ext uri="{FF2B5EF4-FFF2-40B4-BE49-F238E27FC236}">
                  <a16:creationId xmlns:a16="http://schemas.microsoft.com/office/drawing/2014/main" xmlns="" id="{596F9A5E-8F60-4FB9-9144-A8D44B1056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40351" y="3470276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2" name="Line 202">
              <a:extLst>
                <a:ext uri="{FF2B5EF4-FFF2-40B4-BE49-F238E27FC236}">
                  <a16:creationId xmlns:a16="http://schemas.microsoft.com/office/drawing/2014/main" xmlns="" id="{DD9263B6-8481-443F-A061-71CB9D037B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48289" y="3452813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3" name="Line 203">
              <a:extLst>
                <a:ext uri="{FF2B5EF4-FFF2-40B4-BE49-F238E27FC236}">
                  <a16:creationId xmlns:a16="http://schemas.microsoft.com/office/drawing/2014/main" xmlns="" id="{D9A1A519-DF31-4BF5-BD0C-7AF75342C7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54639" y="3433763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4" name="Line 204">
              <a:extLst>
                <a:ext uri="{FF2B5EF4-FFF2-40B4-BE49-F238E27FC236}">
                  <a16:creationId xmlns:a16="http://schemas.microsoft.com/office/drawing/2014/main" xmlns="" id="{6DD06A47-4D6E-46C1-875A-415A394DAB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62576" y="3416301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885" name="Group 406">
              <a:extLst>
                <a:ext uri="{FF2B5EF4-FFF2-40B4-BE49-F238E27FC236}">
                  <a16:creationId xmlns:a16="http://schemas.microsoft.com/office/drawing/2014/main" xmlns="" id="{68CD6F37-5E4C-421E-B0F9-E5553FDD4D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52801" y="482600"/>
              <a:ext cx="2890838" cy="5499100"/>
              <a:chOff x="2112" y="304"/>
              <a:chExt cx="1821" cy="3464"/>
            </a:xfrm>
          </p:grpSpPr>
          <p:sp>
            <p:nvSpPr>
              <p:cNvPr id="12148" name="Line 206">
                <a:extLst>
                  <a:ext uri="{FF2B5EF4-FFF2-40B4-BE49-F238E27FC236}">
                    <a16:creationId xmlns:a16="http://schemas.microsoft.com/office/drawing/2014/main" xmlns="" id="{A597CB56-DB59-464E-A6C1-3B0C823790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3" y="214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49" name="Line 207">
                <a:extLst>
                  <a:ext uri="{FF2B5EF4-FFF2-40B4-BE49-F238E27FC236}">
                    <a16:creationId xmlns:a16="http://schemas.microsoft.com/office/drawing/2014/main" xmlns="" id="{AD1DADAB-39D3-48C7-BB02-87739E586B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8" y="212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50" name="Line 208">
                <a:extLst>
                  <a:ext uri="{FF2B5EF4-FFF2-40B4-BE49-F238E27FC236}">
                    <a16:creationId xmlns:a16="http://schemas.microsoft.com/office/drawing/2014/main" xmlns="" id="{8323BB26-F22B-4140-9D84-6C2061C8E8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2" y="211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51" name="Line 209">
                <a:extLst>
                  <a:ext uri="{FF2B5EF4-FFF2-40B4-BE49-F238E27FC236}">
                    <a16:creationId xmlns:a16="http://schemas.microsoft.com/office/drawing/2014/main" xmlns="" id="{9428D421-DE69-40AE-9CFF-2023FDA7FE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7" y="2106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52" name="Line 210">
                <a:extLst>
                  <a:ext uri="{FF2B5EF4-FFF2-40B4-BE49-F238E27FC236}">
                    <a16:creationId xmlns:a16="http://schemas.microsoft.com/office/drawing/2014/main" xmlns="" id="{14FB28CF-072F-4A7D-9A10-B958F3DB5C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2" y="209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53" name="Line 211">
                <a:extLst>
                  <a:ext uri="{FF2B5EF4-FFF2-40B4-BE49-F238E27FC236}">
                    <a16:creationId xmlns:a16="http://schemas.microsoft.com/office/drawing/2014/main" xmlns="" id="{D0EB3B36-D801-4619-9702-BB443132A9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6" y="208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54" name="Line 212">
                <a:extLst>
                  <a:ext uri="{FF2B5EF4-FFF2-40B4-BE49-F238E27FC236}">
                    <a16:creationId xmlns:a16="http://schemas.microsoft.com/office/drawing/2014/main" xmlns="" id="{B1E7A176-F96D-4514-8B23-02E6F27A3D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1" y="207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55" name="Line 213">
                <a:extLst>
                  <a:ext uri="{FF2B5EF4-FFF2-40B4-BE49-F238E27FC236}">
                    <a16:creationId xmlns:a16="http://schemas.microsoft.com/office/drawing/2014/main" xmlns="" id="{4080BA73-A1D2-4DAD-B2E7-D412EB9D13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6" y="205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56" name="Line 214">
                <a:extLst>
                  <a:ext uri="{FF2B5EF4-FFF2-40B4-BE49-F238E27FC236}">
                    <a16:creationId xmlns:a16="http://schemas.microsoft.com/office/drawing/2014/main" xmlns="" id="{E1B0E641-3640-41DE-ACB6-7AAC0AA6B7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0" y="204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57" name="Line 215">
                <a:extLst>
                  <a:ext uri="{FF2B5EF4-FFF2-40B4-BE49-F238E27FC236}">
                    <a16:creationId xmlns:a16="http://schemas.microsoft.com/office/drawing/2014/main" xmlns="" id="{C673BF56-5CAF-4011-852B-B2D1C87BA4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5" y="203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58" name="Line 216">
                <a:extLst>
                  <a:ext uri="{FF2B5EF4-FFF2-40B4-BE49-F238E27FC236}">
                    <a16:creationId xmlns:a16="http://schemas.microsoft.com/office/drawing/2014/main" xmlns="" id="{52FE2597-07C1-4533-AC9B-79F7E053E0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9" y="202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59" name="Line 217">
                <a:extLst>
                  <a:ext uri="{FF2B5EF4-FFF2-40B4-BE49-F238E27FC236}">
                    <a16:creationId xmlns:a16="http://schemas.microsoft.com/office/drawing/2014/main" xmlns="" id="{6458D7AF-DD55-45EA-BD85-CEE46BF532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4" y="201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60" name="Line 218">
                <a:extLst>
                  <a:ext uri="{FF2B5EF4-FFF2-40B4-BE49-F238E27FC236}">
                    <a16:creationId xmlns:a16="http://schemas.microsoft.com/office/drawing/2014/main" xmlns="" id="{60D8AFB1-C325-4681-8719-73C6E2A126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8" y="200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61" name="Line 219">
                <a:extLst>
                  <a:ext uri="{FF2B5EF4-FFF2-40B4-BE49-F238E27FC236}">
                    <a16:creationId xmlns:a16="http://schemas.microsoft.com/office/drawing/2014/main" xmlns="" id="{B22C956F-FDAA-4997-B0B4-520147D100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3" y="199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62" name="Line 220">
                <a:extLst>
                  <a:ext uri="{FF2B5EF4-FFF2-40B4-BE49-F238E27FC236}">
                    <a16:creationId xmlns:a16="http://schemas.microsoft.com/office/drawing/2014/main" xmlns="" id="{9AB1B122-9655-42CB-BD58-E9E1B823D4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8" y="197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63" name="Line 221">
                <a:extLst>
                  <a:ext uri="{FF2B5EF4-FFF2-40B4-BE49-F238E27FC236}">
                    <a16:creationId xmlns:a16="http://schemas.microsoft.com/office/drawing/2014/main" xmlns="" id="{F0F5A12B-9444-4EB8-B412-01AB1FAE33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2" y="196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64" name="Line 222">
                <a:extLst>
                  <a:ext uri="{FF2B5EF4-FFF2-40B4-BE49-F238E27FC236}">
                    <a16:creationId xmlns:a16="http://schemas.microsoft.com/office/drawing/2014/main" xmlns="" id="{EC20ACAB-4C6C-4B44-A9F5-C919B617DD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7" y="195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65" name="Line 223">
                <a:extLst>
                  <a:ext uri="{FF2B5EF4-FFF2-40B4-BE49-F238E27FC236}">
                    <a16:creationId xmlns:a16="http://schemas.microsoft.com/office/drawing/2014/main" xmlns="" id="{546DCF47-EC70-466A-A894-C49CC96638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1" y="194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66" name="Line 224">
                <a:extLst>
                  <a:ext uri="{FF2B5EF4-FFF2-40B4-BE49-F238E27FC236}">
                    <a16:creationId xmlns:a16="http://schemas.microsoft.com/office/drawing/2014/main" xmlns="" id="{730DB1A8-109E-48A6-A05B-B803690A54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5" y="193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67" name="Line 225">
                <a:extLst>
                  <a:ext uri="{FF2B5EF4-FFF2-40B4-BE49-F238E27FC236}">
                    <a16:creationId xmlns:a16="http://schemas.microsoft.com/office/drawing/2014/main" xmlns="" id="{22E7CC3E-48D3-4BBB-B8C2-2ADA89EF68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0" y="192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68" name="Line 226">
                <a:extLst>
                  <a:ext uri="{FF2B5EF4-FFF2-40B4-BE49-F238E27FC236}">
                    <a16:creationId xmlns:a16="http://schemas.microsoft.com/office/drawing/2014/main" xmlns="" id="{BB2A481C-79AB-4394-ACC6-708FFCB6D3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4" y="191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69" name="Line 227">
                <a:extLst>
                  <a:ext uri="{FF2B5EF4-FFF2-40B4-BE49-F238E27FC236}">
                    <a16:creationId xmlns:a16="http://schemas.microsoft.com/office/drawing/2014/main" xmlns="" id="{FE2FFE61-145E-4D09-B69A-3E351EDC4F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8" y="189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70" name="Line 228">
                <a:extLst>
                  <a:ext uri="{FF2B5EF4-FFF2-40B4-BE49-F238E27FC236}">
                    <a16:creationId xmlns:a16="http://schemas.microsoft.com/office/drawing/2014/main" xmlns="" id="{C55F861E-E241-40BA-A515-DC5866CBA5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3" y="188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71" name="Line 229">
                <a:extLst>
                  <a:ext uri="{FF2B5EF4-FFF2-40B4-BE49-F238E27FC236}">
                    <a16:creationId xmlns:a16="http://schemas.microsoft.com/office/drawing/2014/main" xmlns="" id="{28844DAF-0B88-41CD-B8D4-EFD2DA3F15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7" y="187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72" name="Line 230">
                <a:extLst>
                  <a:ext uri="{FF2B5EF4-FFF2-40B4-BE49-F238E27FC236}">
                    <a16:creationId xmlns:a16="http://schemas.microsoft.com/office/drawing/2014/main" xmlns="" id="{2259764A-C207-4FDA-9FBC-932728549C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1" y="186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73" name="Line 231">
                <a:extLst>
                  <a:ext uri="{FF2B5EF4-FFF2-40B4-BE49-F238E27FC236}">
                    <a16:creationId xmlns:a16="http://schemas.microsoft.com/office/drawing/2014/main" xmlns="" id="{59232B1A-A4E3-4803-9683-8CE5A3E995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6" y="185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74" name="Line 232">
                <a:extLst>
                  <a:ext uri="{FF2B5EF4-FFF2-40B4-BE49-F238E27FC236}">
                    <a16:creationId xmlns:a16="http://schemas.microsoft.com/office/drawing/2014/main" xmlns="" id="{7D65D5C7-A62C-4A4D-AD93-85C7D32766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0" y="184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75" name="Line 233">
                <a:extLst>
                  <a:ext uri="{FF2B5EF4-FFF2-40B4-BE49-F238E27FC236}">
                    <a16:creationId xmlns:a16="http://schemas.microsoft.com/office/drawing/2014/main" xmlns="" id="{8CDFD392-70E6-41EA-A52E-74BD4E6B86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4" y="182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76" name="Line 234">
                <a:extLst>
                  <a:ext uri="{FF2B5EF4-FFF2-40B4-BE49-F238E27FC236}">
                    <a16:creationId xmlns:a16="http://schemas.microsoft.com/office/drawing/2014/main" xmlns="" id="{32152E28-4606-46CA-953C-36F095FA67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8" y="181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77" name="Line 235">
                <a:extLst>
                  <a:ext uri="{FF2B5EF4-FFF2-40B4-BE49-F238E27FC236}">
                    <a16:creationId xmlns:a16="http://schemas.microsoft.com/office/drawing/2014/main" xmlns="" id="{5D95FA33-225A-4C9B-A8AA-603F2F507B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3" y="180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78" name="Line 236">
                <a:extLst>
                  <a:ext uri="{FF2B5EF4-FFF2-40B4-BE49-F238E27FC236}">
                    <a16:creationId xmlns:a16="http://schemas.microsoft.com/office/drawing/2014/main" xmlns="" id="{05B5D86D-7DA1-40BA-9DFD-0D3B4E3A09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7" y="179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79" name="Line 237">
                <a:extLst>
                  <a:ext uri="{FF2B5EF4-FFF2-40B4-BE49-F238E27FC236}">
                    <a16:creationId xmlns:a16="http://schemas.microsoft.com/office/drawing/2014/main" xmlns="" id="{043F4356-E2AB-417A-8EF2-3595C88A20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1" y="178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80" name="Line 238">
                <a:extLst>
                  <a:ext uri="{FF2B5EF4-FFF2-40B4-BE49-F238E27FC236}">
                    <a16:creationId xmlns:a16="http://schemas.microsoft.com/office/drawing/2014/main" xmlns="" id="{44A24A13-391F-4815-9C6A-15AA91FE96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5" y="177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81" name="Line 239">
                <a:extLst>
                  <a:ext uri="{FF2B5EF4-FFF2-40B4-BE49-F238E27FC236}">
                    <a16:creationId xmlns:a16="http://schemas.microsoft.com/office/drawing/2014/main" xmlns="" id="{31FBC2FE-B4F1-4C19-8E8D-5C864BC599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9" y="175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82" name="Line 240">
                <a:extLst>
                  <a:ext uri="{FF2B5EF4-FFF2-40B4-BE49-F238E27FC236}">
                    <a16:creationId xmlns:a16="http://schemas.microsoft.com/office/drawing/2014/main" xmlns="" id="{A821B51F-F8D7-4A15-BFFB-151973265B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3" y="174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83" name="Line 241">
                <a:extLst>
                  <a:ext uri="{FF2B5EF4-FFF2-40B4-BE49-F238E27FC236}">
                    <a16:creationId xmlns:a16="http://schemas.microsoft.com/office/drawing/2014/main" xmlns="" id="{E87FDF03-3533-493D-B25A-7DE61DC321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7" y="173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84" name="Line 242">
                <a:extLst>
                  <a:ext uri="{FF2B5EF4-FFF2-40B4-BE49-F238E27FC236}">
                    <a16:creationId xmlns:a16="http://schemas.microsoft.com/office/drawing/2014/main" xmlns="" id="{D4D58C30-C3DF-4A95-8F6F-792F74EBA0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2" y="172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85" name="Line 243">
                <a:extLst>
                  <a:ext uri="{FF2B5EF4-FFF2-40B4-BE49-F238E27FC236}">
                    <a16:creationId xmlns:a16="http://schemas.microsoft.com/office/drawing/2014/main" xmlns="" id="{1D837B2B-C41D-4E4C-A020-9A0BC7C093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6" y="1713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86" name="Line 244">
                <a:extLst>
                  <a:ext uri="{FF2B5EF4-FFF2-40B4-BE49-F238E27FC236}">
                    <a16:creationId xmlns:a16="http://schemas.microsoft.com/office/drawing/2014/main" xmlns="" id="{F91EBEEC-BAE9-4E34-916A-04578B0FFB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0" y="170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87" name="Line 245">
                <a:extLst>
                  <a:ext uri="{FF2B5EF4-FFF2-40B4-BE49-F238E27FC236}">
                    <a16:creationId xmlns:a16="http://schemas.microsoft.com/office/drawing/2014/main" xmlns="" id="{230DBF71-A8DB-4454-A4F6-3103638DCE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4" y="169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88" name="Line 246">
                <a:extLst>
                  <a:ext uri="{FF2B5EF4-FFF2-40B4-BE49-F238E27FC236}">
                    <a16:creationId xmlns:a16="http://schemas.microsoft.com/office/drawing/2014/main" xmlns="" id="{6277645B-D84F-4E57-98EB-CEA71E0505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8" y="167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89" name="Line 247">
                <a:extLst>
                  <a:ext uri="{FF2B5EF4-FFF2-40B4-BE49-F238E27FC236}">
                    <a16:creationId xmlns:a16="http://schemas.microsoft.com/office/drawing/2014/main" xmlns="" id="{1A51020D-BBA4-4614-999E-B61C198DF4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2" y="166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90" name="Line 248">
                <a:extLst>
                  <a:ext uri="{FF2B5EF4-FFF2-40B4-BE49-F238E27FC236}">
                    <a16:creationId xmlns:a16="http://schemas.microsoft.com/office/drawing/2014/main" xmlns="" id="{C0391669-BCB8-4F8E-88F4-EE999EB849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6" y="165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91" name="Line 249">
                <a:extLst>
                  <a:ext uri="{FF2B5EF4-FFF2-40B4-BE49-F238E27FC236}">
                    <a16:creationId xmlns:a16="http://schemas.microsoft.com/office/drawing/2014/main" xmlns="" id="{54DB8D6F-16E7-4EE2-BC4E-6B87F03DE5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0" y="164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92" name="Line 250">
                <a:extLst>
                  <a:ext uri="{FF2B5EF4-FFF2-40B4-BE49-F238E27FC236}">
                    <a16:creationId xmlns:a16="http://schemas.microsoft.com/office/drawing/2014/main" xmlns="" id="{C7249A48-37AC-40EE-B3D9-F9BB97EFAE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4" y="163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93" name="Line 251">
                <a:extLst>
                  <a:ext uri="{FF2B5EF4-FFF2-40B4-BE49-F238E27FC236}">
                    <a16:creationId xmlns:a16="http://schemas.microsoft.com/office/drawing/2014/main" xmlns="" id="{9E15201A-F51C-413E-A258-A24BB84DAA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8" y="162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94" name="Line 252">
                <a:extLst>
                  <a:ext uri="{FF2B5EF4-FFF2-40B4-BE49-F238E27FC236}">
                    <a16:creationId xmlns:a16="http://schemas.microsoft.com/office/drawing/2014/main" xmlns="" id="{E24EBFA3-A022-4EF8-887A-246E2EAD31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2" y="160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95" name="Line 253">
                <a:extLst>
                  <a:ext uri="{FF2B5EF4-FFF2-40B4-BE49-F238E27FC236}">
                    <a16:creationId xmlns:a16="http://schemas.microsoft.com/office/drawing/2014/main" xmlns="" id="{C4F52714-9176-4504-9C5C-2C68692E47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6" y="159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96" name="Line 254">
                <a:extLst>
                  <a:ext uri="{FF2B5EF4-FFF2-40B4-BE49-F238E27FC236}">
                    <a16:creationId xmlns:a16="http://schemas.microsoft.com/office/drawing/2014/main" xmlns="" id="{492ADF07-016F-4B3B-B018-A39CDC8E3A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0" y="158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97" name="Line 255">
                <a:extLst>
                  <a:ext uri="{FF2B5EF4-FFF2-40B4-BE49-F238E27FC236}">
                    <a16:creationId xmlns:a16="http://schemas.microsoft.com/office/drawing/2014/main" xmlns="" id="{ADA7856D-F5CB-4BAB-A977-1FC4D76BAD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4" y="157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98" name="Line 256">
                <a:extLst>
                  <a:ext uri="{FF2B5EF4-FFF2-40B4-BE49-F238E27FC236}">
                    <a16:creationId xmlns:a16="http://schemas.microsoft.com/office/drawing/2014/main" xmlns="" id="{2A475A00-EECC-41A8-8745-0CEA776144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8" y="156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99" name="Line 257">
                <a:extLst>
                  <a:ext uri="{FF2B5EF4-FFF2-40B4-BE49-F238E27FC236}">
                    <a16:creationId xmlns:a16="http://schemas.microsoft.com/office/drawing/2014/main" xmlns="" id="{56A9399F-AE80-429E-89E8-0091F66C5F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2" y="155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00" name="Line 258">
                <a:extLst>
                  <a:ext uri="{FF2B5EF4-FFF2-40B4-BE49-F238E27FC236}">
                    <a16:creationId xmlns:a16="http://schemas.microsoft.com/office/drawing/2014/main" xmlns="" id="{709954BB-CB6C-4DD1-BA0E-4E202FFE7F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6" y="154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01" name="Line 259">
                <a:extLst>
                  <a:ext uri="{FF2B5EF4-FFF2-40B4-BE49-F238E27FC236}">
                    <a16:creationId xmlns:a16="http://schemas.microsoft.com/office/drawing/2014/main" xmlns="" id="{CC3C4E85-C192-4DE5-982D-DB0A22FDC3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0" y="1528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02" name="Line 260">
                <a:extLst>
                  <a:ext uri="{FF2B5EF4-FFF2-40B4-BE49-F238E27FC236}">
                    <a16:creationId xmlns:a16="http://schemas.microsoft.com/office/drawing/2014/main" xmlns="" id="{9A5EBFFF-028F-431A-B97D-2D8ACFCA01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4" y="1517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03" name="Line 261">
                <a:extLst>
                  <a:ext uri="{FF2B5EF4-FFF2-40B4-BE49-F238E27FC236}">
                    <a16:creationId xmlns:a16="http://schemas.microsoft.com/office/drawing/2014/main" xmlns="" id="{75B121F1-8B12-4F63-89AA-1B995FA882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7" y="150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04" name="Line 262">
                <a:extLst>
                  <a:ext uri="{FF2B5EF4-FFF2-40B4-BE49-F238E27FC236}">
                    <a16:creationId xmlns:a16="http://schemas.microsoft.com/office/drawing/2014/main" xmlns="" id="{36DED998-DD34-4325-A21F-96C2F252ED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2" y="1494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05" name="Line 263">
                <a:extLst>
                  <a:ext uri="{FF2B5EF4-FFF2-40B4-BE49-F238E27FC236}">
                    <a16:creationId xmlns:a16="http://schemas.microsoft.com/office/drawing/2014/main" xmlns="" id="{FE67B4ED-EA79-434A-B985-9C48355DD1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5" y="148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06" name="Line 264">
                <a:extLst>
                  <a:ext uri="{FF2B5EF4-FFF2-40B4-BE49-F238E27FC236}">
                    <a16:creationId xmlns:a16="http://schemas.microsoft.com/office/drawing/2014/main" xmlns="" id="{55BAD1B9-BC3B-4FD7-BF15-113D2B8188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9" y="147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07" name="Line 265">
                <a:extLst>
                  <a:ext uri="{FF2B5EF4-FFF2-40B4-BE49-F238E27FC236}">
                    <a16:creationId xmlns:a16="http://schemas.microsoft.com/office/drawing/2014/main" xmlns="" id="{A0B1C2FA-ECBF-455E-830E-91AD6EF50A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3" y="145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08" name="Line 266">
                <a:extLst>
                  <a:ext uri="{FF2B5EF4-FFF2-40B4-BE49-F238E27FC236}">
                    <a16:creationId xmlns:a16="http://schemas.microsoft.com/office/drawing/2014/main" xmlns="" id="{8FDDBCC0-C8C8-4C52-840E-C060380E8D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7" y="144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09" name="Line 267">
                <a:extLst>
                  <a:ext uri="{FF2B5EF4-FFF2-40B4-BE49-F238E27FC236}">
                    <a16:creationId xmlns:a16="http://schemas.microsoft.com/office/drawing/2014/main" xmlns="" id="{821ECBDF-60C4-4BE2-8D56-440900A13E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1" y="143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0" name="Line 268">
                <a:extLst>
                  <a:ext uri="{FF2B5EF4-FFF2-40B4-BE49-F238E27FC236}">
                    <a16:creationId xmlns:a16="http://schemas.microsoft.com/office/drawing/2014/main" xmlns="" id="{DFEAEFD5-050D-429E-A181-A671E0FE44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5" y="142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1" name="Line 269">
                <a:extLst>
                  <a:ext uri="{FF2B5EF4-FFF2-40B4-BE49-F238E27FC236}">
                    <a16:creationId xmlns:a16="http://schemas.microsoft.com/office/drawing/2014/main" xmlns="" id="{CAC610D1-5DF9-4A7A-9F7F-2E7841A953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8" y="141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2" name="Line 270">
                <a:extLst>
                  <a:ext uri="{FF2B5EF4-FFF2-40B4-BE49-F238E27FC236}">
                    <a16:creationId xmlns:a16="http://schemas.microsoft.com/office/drawing/2014/main" xmlns="" id="{70CEABD6-1AEA-4023-8CAE-0FCDC9105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2" y="140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3" name="Line 271">
                <a:extLst>
                  <a:ext uri="{FF2B5EF4-FFF2-40B4-BE49-F238E27FC236}">
                    <a16:creationId xmlns:a16="http://schemas.microsoft.com/office/drawing/2014/main" xmlns="" id="{BFB4068B-AFCE-4E17-B7F5-B2B566EF51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6" y="139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4" name="Line 272">
                <a:extLst>
                  <a:ext uri="{FF2B5EF4-FFF2-40B4-BE49-F238E27FC236}">
                    <a16:creationId xmlns:a16="http://schemas.microsoft.com/office/drawing/2014/main" xmlns="" id="{703E41CA-6F6C-434F-ADDE-29F32E5B3A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0" y="137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5" name="Line 273">
                <a:extLst>
                  <a:ext uri="{FF2B5EF4-FFF2-40B4-BE49-F238E27FC236}">
                    <a16:creationId xmlns:a16="http://schemas.microsoft.com/office/drawing/2014/main" xmlns="" id="{355FD794-264B-4321-8E0C-5D9EF69F6E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3" y="136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6" name="Line 274">
                <a:extLst>
                  <a:ext uri="{FF2B5EF4-FFF2-40B4-BE49-F238E27FC236}">
                    <a16:creationId xmlns:a16="http://schemas.microsoft.com/office/drawing/2014/main" xmlns="" id="{5F42C931-4C5A-4CBE-BC8E-BC74AC9E20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7" y="135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7" name="Line 275">
                <a:extLst>
                  <a:ext uri="{FF2B5EF4-FFF2-40B4-BE49-F238E27FC236}">
                    <a16:creationId xmlns:a16="http://schemas.microsoft.com/office/drawing/2014/main" xmlns="" id="{EFB114C7-36D2-4729-A09D-14BB4B473F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1" y="134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8" name="Line 276">
                <a:extLst>
                  <a:ext uri="{FF2B5EF4-FFF2-40B4-BE49-F238E27FC236}">
                    <a16:creationId xmlns:a16="http://schemas.microsoft.com/office/drawing/2014/main" xmlns="" id="{52D570C7-BBB2-43D4-AF89-6BF1F4D56C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5" y="133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9" name="Line 277">
                <a:extLst>
                  <a:ext uri="{FF2B5EF4-FFF2-40B4-BE49-F238E27FC236}">
                    <a16:creationId xmlns:a16="http://schemas.microsoft.com/office/drawing/2014/main" xmlns="" id="{8DCBE5E7-7A48-4169-9F30-19D934EFCC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8" y="132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0" name="Line 278">
                <a:extLst>
                  <a:ext uri="{FF2B5EF4-FFF2-40B4-BE49-F238E27FC236}">
                    <a16:creationId xmlns:a16="http://schemas.microsoft.com/office/drawing/2014/main" xmlns="" id="{FDF72911-7EE4-4B1D-A409-121FAC578E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2" y="130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1" name="Line 279">
                <a:extLst>
                  <a:ext uri="{FF2B5EF4-FFF2-40B4-BE49-F238E27FC236}">
                    <a16:creationId xmlns:a16="http://schemas.microsoft.com/office/drawing/2014/main" xmlns="" id="{07E5F6C8-8C8B-426C-8CC7-4599A13397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6" y="129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2" name="Line 280">
                <a:extLst>
                  <a:ext uri="{FF2B5EF4-FFF2-40B4-BE49-F238E27FC236}">
                    <a16:creationId xmlns:a16="http://schemas.microsoft.com/office/drawing/2014/main" xmlns="" id="{507E0C4A-A64C-4B34-84D1-FC1276AE6D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0" y="1286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3" name="Line 281">
                <a:extLst>
                  <a:ext uri="{FF2B5EF4-FFF2-40B4-BE49-F238E27FC236}">
                    <a16:creationId xmlns:a16="http://schemas.microsoft.com/office/drawing/2014/main" xmlns="" id="{1364DE8E-5E56-48A7-A47C-FC3777D4DD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3" y="127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4" name="Line 282">
                <a:extLst>
                  <a:ext uri="{FF2B5EF4-FFF2-40B4-BE49-F238E27FC236}">
                    <a16:creationId xmlns:a16="http://schemas.microsoft.com/office/drawing/2014/main" xmlns="" id="{153673F5-DB0E-4A01-BE57-17D69D19EC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7" y="1263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5" name="Line 283">
                <a:extLst>
                  <a:ext uri="{FF2B5EF4-FFF2-40B4-BE49-F238E27FC236}">
                    <a16:creationId xmlns:a16="http://schemas.microsoft.com/office/drawing/2014/main" xmlns="" id="{BB7334FF-65F2-4839-85A2-80E6EECA16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0" y="125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6" name="Line 284">
                <a:extLst>
                  <a:ext uri="{FF2B5EF4-FFF2-40B4-BE49-F238E27FC236}">
                    <a16:creationId xmlns:a16="http://schemas.microsoft.com/office/drawing/2014/main" xmlns="" id="{57FDE79B-24B2-434C-8882-6DAF0297AF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4" y="123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7" name="Line 285">
                <a:extLst>
                  <a:ext uri="{FF2B5EF4-FFF2-40B4-BE49-F238E27FC236}">
                    <a16:creationId xmlns:a16="http://schemas.microsoft.com/office/drawing/2014/main" xmlns="" id="{D061B295-4E1A-41C3-9830-FA76EC451E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8" y="1228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8" name="Line 286">
                <a:extLst>
                  <a:ext uri="{FF2B5EF4-FFF2-40B4-BE49-F238E27FC236}">
                    <a16:creationId xmlns:a16="http://schemas.microsoft.com/office/drawing/2014/main" xmlns="" id="{EEF2E573-951E-42B3-AC6E-24FFEC9636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1" y="121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9" name="Line 287">
                <a:extLst>
                  <a:ext uri="{FF2B5EF4-FFF2-40B4-BE49-F238E27FC236}">
                    <a16:creationId xmlns:a16="http://schemas.microsoft.com/office/drawing/2014/main" xmlns="" id="{BD8B23A6-5624-4EFF-9EF1-20B7A4F6AD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5" y="1205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30" name="Line 288">
                <a:extLst>
                  <a:ext uri="{FF2B5EF4-FFF2-40B4-BE49-F238E27FC236}">
                    <a16:creationId xmlns:a16="http://schemas.microsoft.com/office/drawing/2014/main" xmlns="" id="{B2635145-229E-415F-BF38-2C9146DB67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8" y="119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31" name="Line 289">
                <a:extLst>
                  <a:ext uri="{FF2B5EF4-FFF2-40B4-BE49-F238E27FC236}">
                    <a16:creationId xmlns:a16="http://schemas.microsoft.com/office/drawing/2014/main" xmlns="" id="{14E90909-13E7-4832-8859-0A2375D4A5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2" y="118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32" name="Line 290">
                <a:extLst>
                  <a:ext uri="{FF2B5EF4-FFF2-40B4-BE49-F238E27FC236}">
                    <a16:creationId xmlns:a16="http://schemas.microsoft.com/office/drawing/2014/main" xmlns="" id="{A61EAFBC-5406-4174-A794-5D6B7B7CFB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6" y="1170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33" name="Line 291">
                <a:extLst>
                  <a:ext uri="{FF2B5EF4-FFF2-40B4-BE49-F238E27FC236}">
                    <a16:creationId xmlns:a16="http://schemas.microsoft.com/office/drawing/2014/main" xmlns="" id="{450B0853-F62B-4709-A842-16CBAD51BE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9" y="115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34" name="Line 292">
                <a:extLst>
                  <a:ext uri="{FF2B5EF4-FFF2-40B4-BE49-F238E27FC236}">
                    <a16:creationId xmlns:a16="http://schemas.microsoft.com/office/drawing/2014/main" xmlns="" id="{7EB6529E-E874-4733-BCBF-AE372E4EAE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3" y="114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35" name="Line 293">
                <a:extLst>
                  <a:ext uri="{FF2B5EF4-FFF2-40B4-BE49-F238E27FC236}">
                    <a16:creationId xmlns:a16="http://schemas.microsoft.com/office/drawing/2014/main" xmlns="" id="{1277078C-1B9F-42CF-9636-64E27C5A2D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6" y="113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36" name="Line 294">
                <a:extLst>
                  <a:ext uri="{FF2B5EF4-FFF2-40B4-BE49-F238E27FC236}">
                    <a16:creationId xmlns:a16="http://schemas.microsoft.com/office/drawing/2014/main" xmlns="" id="{BA0BD83D-6AF4-43BA-89CC-E59A5AFFE3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0" y="112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37" name="Line 295">
                <a:extLst>
                  <a:ext uri="{FF2B5EF4-FFF2-40B4-BE49-F238E27FC236}">
                    <a16:creationId xmlns:a16="http://schemas.microsoft.com/office/drawing/2014/main" xmlns="" id="{54FC0C27-2366-441F-BD20-C221F7349E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3" y="111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38" name="Line 296">
                <a:extLst>
                  <a:ext uri="{FF2B5EF4-FFF2-40B4-BE49-F238E27FC236}">
                    <a16:creationId xmlns:a16="http://schemas.microsoft.com/office/drawing/2014/main" xmlns="" id="{5D0AFB72-0B70-4189-BDCA-0F30FFDF6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7" y="110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39" name="Line 297">
                <a:extLst>
                  <a:ext uri="{FF2B5EF4-FFF2-40B4-BE49-F238E27FC236}">
                    <a16:creationId xmlns:a16="http://schemas.microsoft.com/office/drawing/2014/main" xmlns="" id="{C7A37171-DDC4-449E-B921-41AED008EB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1" y="108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40" name="Line 298">
                <a:extLst>
                  <a:ext uri="{FF2B5EF4-FFF2-40B4-BE49-F238E27FC236}">
                    <a16:creationId xmlns:a16="http://schemas.microsoft.com/office/drawing/2014/main" xmlns="" id="{AD55E598-8F39-4F61-B3B6-5B3D5CCE71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4" y="1078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41" name="Line 299">
                <a:extLst>
                  <a:ext uri="{FF2B5EF4-FFF2-40B4-BE49-F238E27FC236}">
                    <a16:creationId xmlns:a16="http://schemas.microsoft.com/office/drawing/2014/main" xmlns="" id="{69FF9E82-4C80-4023-9CAD-8B500475EE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7" y="106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42" name="Line 300">
                <a:extLst>
                  <a:ext uri="{FF2B5EF4-FFF2-40B4-BE49-F238E27FC236}">
                    <a16:creationId xmlns:a16="http://schemas.microsoft.com/office/drawing/2014/main" xmlns="" id="{4EA03CA0-DC08-4DAB-B3D8-231B174DE4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1" y="1055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43" name="Line 301">
                <a:extLst>
                  <a:ext uri="{FF2B5EF4-FFF2-40B4-BE49-F238E27FC236}">
                    <a16:creationId xmlns:a16="http://schemas.microsoft.com/office/drawing/2014/main" xmlns="" id="{69B9E00F-F770-4C83-9A6A-2864229B21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4" y="1044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44" name="Line 302">
                <a:extLst>
                  <a:ext uri="{FF2B5EF4-FFF2-40B4-BE49-F238E27FC236}">
                    <a16:creationId xmlns:a16="http://schemas.microsoft.com/office/drawing/2014/main" xmlns="" id="{68849666-95F4-4C97-9116-7217768DE1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7" y="103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45" name="Line 303">
                <a:extLst>
                  <a:ext uri="{FF2B5EF4-FFF2-40B4-BE49-F238E27FC236}">
                    <a16:creationId xmlns:a16="http://schemas.microsoft.com/office/drawing/2014/main" xmlns="" id="{ED2AEE51-3172-435F-AC94-092C08334F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1" y="1020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46" name="Line 304">
                <a:extLst>
                  <a:ext uri="{FF2B5EF4-FFF2-40B4-BE49-F238E27FC236}">
                    <a16:creationId xmlns:a16="http://schemas.microsoft.com/office/drawing/2014/main" xmlns="" id="{AE43BB27-C510-4768-9329-546BF07135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4" y="100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47" name="Line 305">
                <a:extLst>
                  <a:ext uri="{FF2B5EF4-FFF2-40B4-BE49-F238E27FC236}">
                    <a16:creationId xmlns:a16="http://schemas.microsoft.com/office/drawing/2014/main" xmlns="" id="{B18437DF-1FA2-410D-A418-FF274A85C7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7" y="99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48" name="Line 306">
                <a:extLst>
                  <a:ext uri="{FF2B5EF4-FFF2-40B4-BE49-F238E27FC236}">
                    <a16:creationId xmlns:a16="http://schemas.microsoft.com/office/drawing/2014/main" xmlns="" id="{BC9D71BA-915A-4784-901F-902DE4AF7B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1" y="986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49" name="Line 307">
                <a:extLst>
                  <a:ext uri="{FF2B5EF4-FFF2-40B4-BE49-F238E27FC236}">
                    <a16:creationId xmlns:a16="http://schemas.microsoft.com/office/drawing/2014/main" xmlns="" id="{2E5ACBAB-3C02-4FA6-BB8E-BD41F6872E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4" y="97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50" name="Line 308">
                <a:extLst>
                  <a:ext uri="{FF2B5EF4-FFF2-40B4-BE49-F238E27FC236}">
                    <a16:creationId xmlns:a16="http://schemas.microsoft.com/office/drawing/2014/main" xmlns="" id="{62981642-B6F0-4F5E-8CC6-2393268298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8" y="963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51" name="Line 309">
                <a:extLst>
                  <a:ext uri="{FF2B5EF4-FFF2-40B4-BE49-F238E27FC236}">
                    <a16:creationId xmlns:a16="http://schemas.microsoft.com/office/drawing/2014/main" xmlns="" id="{0EF66D24-15F4-4408-9283-D8CBE0ACEF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1" y="95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52" name="Line 310">
                <a:extLst>
                  <a:ext uri="{FF2B5EF4-FFF2-40B4-BE49-F238E27FC236}">
                    <a16:creationId xmlns:a16="http://schemas.microsoft.com/office/drawing/2014/main" xmlns="" id="{414F10C6-1BBB-4155-9876-75AFB389BF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4" y="93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53" name="Line 311">
                <a:extLst>
                  <a:ext uri="{FF2B5EF4-FFF2-40B4-BE49-F238E27FC236}">
                    <a16:creationId xmlns:a16="http://schemas.microsoft.com/office/drawing/2014/main" xmlns="" id="{5859055B-B11D-4A24-8835-55B67B9326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7" y="92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54" name="Line 312">
                <a:extLst>
                  <a:ext uri="{FF2B5EF4-FFF2-40B4-BE49-F238E27FC236}">
                    <a16:creationId xmlns:a16="http://schemas.microsoft.com/office/drawing/2014/main" xmlns="" id="{240D1D94-B3F3-4B2E-ACCE-CF6D4B7B1F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1" y="916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55" name="Line 313">
                <a:extLst>
                  <a:ext uri="{FF2B5EF4-FFF2-40B4-BE49-F238E27FC236}">
                    <a16:creationId xmlns:a16="http://schemas.microsoft.com/office/drawing/2014/main" xmlns="" id="{14F48CB1-6343-4156-A314-17B3E9CD79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4" y="905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56" name="Line 314">
                <a:extLst>
                  <a:ext uri="{FF2B5EF4-FFF2-40B4-BE49-F238E27FC236}">
                    <a16:creationId xmlns:a16="http://schemas.microsoft.com/office/drawing/2014/main" xmlns="" id="{361DAFA2-E18C-4B87-BC9E-70639931A8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7" y="893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57" name="Line 315">
                <a:extLst>
                  <a:ext uri="{FF2B5EF4-FFF2-40B4-BE49-F238E27FC236}">
                    <a16:creationId xmlns:a16="http://schemas.microsoft.com/office/drawing/2014/main" xmlns="" id="{7A86DF75-53FB-4521-B99B-AD260F1930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0" y="88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58" name="Line 316">
                <a:extLst>
                  <a:ext uri="{FF2B5EF4-FFF2-40B4-BE49-F238E27FC236}">
                    <a16:creationId xmlns:a16="http://schemas.microsoft.com/office/drawing/2014/main" xmlns="" id="{42561AA3-6004-4CF8-9257-55C49A454B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3" y="87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59" name="Line 317">
                <a:extLst>
                  <a:ext uri="{FF2B5EF4-FFF2-40B4-BE49-F238E27FC236}">
                    <a16:creationId xmlns:a16="http://schemas.microsoft.com/office/drawing/2014/main" xmlns="" id="{66322BF1-B247-4053-AA59-6E2A66346F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6" y="85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60" name="Line 318">
                <a:extLst>
                  <a:ext uri="{FF2B5EF4-FFF2-40B4-BE49-F238E27FC236}">
                    <a16:creationId xmlns:a16="http://schemas.microsoft.com/office/drawing/2014/main" xmlns="" id="{756A8E54-BBC2-4FC9-9530-3C3BF2162E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9" y="847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61" name="Line 319">
                <a:extLst>
                  <a:ext uri="{FF2B5EF4-FFF2-40B4-BE49-F238E27FC236}">
                    <a16:creationId xmlns:a16="http://schemas.microsoft.com/office/drawing/2014/main" xmlns="" id="{ED7C721B-2EE3-4536-B487-BFFC40E930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2" y="835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62" name="Line 320">
                <a:extLst>
                  <a:ext uri="{FF2B5EF4-FFF2-40B4-BE49-F238E27FC236}">
                    <a16:creationId xmlns:a16="http://schemas.microsoft.com/office/drawing/2014/main" xmlns="" id="{5D58FA94-428E-4166-8193-9021AA9CFB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5" y="824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63" name="Line 321">
                <a:extLst>
                  <a:ext uri="{FF2B5EF4-FFF2-40B4-BE49-F238E27FC236}">
                    <a16:creationId xmlns:a16="http://schemas.microsoft.com/office/drawing/2014/main" xmlns="" id="{4EB9B593-CD27-4DFB-B082-2AEE32FC39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8" y="813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64" name="Line 322">
                <a:extLst>
                  <a:ext uri="{FF2B5EF4-FFF2-40B4-BE49-F238E27FC236}">
                    <a16:creationId xmlns:a16="http://schemas.microsoft.com/office/drawing/2014/main" xmlns="" id="{550A27F5-17C8-407A-97A5-724B4DBC9E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2" y="801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65" name="Line 323">
                <a:extLst>
                  <a:ext uri="{FF2B5EF4-FFF2-40B4-BE49-F238E27FC236}">
                    <a16:creationId xmlns:a16="http://schemas.microsoft.com/office/drawing/2014/main" xmlns="" id="{387D0360-E6AC-4A88-A2B4-1692344F47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4" y="78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66" name="Line 324">
                <a:extLst>
                  <a:ext uri="{FF2B5EF4-FFF2-40B4-BE49-F238E27FC236}">
                    <a16:creationId xmlns:a16="http://schemas.microsoft.com/office/drawing/2014/main" xmlns="" id="{8A290242-02B1-4C4D-8E27-75E41F178F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8" y="777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67" name="Line 325">
                <a:extLst>
                  <a:ext uri="{FF2B5EF4-FFF2-40B4-BE49-F238E27FC236}">
                    <a16:creationId xmlns:a16="http://schemas.microsoft.com/office/drawing/2014/main" xmlns="" id="{721314CE-77E2-4F8E-90E6-5AE4EE211D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0" y="76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68" name="Line 326">
                <a:extLst>
                  <a:ext uri="{FF2B5EF4-FFF2-40B4-BE49-F238E27FC236}">
                    <a16:creationId xmlns:a16="http://schemas.microsoft.com/office/drawing/2014/main" xmlns="" id="{E742A55D-D3E9-4260-ABDD-278423441A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4" y="755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69" name="Line 327">
                <a:extLst>
                  <a:ext uri="{FF2B5EF4-FFF2-40B4-BE49-F238E27FC236}">
                    <a16:creationId xmlns:a16="http://schemas.microsoft.com/office/drawing/2014/main" xmlns="" id="{B217CF18-6172-4E0C-9307-25D7A33255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6" y="743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70" name="Line 328">
                <a:extLst>
                  <a:ext uri="{FF2B5EF4-FFF2-40B4-BE49-F238E27FC236}">
                    <a16:creationId xmlns:a16="http://schemas.microsoft.com/office/drawing/2014/main" xmlns="" id="{1D8E0DCC-F710-47B5-9014-DE47C4E72F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9" y="732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71" name="Line 329">
                <a:extLst>
                  <a:ext uri="{FF2B5EF4-FFF2-40B4-BE49-F238E27FC236}">
                    <a16:creationId xmlns:a16="http://schemas.microsoft.com/office/drawing/2014/main" xmlns="" id="{D44EB1B5-A1D1-4B29-9F23-4D2351944E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2" y="720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72" name="Line 330">
                <a:extLst>
                  <a:ext uri="{FF2B5EF4-FFF2-40B4-BE49-F238E27FC236}">
                    <a16:creationId xmlns:a16="http://schemas.microsoft.com/office/drawing/2014/main" xmlns="" id="{7488F5AD-660D-48EF-9F49-9F5CE50FF3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5" y="708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73" name="Line 331">
                <a:extLst>
                  <a:ext uri="{FF2B5EF4-FFF2-40B4-BE49-F238E27FC236}">
                    <a16:creationId xmlns:a16="http://schemas.microsoft.com/office/drawing/2014/main" xmlns="" id="{05406A1E-4B47-4D83-A2FA-FDF00F8E66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7" y="697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74" name="Line 332">
                <a:extLst>
                  <a:ext uri="{FF2B5EF4-FFF2-40B4-BE49-F238E27FC236}">
                    <a16:creationId xmlns:a16="http://schemas.microsoft.com/office/drawing/2014/main" xmlns="" id="{0F4B3A53-A2BB-48A8-8808-6557D19ECF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60" y="685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75" name="Line 333">
                <a:extLst>
                  <a:ext uri="{FF2B5EF4-FFF2-40B4-BE49-F238E27FC236}">
                    <a16:creationId xmlns:a16="http://schemas.microsoft.com/office/drawing/2014/main" xmlns="" id="{437810D5-9EDB-426D-9C55-FE3AD9103B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63" y="674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76" name="Line 334">
                <a:extLst>
                  <a:ext uri="{FF2B5EF4-FFF2-40B4-BE49-F238E27FC236}">
                    <a16:creationId xmlns:a16="http://schemas.microsoft.com/office/drawing/2014/main" xmlns="" id="{B582B7F9-D07B-4316-BD90-6C6E894F06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65" y="66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77" name="Line 335">
                <a:extLst>
                  <a:ext uri="{FF2B5EF4-FFF2-40B4-BE49-F238E27FC236}">
                    <a16:creationId xmlns:a16="http://schemas.microsoft.com/office/drawing/2014/main" xmlns="" id="{A8BE47C1-DBA9-4851-A459-C6A7314971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68" y="651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78" name="Line 336">
                <a:extLst>
                  <a:ext uri="{FF2B5EF4-FFF2-40B4-BE49-F238E27FC236}">
                    <a16:creationId xmlns:a16="http://schemas.microsoft.com/office/drawing/2014/main" xmlns="" id="{543DB034-E0BE-4F05-9611-95B4DC0072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71" y="63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79" name="Line 337">
                <a:extLst>
                  <a:ext uri="{FF2B5EF4-FFF2-40B4-BE49-F238E27FC236}">
                    <a16:creationId xmlns:a16="http://schemas.microsoft.com/office/drawing/2014/main" xmlns="" id="{5FBF1E13-D826-4823-8BF9-68D6647154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74" y="628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80" name="Line 338">
                <a:extLst>
                  <a:ext uri="{FF2B5EF4-FFF2-40B4-BE49-F238E27FC236}">
                    <a16:creationId xmlns:a16="http://schemas.microsoft.com/office/drawing/2014/main" xmlns="" id="{ACA6FF78-376F-43DA-9E60-D18925C207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76" y="616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81" name="Line 339">
                <a:extLst>
                  <a:ext uri="{FF2B5EF4-FFF2-40B4-BE49-F238E27FC236}">
                    <a16:creationId xmlns:a16="http://schemas.microsoft.com/office/drawing/2014/main" xmlns="" id="{686E2DCB-F49B-4FE7-A7A3-CD074BEEBD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79" y="604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82" name="Line 340">
                <a:extLst>
                  <a:ext uri="{FF2B5EF4-FFF2-40B4-BE49-F238E27FC236}">
                    <a16:creationId xmlns:a16="http://schemas.microsoft.com/office/drawing/2014/main" xmlns="" id="{F1B5BE47-C29B-4012-B10D-852CD8AC32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81" y="593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83" name="Line 341">
                <a:extLst>
                  <a:ext uri="{FF2B5EF4-FFF2-40B4-BE49-F238E27FC236}">
                    <a16:creationId xmlns:a16="http://schemas.microsoft.com/office/drawing/2014/main" xmlns="" id="{B5087C3C-B3FE-49E1-9F44-FA14878232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83" y="58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84" name="Line 342">
                <a:extLst>
                  <a:ext uri="{FF2B5EF4-FFF2-40B4-BE49-F238E27FC236}">
                    <a16:creationId xmlns:a16="http://schemas.microsoft.com/office/drawing/2014/main" xmlns="" id="{24631B69-A556-490F-96C2-1EB9B5405C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86" y="57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85" name="Line 343">
                <a:extLst>
                  <a:ext uri="{FF2B5EF4-FFF2-40B4-BE49-F238E27FC236}">
                    <a16:creationId xmlns:a16="http://schemas.microsoft.com/office/drawing/2014/main" xmlns="" id="{69FDD870-AE98-4658-90B3-32CFA04C09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89" y="558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86" name="Line 344">
                <a:extLst>
                  <a:ext uri="{FF2B5EF4-FFF2-40B4-BE49-F238E27FC236}">
                    <a16:creationId xmlns:a16="http://schemas.microsoft.com/office/drawing/2014/main" xmlns="" id="{599A904F-7C39-4A77-AE96-6699BA3549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91" y="546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87" name="Line 345">
                <a:extLst>
                  <a:ext uri="{FF2B5EF4-FFF2-40B4-BE49-F238E27FC236}">
                    <a16:creationId xmlns:a16="http://schemas.microsoft.com/office/drawing/2014/main" xmlns="" id="{C2A77578-EC1F-4CD1-A606-36F3D71CB7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93" y="535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88" name="Line 346">
                <a:extLst>
                  <a:ext uri="{FF2B5EF4-FFF2-40B4-BE49-F238E27FC236}">
                    <a16:creationId xmlns:a16="http://schemas.microsoft.com/office/drawing/2014/main" xmlns="" id="{534CBBCE-F269-4261-86EE-34641250F0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95" y="524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89" name="Line 347">
                <a:extLst>
                  <a:ext uri="{FF2B5EF4-FFF2-40B4-BE49-F238E27FC236}">
                    <a16:creationId xmlns:a16="http://schemas.microsoft.com/office/drawing/2014/main" xmlns="" id="{1737F6E8-5A58-4BE0-869D-C034AD74A9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98" y="512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90" name="Line 348">
                <a:extLst>
                  <a:ext uri="{FF2B5EF4-FFF2-40B4-BE49-F238E27FC236}">
                    <a16:creationId xmlns:a16="http://schemas.microsoft.com/office/drawing/2014/main" xmlns="" id="{A613FBFD-53C7-4046-B094-040489C329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0" y="501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91" name="Line 349">
                <a:extLst>
                  <a:ext uri="{FF2B5EF4-FFF2-40B4-BE49-F238E27FC236}">
                    <a16:creationId xmlns:a16="http://schemas.microsoft.com/office/drawing/2014/main" xmlns="" id="{090C6BF7-8771-4C25-A8E4-3A095F6B8E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2" y="489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92" name="Line 350">
                <a:extLst>
                  <a:ext uri="{FF2B5EF4-FFF2-40B4-BE49-F238E27FC236}">
                    <a16:creationId xmlns:a16="http://schemas.microsoft.com/office/drawing/2014/main" xmlns="" id="{9F8F09D6-CAC3-40CB-85FB-3A25014FB9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4" y="477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93" name="Line 351">
                <a:extLst>
                  <a:ext uri="{FF2B5EF4-FFF2-40B4-BE49-F238E27FC236}">
                    <a16:creationId xmlns:a16="http://schemas.microsoft.com/office/drawing/2014/main" xmlns="" id="{C37E3137-10E3-497D-B563-367F7C4D47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6" y="466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94" name="Line 352">
                <a:extLst>
                  <a:ext uri="{FF2B5EF4-FFF2-40B4-BE49-F238E27FC236}">
                    <a16:creationId xmlns:a16="http://schemas.microsoft.com/office/drawing/2014/main" xmlns="" id="{132921FB-E2C1-4DC5-85F4-4239203321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9" y="454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95" name="Line 353">
                <a:extLst>
                  <a:ext uri="{FF2B5EF4-FFF2-40B4-BE49-F238E27FC236}">
                    <a16:creationId xmlns:a16="http://schemas.microsoft.com/office/drawing/2014/main" xmlns="" id="{DC307E03-DCA4-44B7-AB91-820E1CCF31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11" y="443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96" name="Line 354">
                <a:extLst>
                  <a:ext uri="{FF2B5EF4-FFF2-40B4-BE49-F238E27FC236}">
                    <a16:creationId xmlns:a16="http://schemas.microsoft.com/office/drawing/2014/main" xmlns="" id="{9068CCF3-0AD3-40B1-AE96-87F984BDBD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13" y="431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97" name="Line 355">
                <a:extLst>
                  <a:ext uri="{FF2B5EF4-FFF2-40B4-BE49-F238E27FC236}">
                    <a16:creationId xmlns:a16="http://schemas.microsoft.com/office/drawing/2014/main" xmlns="" id="{41EFBDC3-0502-44E9-9CFA-5B03BBD2E5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14" y="42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98" name="Line 356">
                <a:extLst>
                  <a:ext uri="{FF2B5EF4-FFF2-40B4-BE49-F238E27FC236}">
                    <a16:creationId xmlns:a16="http://schemas.microsoft.com/office/drawing/2014/main" xmlns="" id="{0295B0A9-FD1D-46EF-888B-7B116612B8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17" y="408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99" name="Line 357">
                <a:extLst>
                  <a:ext uri="{FF2B5EF4-FFF2-40B4-BE49-F238E27FC236}">
                    <a16:creationId xmlns:a16="http://schemas.microsoft.com/office/drawing/2014/main" xmlns="" id="{6DE08FF8-58AB-453F-8B6F-58C992209D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18" y="397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0" name="Line 358">
                <a:extLst>
                  <a:ext uri="{FF2B5EF4-FFF2-40B4-BE49-F238E27FC236}">
                    <a16:creationId xmlns:a16="http://schemas.microsoft.com/office/drawing/2014/main" xmlns="" id="{38EE301B-5E2D-49C2-8788-C0B08980F9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20" y="385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1" name="Line 359">
                <a:extLst>
                  <a:ext uri="{FF2B5EF4-FFF2-40B4-BE49-F238E27FC236}">
                    <a16:creationId xmlns:a16="http://schemas.microsoft.com/office/drawing/2014/main" xmlns="" id="{4B1B8F75-3D1E-4B61-AAC9-16FB75E265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22" y="373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2" name="Line 360">
                <a:extLst>
                  <a:ext uri="{FF2B5EF4-FFF2-40B4-BE49-F238E27FC236}">
                    <a16:creationId xmlns:a16="http://schemas.microsoft.com/office/drawing/2014/main" xmlns="" id="{7731378E-EE45-4FC3-BAEA-AA5A7BC3CE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24" y="362"/>
                <a:ext cx="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3" name="Line 361">
                <a:extLst>
                  <a:ext uri="{FF2B5EF4-FFF2-40B4-BE49-F238E27FC236}">
                    <a16:creationId xmlns:a16="http://schemas.microsoft.com/office/drawing/2014/main" xmlns="" id="{773E1D75-DAED-4DB1-A666-6C368E0114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25" y="350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4" name="Line 362">
                <a:extLst>
                  <a:ext uri="{FF2B5EF4-FFF2-40B4-BE49-F238E27FC236}">
                    <a16:creationId xmlns:a16="http://schemas.microsoft.com/office/drawing/2014/main" xmlns="" id="{80EB31FB-3BBF-4A67-A060-F3FECA99A9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27" y="339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5" name="Line 363">
                <a:extLst>
                  <a:ext uri="{FF2B5EF4-FFF2-40B4-BE49-F238E27FC236}">
                    <a16:creationId xmlns:a16="http://schemas.microsoft.com/office/drawing/2014/main" xmlns="" id="{41493A1F-B2E5-4DE7-82F4-5D39B7E108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29" y="327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6" name="Line 364">
                <a:extLst>
                  <a:ext uri="{FF2B5EF4-FFF2-40B4-BE49-F238E27FC236}">
                    <a16:creationId xmlns:a16="http://schemas.microsoft.com/office/drawing/2014/main" xmlns="" id="{70435437-08E4-4545-AA2D-88D3DDD58A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30" y="316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7" name="Line 365">
                <a:extLst>
                  <a:ext uri="{FF2B5EF4-FFF2-40B4-BE49-F238E27FC236}">
                    <a16:creationId xmlns:a16="http://schemas.microsoft.com/office/drawing/2014/main" xmlns="" id="{9D2EF9F1-9479-4E93-92CA-407613D4BF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32" y="304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8" name="Line 366">
                <a:extLst>
                  <a:ext uri="{FF2B5EF4-FFF2-40B4-BE49-F238E27FC236}">
                    <a16:creationId xmlns:a16="http://schemas.microsoft.com/office/drawing/2014/main" xmlns="" id="{E146457D-84F7-4831-8071-D7BC9EABD1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12" y="3757"/>
                <a:ext cx="1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9" name="Line 367">
                <a:extLst>
                  <a:ext uri="{FF2B5EF4-FFF2-40B4-BE49-F238E27FC236}">
                    <a16:creationId xmlns:a16="http://schemas.microsoft.com/office/drawing/2014/main" xmlns="" id="{D7C492A9-7900-4127-A7A5-3339018741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28" y="3745"/>
                <a:ext cx="1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0" name="Line 368">
                <a:extLst>
                  <a:ext uri="{FF2B5EF4-FFF2-40B4-BE49-F238E27FC236}">
                    <a16:creationId xmlns:a16="http://schemas.microsoft.com/office/drawing/2014/main" xmlns="" id="{AD37344C-80AF-45AF-AC59-99C60F91C8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45" y="3734"/>
                <a:ext cx="1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1" name="Line 369">
                <a:extLst>
                  <a:ext uri="{FF2B5EF4-FFF2-40B4-BE49-F238E27FC236}">
                    <a16:creationId xmlns:a16="http://schemas.microsoft.com/office/drawing/2014/main" xmlns="" id="{7F599281-55D4-492A-8E98-FDEF814BFF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62" y="3722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2" name="Line 370">
                <a:extLst>
                  <a:ext uri="{FF2B5EF4-FFF2-40B4-BE49-F238E27FC236}">
                    <a16:creationId xmlns:a16="http://schemas.microsoft.com/office/drawing/2014/main" xmlns="" id="{423E8612-E549-4ABA-AA55-41D101454E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77" y="3711"/>
                <a:ext cx="1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3" name="Line 371">
                <a:extLst>
                  <a:ext uri="{FF2B5EF4-FFF2-40B4-BE49-F238E27FC236}">
                    <a16:creationId xmlns:a16="http://schemas.microsoft.com/office/drawing/2014/main" xmlns="" id="{3DE922F1-A679-4390-81F6-74DCDD3B0C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94" y="3699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4" name="Line 372">
                <a:extLst>
                  <a:ext uri="{FF2B5EF4-FFF2-40B4-BE49-F238E27FC236}">
                    <a16:creationId xmlns:a16="http://schemas.microsoft.com/office/drawing/2014/main" xmlns="" id="{FCF2DE8C-8683-4E52-BEBE-DEBB364EB1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09" y="3688"/>
                <a:ext cx="1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5" name="Line 373">
                <a:extLst>
                  <a:ext uri="{FF2B5EF4-FFF2-40B4-BE49-F238E27FC236}">
                    <a16:creationId xmlns:a16="http://schemas.microsoft.com/office/drawing/2014/main" xmlns="" id="{91326C5C-F45D-4134-BDF9-F725AA7511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25" y="3676"/>
                <a:ext cx="1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6" name="Line 374">
                <a:extLst>
                  <a:ext uri="{FF2B5EF4-FFF2-40B4-BE49-F238E27FC236}">
                    <a16:creationId xmlns:a16="http://schemas.microsoft.com/office/drawing/2014/main" xmlns="" id="{BA9FAC6C-F862-4580-9FDC-8AD20C8060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41" y="3664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7" name="Line 375">
                <a:extLst>
                  <a:ext uri="{FF2B5EF4-FFF2-40B4-BE49-F238E27FC236}">
                    <a16:creationId xmlns:a16="http://schemas.microsoft.com/office/drawing/2014/main" xmlns="" id="{7454E02E-78DC-470F-9E28-08B7014674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56" y="3653"/>
                <a:ext cx="1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8" name="Line 376">
                <a:extLst>
                  <a:ext uri="{FF2B5EF4-FFF2-40B4-BE49-F238E27FC236}">
                    <a16:creationId xmlns:a16="http://schemas.microsoft.com/office/drawing/2014/main" xmlns="" id="{EDEBA023-36BF-498E-98EA-3081D5A6EB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72" y="3642"/>
                <a:ext cx="1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9" name="Line 377">
                <a:extLst>
                  <a:ext uri="{FF2B5EF4-FFF2-40B4-BE49-F238E27FC236}">
                    <a16:creationId xmlns:a16="http://schemas.microsoft.com/office/drawing/2014/main" xmlns="" id="{445558E0-A711-4A38-B49C-F4E8FB2BC6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87" y="3630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0" name="Line 378">
                <a:extLst>
                  <a:ext uri="{FF2B5EF4-FFF2-40B4-BE49-F238E27FC236}">
                    <a16:creationId xmlns:a16="http://schemas.microsoft.com/office/drawing/2014/main" xmlns="" id="{75A7D3A9-BADE-41A9-A732-D90683F87A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02" y="3619"/>
                <a:ext cx="1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1" name="Line 379">
                <a:extLst>
                  <a:ext uri="{FF2B5EF4-FFF2-40B4-BE49-F238E27FC236}">
                    <a16:creationId xmlns:a16="http://schemas.microsoft.com/office/drawing/2014/main" xmlns="" id="{03540ACA-C9AB-4391-BFAE-F3154FCB9F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17" y="3607"/>
                <a:ext cx="1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2" name="Line 380">
                <a:extLst>
                  <a:ext uri="{FF2B5EF4-FFF2-40B4-BE49-F238E27FC236}">
                    <a16:creationId xmlns:a16="http://schemas.microsoft.com/office/drawing/2014/main" xmlns="" id="{CB911C69-A89E-4A84-A3B9-220AF912F8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31" y="3595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3" name="Line 381">
                <a:extLst>
                  <a:ext uri="{FF2B5EF4-FFF2-40B4-BE49-F238E27FC236}">
                    <a16:creationId xmlns:a16="http://schemas.microsoft.com/office/drawing/2014/main" xmlns="" id="{345CEEC3-A168-4BD6-B438-1133B7BD7F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46" y="3584"/>
                <a:ext cx="1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4" name="Line 382">
                <a:extLst>
                  <a:ext uri="{FF2B5EF4-FFF2-40B4-BE49-F238E27FC236}">
                    <a16:creationId xmlns:a16="http://schemas.microsoft.com/office/drawing/2014/main" xmlns="" id="{259AB4A7-F2FD-47E1-B5F8-829E78E715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60" y="3572"/>
                <a:ext cx="1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5" name="Line 383">
                <a:extLst>
                  <a:ext uri="{FF2B5EF4-FFF2-40B4-BE49-F238E27FC236}">
                    <a16:creationId xmlns:a16="http://schemas.microsoft.com/office/drawing/2014/main" xmlns="" id="{4683940B-F88D-40DF-9E4E-D7FC54298F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74" y="3561"/>
                <a:ext cx="1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6" name="Line 384">
                <a:extLst>
                  <a:ext uri="{FF2B5EF4-FFF2-40B4-BE49-F238E27FC236}">
                    <a16:creationId xmlns:a16="http://schemas.microsoft.com/office/drawing/2014/main" xmlns="" id="{13DD2B15-AF66-4100-9B94-B0783ED2E0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89" y="3549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7" name="Line 385">
                <a:extLst>
                  <a:ext uri="{FF2B5EF4-FFF2-40B4-BE49-F238E27FC236}">
                    <a16:creationId xmlns:a16="http://schemas.microsoft.com/office/drawing/2014/main" xmlns="" id="{2F581DD1-5489-40B7-91D1-78D42CC89E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02" y="3538"/>
                <a:ext cx="1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8" name="Line 386">
                <a:extLst>
                  <a:ext uri="{FF2B5EF4-FFF2-40B4-BE49-F238E27FC236}">
                    <a16:creationId xmlns:a16="http://schemas.microsoft.com/office/drawing/2014/main" xmlns="" id="{4ED60D64-7891-4390-97BC-DC407BE850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16" y="3526"/>
                <a:ext cx="1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9" name="Line 387">
                <a:extLst>
                  <a:ext uri="{FF2B5EF4-FFF2-40B4-BE49-F238E27FC236}">
                    <a16:creationId xmlns:a16="http://schemas.microsoft.com/office/drawing/2014/main" xmlns="" id="{F1C5F7A4-C9E7-4242-ABA6-4409A8BD7E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30" y="3515"/>
                <a:ext cx="1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30" name="Line 388">
                <a:extLst>
                  <a:ext uri="{FF2B5EF4-FFF2-40B4-BE49-F238E27FC236}">
                    <a16:creationId xmlns:a16="http://schemas.microsoft.com/office/drawing/2014/main" xmlns="" id="{590901BA-6102-4295-A8C2-A8CDFE1F24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43" y="3503"/>
                <a:ext cx="1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31" name="Line 389">
                <a:extLst>
                  <a:ext uri="{FF2B5EF4-FFF2-40B4-BE49-F238E27FC236}">
                    <a16:creationId xmlns:a16="http://schemas.microsoft.com/office/drawing/2014/main" xmlns="" id="{1495D90E-96D9-44ED-A8B3-168A2DA48C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57" y="3491"/>
                <a:ext cx="1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32" name="Line 390">
                <a:extLst>
                  <a:ext uri="{FF2B5EF4-FFF2-40B4-BE49-F238E27FC236}">
                    <a16:creationId xmlns:a16="http://schemas.microsoft.com/office/drawing/2014/main" xmlns="" id="{AE39AD9B-075A-445C-84F3-D0A413D48E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69" y="3480"/>
                <a:ext cx="1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33" name="Line 391">
                <a:extLst>
                  <a:ext uri="{FF2B5EF4-FFF2-40B4-BE49-F238E27FC236}">
                    <a16:creationId xmlns:a16="http://schemas.microsoft.com/office/drawing/2014/main" xmlns="" id="{0551B177-6253-44D4-A65C-6C0FEAEB83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82" y="3468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34" name="Line 392">
                <a:extLst>
                  <a:ext uri="{FF2B5EF4-FFF2-40B4-BE49-F238E27FC236}">
                    <a16:creationId xmlns:a16="http://schemas.microsoft.com/office/drawing/2014/main" xmlns="" id="{2B1AB6E5-772E-4744-8093-EBF375EA62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5" y="3457"/>
                <a:ext cx="1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35" name="Line 393">
                <a:extLst>
                  <a:ext uri="{FF2B5EF4-FFF2-40B4-BE49-F238E27FC236}">
                    <a16:creationId xmlns:a16="http://schemas.microsoft.com/office/drawing/2014/main" xmlns="" id="{8E3C06C9-1876-4162-8B43-05F38C7C7E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08" y="3445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36" name="Line 394">
                <a:extLst>
                  <a:ext uri="{FF2B5EF4-FFF2-40B4-BE49-F238E27FC236}">
                    <a16:creationId xmlns:a16="http://schemas.microsoft.com/office/drawing/2014/main" xmlns="" id="{FF7C996E-965E-49C6-9F7A-D688DEED41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21" y="3433"/>
                <a:ext cx="1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37" name="Line 395">
                <a:extLst>
                  <a:ext uri="{FF2B5EF4-FFF2-40B4-BE49-F238E27FC236}">
                    <a16:creationId xmlns:a16="http://schemas.microsoft.com/office/drawing/2014/main" xmlns="" id="{009D79CE-98B4-42B3-A0AA-56D2C6A809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33" y="3422"/>
                <a:ext cx="1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38" name="Line 396">
                <a:extLst>
                  <a:ext uri="{FF2B5EF4-FFF2-40B4-BE49-F238E27FC236}">
                    <a16:creationId xmlns:a16="http://schemas.microsoft.com/office/drawing/2014/main" xmlns="" id="{3A7C200B-ED03-40C3-9D6B-0A5D7F885B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46" y="3411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39" name="Line 397">
                <a:extLst>
                  <a:ext uri="{FF2B5EF4-FFF2-40B4-BE49-F238E27FC236}">
                    <a16:creationId xmlns:a16="http://schemas.microsoft.com/office/drawing/2014/main" xmlns="" id="{AB3C831A-23B4-441B-9AB0-6121DA23A7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58" y="3399"/>
                <a:ext cx="1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40" name="Line 398">
                <a:extLst>
                  <a:ext uri="{FF2B5EF4-FFF2-40B4-BE49-F238E27FC236}">
                    <a16:creationId xmlns:a16="http://schemas.microsoft.com/office/drawing/2014/main" xmlns="" id="{BC7E6ED7-307E-4C0B-A2B3-76A8B335F8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70" y="3388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41" name="Line 399">
                <a:extLst>
                  <a:ext uri="{FF2B5EF4-FFF2-40B4-BE49-F238E27FC236}">
                    <a16:creationId xmlns:a16="http://schemas.microsoft.com/office/drawing/2014/main" xmlns="" id="{0ADFFC99-7648-4959-9773-5A0E6FB34D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82" y="3376"/>
                <a:ext cx="1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42" name="Line 400">
                <a:extLst>
                  <a:ext uri="{FF2B5EF4-FFF2-40B4-BE49-F238E27FC236}">
                    <a16:creationId xmlns:a16="http://schemas.microsoft.com/office/drawing/2014/main" xmlns="" id="{EC7EF118-BF34-428F-8FC7-66EB1193CC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94" y="3364"/>
                <a:ext cx="1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43" name="Line 401">
                <a:extLst>
                  <a:ext uri="{FF2B5EF4-FFF2-40B4-BE49-F238E27FC236}">
                    <a16:creationId xmlns:a16="http://schemas.microsoft.com/office/drawing/2014/main" xmlns="" id="{A34F9D5A-1CA2-48CA-99D6-6705E14A1C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06" y="3353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44" name="Line 402">
                <a:extLst>
                  <a:ext uri="{FF2B5EF4-FFF2-40B4-BE49-F238E27FC236}">
                    <a16:creationId xmlns:a16="http://schemas.microsoft.com/office/drawing/2014/main" xmlns="" id="{FC7CEEAF-B5CC-4DE6-850D-61BB1DB6DC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17" y="3341"/>
                <a:ext cx="1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45" name="Line 403">
                <a:extLst>
                  <a:ext uri="{FF2B5EF4-FFF2-40B4-BE49-F238E27FC236}">
                    <a16:creationId xmlns:a16="http://schemas.microsoft.com/office/drawing/2014/main" xmlns="" id="{87B375C4-0B9E-41FE-AFD0-5ED47B164A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29" y="3330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46" name="Line 404">
                <a:extLst>
                  <a:ext uri="{FF2B5EF4-FFF2-40B4-BE49-F238E27FC236}">
                    <a16:creationId xmlns:a16="http://schemas.microsoft.com/office/drawing/2014/main" xmlns="" id="{C52CF032-6A8E-403C-A64E-78689C27A0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41" y="3318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47" name="Line 405">
                <a:extLst>
                  <a:ext uri="{FF2B5EF4-FFF2-40B4-BE49-F238E27FC236}">
                    <a16:creationId xmlns:a16="http://schemas.microsoft.com/office/drawing/2014/main" xmlns="" id="{CD324552-7579-4F0F-AE07-807511BAF3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52" y="3307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886" name="Group 607">
              <a:extLst>
                <a:ext uri="{FF2B5EF4-FFF2-40B4-BE49-F238E27FC236}">
                  <a16:creationId xmlns:a16="http://schemas.microsoft.com/office/drawing/2014/main" xmlns="" id="{77799A57-1A65-4F20-9C38-A2A091AF08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27513" y="1582738"/>
              <a:ext cx="1774825" cy="3667125"/>
              <a:chOff x="2663" y="997"/>
              <a:chExt cx="1118" cy="2310"/>
            </a:xfrm>
          </p:grpSpPr>
          <p:sp>
            <p:nvSpPr>
              <p:cNvPr id="11948" name="Line 407">
                <a:extLst>
                  <a:ext uri="{FF2B5EF4-FFF2-40B4-BE49-F238E27FC236}">
                    <a16:creationId xmlns:a16="http://schemas.microsoft.com/office/drawing/2014/main" xmlns="" id="{AFA5CF9C-CC07-4983-B1A4-AD56CD01F7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63" y="3295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49" name="Line 408">
                <a:extLst>
                  <a:ext uri="{FF2B5EF4-FFF2-40B4-BE49-F238E27FC236}">
                    <a16:creationId xmlns:a16="http://schemas.microsoft.com/office/drawing/2014/main" xmlns="" id="{A43E2BAA-B38C-4104-B448-50C34115A7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74" y="3283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50" name="Line 409">
                <a:extLst>
                  <a:ext uri="{FF2B5EF4-FFF2-40B4-BE49-F238E27FC236}">
                    <a16:creationId xmlns:a16="http://schemas.microsoft.com/office/drawing/2014/main" xmlns="" id="{0B13306E-9102-4180-B2D3-96CB85557E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85" y="3272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51" name="Line 410">
                <a:extLst>
                  <a:ext uri="{FF2B5EF4-FFF2-40B4-BE49-F238E27FC236}">
                    <a16:creationId xmlns:a16="http://schemas.microsoft.com/office/drawing/2014/main" xmlns="" id="{4DE71422-38D6-4921-98FD-DD56CCAFDC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96" y="3260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52" name="Line 411">
                <a:extLst>
                  <a:ext uri="{FF2B5EF4-FFF2-40B4-BE49-F238E27FC236}">
                    <a16:creationId xmlns:a16="http://schemas.microsoft.com/office/drawing/2014/main" xmlns="" id="{83137198-A6D3-4348-929B-A310C18CCE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07" y="3249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53" name="Line 412">
                <a:extLst>
                  <a:ext uri="{FF2B5EF4-FFF2-40B4-BE49-F238E27FC236}">
                    <a16:creationId xmlns:a16="http://schemas.microsoft.com/office/drawing/2014/main" xmlns="" id="{3B989E50-B2AA-423B-A0A2-0507611C97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17" y="3237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54" name="Line 413">
                <a:extLst>
                  <a:ext uri="{FF2B5EF4-FFF2-40B4-BE49-F238E27FC236}">
                    <a16:creationId xmlns:a16="http://schemas.microsoft.com/office/drawing/2014/main" xmlns="" id="{DA951FD4-CEE5-4C7F-8822-4642EAEFF2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27" y="3226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55" name="Line 414">
                <a:extLst>
                  <a:ext uri="{FF2B5EF4-FFF2-40B4-BE49-F238E27FC236}">
                    <a16:creationId xmlns:a16="http://schemas.microsoft.com/office/drawing/2014/main" xmlns="" id="{9754A530-D8FD-4103-A270-EED910CF56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38" y="3214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56" name="Line 415">
                <a:extLst>
                  <a:ext uri="{FF2B5EF4-FFF2-40B4-BE49-F238E27FC236}">
                    <a16:creationId xmlns:a16="http://schemas.microsoft.com/office/drawing/2014/main" xmlns="" id="{F4279EE8-C236-47B2-ABBB-772200C3EB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8" y="3203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57" name="Line 416">
                <a:extLst>
                  <a:ext uri="{FF2B5EF4-FFF2-40B4-BE49-F238E27FC236}">
                    <a16:creationId xmlns:a16="http://schemas.microsoft.com/office/drawing/2014/main" xmlns="" id="{BE4DF0FA-0CCD-441A-82F4-F11A02A94C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8" y="3191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58" name="Line 417">
                <a:extLst>
                  <a:ext uri="{FF2B5EF4-FFF2-40B4-BE49-F238E27FC236}">
                    <a16:creationId xmlns:a16="http://schemas.microsoft.com/office/drawing/2014/main" xmlns="" id="{E97B5F1A-E1AC-4350-A000-E0531113C6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69" y="3180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59" name="Line 418">
                <a:extLst>
                  <a:ext uri="{FF2B5EF4-FFF2-40B4-BE49-F238E27FC236}">
                    <a16:creationId xmlns:a16="http://schemas.microsoft.com/office/drawing/2014/main" xmlns="" id="{D1850F48-36B9-49CC-92B5-252C222D3A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78" y="3168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60" name="Line 419">
                <a:extLst>
                  <a:ext uri="{FF2B5EF4-FFF2-40B4-BE49-F238E27FC236}">
                    <a16:creationId xmlns:a16="http://schemas.microsoft.com/office/drawing/2014/main" xmlns="" id="{67D0CFA1-8405-4198-A5D3-2D998194B6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8" y="3157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61" name="Line 420">
                <a:extLst>
                  <a:ext uri="{FF2B5EF4-FFF2-40B4-BE49-F238E27FC236}">
                    <a16:creationId xmlns:a16="http://schemas.microsoft.com/office/drawing/2014/main" xmlns="" id="{2D80E6C1-91B6-471A-BFB9-14683AFCAA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98" y="3145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62" name="Line 421">
                <a:extLst>
                  <a:ext uri="{FF2B5EF4-FFF2-40B4-BE49-F238E27FC236}">
                    <a16:creationId xmlns:a16="http://schemas.microsoft.com/office/drawing/2014/main" xmlns="" id="{CB9B060C-0FFD-4D63-B439-372333C36B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08" y="3133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63" name="Line 422">
                <a:extLst>
                  <a:ext uri="{FF2B5EF4-FFF2-40B4-BE49-F238E27FC236}">
                    <a16:creationId xmlns:a16="http://schemas.microsoft.com/office/drawing/2014/main" xmlns="" id="{B7E3B679-7A19-4F9B-B0A8-00C33FEE24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18" y="3122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64" name="Line 423">
                <a:extLst>
                  <a:ext uri="{FF2B5EF4-FFF2-40B4-BE49-F238E27FC236}">
                    <a16:creationId xmlns:a16="http://schemas.microsoft.com/office/drawing/2014/main" xmlns="" id="{E65B8AFC-B3E6-4A0B-89E1-CE83C87324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27" y="3110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65" name="Line 424">
                <a:extLst>
                  <a:ext uri="{FF2B5EF4-FFF2-40B4-BE49-F238E27FC236}">
                    <a16:creationId xmlns:a16="http://schemas.microsoft.com/office/drawing/2014/main" xmlns="" id="{36AF787C-49D6-44F0-B030-BF0FCE04FD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36" y="3099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66" name="Line 425">
                <a:extLst>
                  <a:ext uri="{FF2B5EF4-FFF2-40B4-BE49-F238E27FC236}">
                    <a16:creationId xmlns:a16="http://schemas.microsoft.com/office/drawing/2014/main" xmlns="" id="{C4B9A897-D3C8-47C9-B01E-AD3605D608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5" y="3087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67" name="Line 426">
                <a:extLst>
                  <a:ext uri="{FF2B5EF4-FFF2-40B4-BE49-F238E27FC236}">
                    <a16:creationId xmlns:a16="http://schemas.microsoft.com/office/drawing/2014/main" xmlns="" id="{1168F135-9160-4EE0-9A5E-8FADB8F97B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55" y="3076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68" name="Line 427">
                <a:extLst>
                  <a:ext uri="{FF2B5EF4-FFF2-40B4-BE49-F238E27FC236}">
                    <a16:creationId xmlns:a16="http://schemas.microsoft.com/office/drawing/2014/main" xmlns="" id="{A9161968-8696-4CE2-9AC5-2DC77867EF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64" y="3064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69" name="Line 428">
                <a:extLst>
                  <a:ext uri="{FF2B5EF4-FFF2-40B4-BE49-F238E27FC236}">
                    <a16:creationId xmlns:a16="http://schemas.microsoft.com/office/drawing/2014/main" xmlns="" id="{BE0D4C95-3D15-4A69-8FF7-1E93A6D136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73" y="3052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70" name="Line 429">
                <a:extLst>
                  <a:ext uri="{FF2B5EF4-FFF2-40B4-BE49-F238E27FC236}">
                    <a16:creationId xmlns:a16="http://schemas.microsoft.com/office/drawing/2014/main" xmlns="" id="{8C610F1B-C855-422C-A6E8-8D9C4CEAB0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82" y="3041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71" name="Line 430">
                <a:extLst>
                  <a:ext uri="{FF2B5EF4-FFF2-40B4-BE49-F238E27FC236}">
                    <a16:creationId xmlns:a16="http://schemas.microsoft.com/office/drawing/2014/main" xmlns="" id="{E484BB7A-E987-4096-94E1-4F1BD49ADF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91" y="3029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72" name="Line 431">
                <a:extLst>
                  <a:ext uri="{FF2B5EF4-FFF2-40B4-BE49-F238E27FC236}">
                    <a16:creationId xmlns:a16="http://schemas.microsoft.com/office/drawing/2014/main" xmlns="" id="{67AF6D45-9A0B-4461-AD91-DA2355D573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00" y="3018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73" name="Line 432">
                <a:extLst>
                  <a:ext uri="{FF2B5EF4-FFF2-40B4-BE49-F238E27FC236}">
                    <a16:creationId xmlns:a16="http://schemas.microsoft.com/office/drawing/2014/main" xmlns="" id="{F45A4760-0377-4D65-ADD9-57C0C63106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08" y="3007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74" name="Line 433">
                <a:extLst>
                  <a:ext uri="{FF2B5EF4-FFF2-40B4-BE49-F238E27FC236}">
                    <a16:creationId xmlns:a16="http://schemas.microsoft.com/office/drawing/2014/main" xmlns="" id="{E329A412-BF00-4A9C-B83C-846385DC20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17" y="2995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75" name="Line 434">
                <a:extLst>
                  <a:ext uri="{FF2B5EF4-FFF2-40B4-BE49-F238E27FC236}">
                    <a16:creationId xmlns:a16="http://schemas.microsoft.com/office/drawing/2014/main" xmlns="" id="{71EA616B-F962-43ED-B6FC-07B2B252D8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25" y="2984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76" name="Line 435">
                <a:extLst>
                  <a:ext uri="{FF2B5EF4-FFF2-40B4-BE49-F238E27FC236}">
                    <a16:creationId xmlns:a16="http://schemas.microsoft.com/office/drawing/2014/main" xmlns="" id="{6C4C589F-F743-4937-8F8E-27466AC1E8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34" y="2972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77" name="Line 436">
                <a:extLst>
                  <a:ext uri="{FF2B5EF4-FFF2-40B4-BE49-F238E27FC236}">
                    <a16:creationId xmlns:a16="http://schemas.microsoft.com/office/drawing/2014/main" xmlns="" id="{74B1ED84-76FE-46CD-A3C2-99771EC9EF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42" y="2960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78" name="Line 437">
                <a:extLst>
                  <a:ext uri="{FF2B5EF4-FFF2-40B4-BE49-F238E27FC236}">
                    <a16:creationId xmlns:a16="http://schemas.microsoft.com/office/drawing/2014/main" xmlns="" id="{853EB05E-A2A1-441D-952F-B073ACC807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50" y="2949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79" name="Line 438">
                <a:extLst>
                  <a:ext uri="{FF2B5EF4-FFF2-40B4-BE49-F238E27FC236}">
                    <a16:creationId xmlns:a16="http://schemas.microsoft.com/office/drawing/2014/main" xmlns="" id="{9BFEF362-710D-4D6E-9BC0-DD0544DC8E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59" y="2937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80" name="Line 439">
                <a:extLst>
                  <a:ext uri="{FF2B5EF4-FFF2-40B4-BE49-F238E27FC236}">
                    <a16:creationId xmlns:a16="http://schemas.microsoft.com/office/drawing/2014/main" xmlns="" id="{09AF145D-B79C-460A-970D-B9E47F0C64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67" y="2926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81" name="Line 440">
                <a:extLst>
                  <a:ext uri="{FF2B5EF4-FFF2-40B4-BE49-F238E27FC236}">
                    <a16:creationId xmlns:a16="http://schemas.microsoft.com/office/drawing/2014/main" xmlns="" id="{E0AFA0A3-7CFF-4FDB-87A6-61D519740D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74" y="2914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82" name="Line 441">
                <a:extLst>
                  <a:ext uri="{FF2B5EF4-FFF2-40B4-BE49-F238E27FC236}">
                    <a16:creationId xmlns:a16="http://schemas.microsoft.com/office/drawing/2014/main" xmlns="" id="{D7D816E4-0A33-45C8-A288-EEBE096F31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83" y="2902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83" name="Line 442">
                <a:extLst>
                  <a:ext uri="{FF2B5EF4-FFF2-40B4-BE49-F238E27FC236}">
                    <a16:creationId xmlns:a16="http://schemas.microsoft.com/office/drawing/2014/main" xmlns="" id="{5D935BE1-84FF-4481-8185-3F6D8A9121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91" y="2891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84" name="Line 443">
                <a:extLst>
                  <a:ext uri="{FF2B5EF4-FFF2-40B4-BE49-F238E27FC236}">
                    <a16:creationId xmlns:a16="http://schemas.microsoft.com/office/drawing/2014/main" xmlns="" id="{5FBFBFD4-B959-47AC-8825-EB470E4AA7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98" y="2879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85" name="Line 444">
                <a:extLst>
                  <a:ext uri="{FF2B5EF4-FFF2-40B4-BE49-F238E27FC236}">
                    <a16:creationId xmlns:a16="http://schemas.microsoft.com/office/drawing/2014/main" xmlns="" id="{BB3EC129-170D-44B8-815D-3F85C51140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06" y="2868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86" name="Line 445">
                <a:extLst>
                  <a:ext uri="{FF2B5EF4-FFF2-40B4-BE49-F238E27FC236}">
                    <a16:creationId xmlns:a16="http://schemas.microsoft.com/office/drawing/2014/main" xmlns="" id="{81B3F4F6-A758-4A92-A29B-55D53BC5CB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14" y="2856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87" name="Line 446">
                <a:extLst>
                  <a:ext uri="{FF2B5EF4-FFF2-40B4-BE49-F238E27FC236}">
                    <a16:creationId xmlns:a16="http://schemas.microsoft.com/office/drawing/2014/main" xmlns="" id="{5846D598-B903-4F6A-A750-D90596AFF1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21" y="2845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88" name="Line 447">
                <a:extLst>
                  <a:ext uri="{FF2B5EF4-FFF2-40B4-BE49-F238E27FC236}">
                    <a16:creationId xmlns:a16="http://schemas.microsoft.com/office/drawing/2014/main" xmlns="" id="{A07891AC-A0B7-4CCF-9311-68FD1AADC0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29" y="2833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89" name="Line 448">
                <a:extLst>
                  <a:ext uri="{FF2B5EF4-FFF2-40B4-BE49-F238E27FC236}">
                    <a16:creationId xmlns:a16="http://schemas.microsoft.com/office/drawing/2014/main" xmlns="" id="{BB7A244D-EE74-48DE-8448-7E6F2E4BCB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36" y="2821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90" name="Line 449">
                <a:extLst>
                  <a:ext uri="{FF2B5EF4-FFF2-40B4-BE49-F238E27FC236}">
                    <a16:creationId xmlns:a16="http://schemas.microsoft.com/office/drawing/2014/main" xmlns="" id="{DB65E5F3-AAF1-4BDC-AA2C-82D383BC1B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44" y="2810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91" name="Line 450">
                <a:extLst>
                  <a:ext uri="{FF2B5EF4-FFF2-40B4-BE49-F238E27FC236}">
                    <a16:creationId xmlns:a16="http://schemas.microsoft.com/office/drawing/2014/main" xmlns="" id="{C31F7D93-FBDC-4462-9351-811C6A5070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51" y="2798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92" name="Line 451">
                <a:extLst>
                  <a:ext uri="{FF2B5EF4-FFF2-40B4-BE49-F238E27FC236}">
                    <a16:creationId xmlns:a16="http://schemas.microsoft.com/office/drawing/2014/main" xmlns="" id="{33773933-859E-4ABF-BDB2-FB47148057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58" y="2787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93" name="Line 452">
                <a:extLst>
                  <a:ext uri="{FF2B5EF4-FFF2-40B4-BE49-F238E27FC236}">
                    <a16:creationId xmlns:a16="http://schemas.microsoft.com/office/drawing/2014/main" xmlns="" id="{75F367DF-7E96-423C-AAB6-A720D6F5D6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5" y="2776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94" name="Line 453">
                <a:extLst>
                  <a:ext uri="{FF2B5EF4-FFF2-40B4-BE49-F238E27FC236}">
                    <a16:creationId xmlns:a16="http://schemas.microsoft.com/office/drawing/2014/main" xmlns="" id="{874B3777-B72E-4794-B6BC-50EF2A6776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72" y="2764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95" name="Line 454">
                <a:extLst>
                  <a:ext uri="{FF2B5EF4-FFF2-40B4-BE49-F238E27FC236}">
                    <a16:creationId xmlns:a16="http://schemas.microsoft.com/office/drawing/2014/main" xmlns="" id="{9F4D2CA4-D1C1-4717-972B-A2B8C02726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79" y="2752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96" name="Line 455">
                <a:extLst>
                  <a:ext uri="{FF2B5EF4-FFF2-40B4-BE49-F238E27FC236}">
                    <a16:creationId xmlns:a16="http://schemas.microsoft.com/office/drawing/2014/main" xmlns="" id="{A235337A-84BB-4BAE-90D5-9BCB97BBC6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86" y="2741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97" name="Line 456">
                <a:extLst>
                  <a:ext uri="{FF2B5EF4-FFF2-40B4-BE49-F238E27FC236}">
                    <a16:creationId xmlns:a16="http://schemas.microsoft.com/office/drawing/2014/main" xmlns="" id="{6FF912E5-6B84-4058-B3A1-BE3DFA84B0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93" y="2729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98" name="Line 457">
                <a:extLst>
                  <a:ext uri="{FF2B5EF4-FFF2-40B4-BE49-F238E27FC236}">
                    <a16:creationId xmlns:a16="http://schemas.microsoft.com/office/drawing/2014/main" xmlns="" id="{1E3CDEFC-BBE3-4FF0-8D59-1C8A5313CC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00" y="2718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99" name="Line 458">
                <a:extLst>
                  <a:ext uri="{FF2B5EF4-FFF2-40B4-BE49-F238E27FC236}">
                    <a16:creationId xmlns:a16="http://schemas.microsoft.com/office/drawing/2014/main" xmlns="" id="{161D4C57-48CE-422F-A3D4-EC049713DE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07" y="2706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0" name="Line 459">
                <a:extLst>
                  <a:ext uri="{FF2B5EF4-FFF2-40B4-BE49-F238E27FC236}">
                    <a16:creationId xmlns:a16="http://schemas.microsoft.com/office/drawing/2014/main" xmlns="" id="{1C704FEF-A1DA-4F2F-AF55-856F69D8C4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14" y="2695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1" name="Line 460">
                <a:extLst>
                  <a:ext uri="{FF2B5EF4-FFF2-40B4-BE49-F238E27FC236}">
                    <a16:creationId xmlns:a16="http://schemas.microsoft.com/office/drawing/2014/main" xmlns="" id="{BF419CC2-9F19-4058-8A26-F7EAD5650C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21" y="2683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2" name="Line 461">
                <a:extLst>
                  <a:ext uri="{FF2B5EF4-FFF2-40B4-BE49-F238E27FC236}">
                    <a16:creationId xmlns:a16="http://schemas.microsoft.com/office/drawing/2014/main" xmlns="" id="{11818A79-60FE-47A1-A296-2D15AD2ABE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27" y="2672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3" name="Line 462">
                <a:extLst>
                  <a:ext uri="{FF2B5EF4-FFF2-40B4-BE49-F238E27FC236}">
                    <a16:creationId xmlns:a16="http://schemas.microsoft.com/office/drawing/2014/main" xmlns="" id="{08E55885-8456-4C76-A4A3-3B4FC071A9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33" y="2660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4" name="Line 463">
                <a:extLst>
                  <a:ext uri="{FF2B5EF4-FFF2-40B4-BE49-F238E27FC236}">
                    <a16:creationId xmlns:a16="http://schemas.microsoft.com/office/drawing/2014/main" xmlns="" id="{3520D195-7A46-4F94-B969-0171085F72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40" y="2648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5" name="Line 464">
                <a:extLst>
                  <a:ext uri="{FF2B5EF4-FFF2-40B4-BE49-F238E27FC236}">
                    <a16:creationId xmlns:a16="http://schemas.microsoft.com/office/drawing/2014/main" xmlns="" id="{294C0D41-2DA0-474B-89F1-5C459E0F61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46" y="2637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6" name="Line 465">
                <a:extLst>
                  <a:ext uri="{FF2B5EF4-FFF2-40B4-BE49-F238E27FC236}">
                    <a16:creationId xmlns:a16="http://schemas.microsoft.com/office/drawing/2014/main" xmlns="" id="{BC148DBD-7C21-407C-BC66-3D76EA8755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53" y="2625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7" name="Line 466">
                <a:extLst>
                  <a:ext uri="{FF2B5EF4-FFF2-40B4-BE49-F238E27FC236}">
                    <a16:creationId xmlns:a16="http://schemas.microsoft.com/office/drawing/2014/main" xmlns="" id="{1A19C0D3-3022-4C23-B5E6-07FC75D4C2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59" y="2614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8" name="Line 467">
                <a:extLst>
                  <a:ext uri="{FF2B5EF4-FFF2-40B4-BE49-F238E27FC236}">
                    <a16:creationId xmlns:a16="http://schemas.microsoft.com/office/drawing/2014/main" xmlns="" id="{D2559EF6-3C86-48D7-A5AB-DA17F867AA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65" y="2602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9" name="Line 468">
                <a:extLst>
                  <a:ext uri="{FF2B5EF4-FFF2-40B4-BE49-F238E27FC236}">
                    <a16:creationId xmlns:a16="http://schemas.microsoft.com/office/drawing/2014/main" xmlns="" id="{B5A1BC80-9708-44DE-8BBE-08D2C4B01B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71" y="2590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0" name="Line 469">
                <a:extLst>
                  <a:ext uri="{FF2B5EF4-FFF2-40B4-BE49-F238E27FC236}">
                    <a16:creationId xmlns:a16="http://schemas.microsoft.com/office/drawing/2014/main" xmlns="" id="{B83BD4C8-C6DB-4F41-AE53-5EB519A146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78" y="2579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1" name="Line 470">
                <a:extLst>
                  <a:ext uri="{FF2B5EF4-FFF2-40B4-BE49-F238E27FC236}">
                    <a16:creationId xmlns:a16="http://schemas.microsoft.com/office/drawing/2014/main" xmlns="" id="{49487EF5-54B9-471A-A507-6B92B1EBF6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84" y="256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2" name="Line 471">
                <a:extLst>
                  <a:ext uri="{FF2B5EF4-FFF2-40B4-BE49-F238E27FC236}">
                    <a16:creationId xmlns:a16="http://schemas.microsoft.com/office/drawing/2014/main" xmlns="" id="{1AEE934E-C4B5-4165-874E-CE65AB0CB3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0" y="2556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3" name="Line 472">
                <a:extLst>
                  <a:ext uri="{FF2B5EF4-FFF2-40B4-BE49-F238E27FC236}">
                    <a16:creationId xmlns:a16="http://schemas.microsoft.com/office/drawing/2014/main" xmlns="" id="{78D9CFD5-AEBA-483D-9D66-5FBF83B2C4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6" y="2545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4" name="Line 473">
                <a:extLst>
                  <a:ext uri="{FF2B5EF4-FFF2-40B4-BE49-F238E27FC236}">
                    <a16:creationId xmlns:a16="http://schemas.microsoft.com/office/drawing/2014/main" xmlns="" id="{19517EA9-F314-4BBC-B27D-4B46AB5A80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2" y="2533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5" name="Line 474">
                <a:extLst>
                  <a:ext uri="{FF2B5EF4-FFF2-40B4-BE49-F238E27FC236}">
                    <a16:creationId xmlns:a16="http://schemas.microsoft.com/office/drawing/2014/main" xmlns="" id="{925E42A5-EC0B-48AE-9A42-CE8D7A01C5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8" y="2521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6" name="Line 475">
                <a:extLst>
                  <a:ext uri="{FF2B5EF4-FFF2-40B4-BE49-F238E27FC236}">
                    <a16:creationId xmlns:a16="http://schemas.microsoft.com/office/drawing/2014/main" xmlns="" id="{E4CBAE38-303F-4024-97AD-4C7E12AE3D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14" y="2510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7" name="Line 476">
                <a:extLst>
                  <a:ext uri="{FF2B5EF4-FFF2-40B4-BE49-F238E27FC236}">
                    <a16:creationId xmlns:a16="http://schemas.microsoft.com/office/drawing/2014/main" xmlns="" id="{F6736C3D-9DA4-4BE7-AC3A-2222CB78FC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20" y="2498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8" name="Line 477">
                <a:extLst>
                  <a:ext uri="{FF2B5EF4-FFF2-40B4-BE49-F238E27FC236}">
                    <a16:creationId xmlns:a16="http://schemas.microsoft.com/office/drawing/2014/main" xmlns="" id="{310C4F4C-4BF9-49C1-8124-139C8294D1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26" y="2487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9" name="Line 478">
                <a:extLst>
                  <a:ext uri="{FF2B5EF4-FFF2-40B4-BE49-F238E27FC236}">
                    <a16:creationId xmlns:a16="http://schemas.microsoft.com/office/drawing/2014/main" xmlns="" id="{3041F3A6-67AC-4C13-A8A7-2784B0EF8B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1" y="2475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20" name="Line 479">
                <a:extLst>
                  <a:ext uri="{FF2B5EF4-FFF2-40B4-BE49-F238E27FC236}">
                    <a16:creationId xmlns:a16="http://schemas.microsoft.com/office/drawing/2014/main" xmlns="" id="{A4BF1034-A378-4DDB-B3F3-908EFAC6D1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7" y="2464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21" name="Line 480">
                <a:extLst>
                  <a:ext uri="{FF2B5EF4-FFF2-40B4-BE49-F238E27FC236}">
                    <a16:creationId xmlns:a16="http://schemas.microsoft.com/office/drawing/2014/main" xmlns="" id="{AE3F2E46-E07F-4696-B1CD-B54636C988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43" y="2452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22" name="Line 481">
                <a:extLst>
                  <a:ext uri="{FF2B5EF4-FFF2-40B4-BE49-F238E27FC236}">
                    <a16:creationId xmlns:a16="http://schemas.microsoft.com/office/drawing/2014/main" xmlns="" id="{76FA8366-C191-4D70-9753-03085E5B53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49" y="244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23" name="Line 482">
                <a:extLst>
                  <a:ext uri="{FF2B5EF4-FFF2-40B4-BE49-F238E27FC236}">
                    <a16:creationId xmlns:a16="http://schemas.microsoft.com/office/drawing/2014/main" xmlns="" id="{29D673E1-3CF7-4761-AD8C-DAB156EC63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54" y="2429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24" name="Line 483">
                <a:extLst>
                  <a:ext uri="{FF2B5EF4-FFF2-40B4-BE49-F238E27FC236}">
                    <a16:creationId xmlns:a16="http://schemas.microsoft.com/office/drawing/2014/main" xmlns="" id="{36112615-13DE-4D70-A1A0-71A5C1C90B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60" y="241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25" name="Line 484">
                <a:extLst>
                  <a:ext uri="{FF2B5EF4-FFF2-40B4-BE49-F238E27FC236}">
                    <a16:creationId xmlns:a16="http://schemas.microsoft.com/office/drawing/2014/main" xmlns="" id="{16BD834B-EE00-4027-B207-FABFD4AF87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66" y="2406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26" name="Line 485">
                <a:extLst>
                  <a:ext uri="{FF2B5EF4-FFF2-40B4-BE49-F238E27FC236}">
                    <a16:creationId xmlns:a16="http://schemas.microsoft.com/office/drawing/2014/main" xmlns="" id="{5F648D50-75F0-4266-AA0C-AD191AA937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1" y="239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27" name="Line 486">
                <a:extLst>
                  <a:ext uri="{FF2B5EF4-FFF2-40B4-BE49-F238E27FC236}">
                    <a16:creationId xmlns:a16="http://schemas.microsoft.com/office/drawing/2014/main" xmlns="" id="{5B5ACCB4-FEB0-4D72-B695-17A695B91C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6" y="238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28" name="Line 487">
                <a:extLst>
                  <a:ext uri="{FF2B5EF4-FFF2-40B4-BE49-F238E27FC236}">
                    <a16:creationId xmlns:a16="http://schemas.microsoft.com/office/drawing/2014/main" xmlns="" id="{3FDC46DE-4B0F-49F7-8F7E-BC4F05D9B6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1" y="2371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29" name="Line 488">
                <a:extLst>
                  <a:ext uri="{FF2B5EF4-FFF2-40B4-BE49-F238E27FC236}">
                    <a16:creationId xmlns:a16="http://schemas.microsoft.com/office/drawing/2014/main" xmlns="" id="{30DE6ADA-CB7C-4E1E-B403-D89656C5B6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7" y="236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30" name="Line 489">
                <a:extLst>
                  <a:ext uri="{FF2B5EF4-FFF2-40B4-BE49-F238E27FC236}">
                    <a16:creationId xmlns:a16="http://schemas.microsoft.com/office/drawing/2014/main" xmlns="" id="{3D8D1C33-CCDB-4F37-B3F6-96B14B0A9C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92" y="2348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31" name="Line 490">
                <a:extLst>
                  <a:ext uri="{FF2B5EF4-FFF2-40B4-BE49-F238E27FC236}">
                    <a16:creationId xmlns:a16="http://schemas.microsoft.com/office/drawing/2014/main" xmlns="" id="{321384BC-7CF7-4FF3-9E5A-FF5B64A201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98" y="2337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32" name="Line 491">
                <a:extLst>
                  <a:ext uri="{FF2B5EF4-FFF2-40B4-BE49-F238E27FC236}">
                    <a16:creationId xmlns:a16="http://schemas.microsoft.com/office/drawing/2014/main" xmlns="" id="{714FFA1B-CD38-4B10-A9DA-BA372F93D9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3" y="232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33" name="Line 492">
                <a:extLst>
                  <a:ext uri="{FF2B5EF4-FFF2-40B4-BE49-F238E27FC236}">
                    <a16:creationId xmlns:a16="http://schemas.microsoft.com/office/drawing/2014/main" xmlns="" id="{D49F6A74-307F-4922-9AC1-24CD513775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8" y="2314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34" name="Line 493">
                <a:extLst>
                  <a:ext uri="{FF2B5EF4-FFF2-40B4-BE49-F238E27FC236}">
                    <a16:creationId xmlns:a16="http://schemas.microsoft.com/office/drawing/2014/main" xmlns="" id="{CD2BB4F9-86EE-49B3-A9CD-A05655EF75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3" y="2302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35" name="Line 494">
                <a:extLst>
                  <a:ext uri="{FF2B5EF4-FFF2-40B4-BE49-F238E27FC236}">
                    <a16:creationId xmlns:a16="http://schemas.microsoft.com/office/drawing/2014/main" xmlns="" id="{672EBFE8-8FBC-40D1-BD35-52BD581E88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9" y="229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36" name="Line 495">
                <a:extLst>
                  <a:ext uri="{FF2B5EF4-FFF2-40B4-BE49-F238E27FC236}">
                    <a16:creationId xmlns:a16="http://schemas.microsoft.com/office/drawing/2014/main" xmlns="" id="{E7FE545F-BC0A-4A49-893A-8A7B7C78D4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4" y="227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37" name="Line 496">
                <a:extLst>
                  <a:ext uri="{FF2B5EF4-FFF2-40B4-BE49-F238E27FC236}">
                    <a16:creationId xmlns:a16="http://schemas.microsoft.com/office/drawing/2014/main" xmlns="" id="{FF1458C7-3A99-4FD8-87FD-4FD93E0B2D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9" y="226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38" name="Line 497">
                <a:extLst>
                  <a:ext uri="{FF2B5EF4-FFF2-40B4-BE49-F238E27FC236}">
                    <a16:creationId xmlns:a16="http://schemas.microsoft.com/office/drawing/2014/main" xmlns="" id="{E00790EE-5C13-4E7D-8E76-24950ED28D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4" y="2256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39" name="Line 498">
                <a:extLst>
                  <a:ext uri="{FF2B5EF4-FFF2-40B4-BE49-F238E27FC236}">
                    <a16:creationId xmlns:a16="http://schemas.microsoft.com/office/drawing/2014/main" xmlns="" id="{400B46F5-FA38-45A5-BCE2-C91F6B5DDF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9" y="224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40" name="Line 499">
                <a:extLst>
                  <a:ext uri="{FF2B5EF4-FFF2-40B4-BE49-F238E27FC236}">
                    <a16:creationId xmlns:a16="http://schemas.microsoft.com/office/drawing/2014/main" xmlns="" id="{6F00D7F6-0EA5-47DE-ABDA-62810AEDC6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4" y="223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41" name="Line 500">
                <a:extLst>
                  <a:ext uri="{FF2B5EF4-FFF2-40B4-BE49-F238E27FC236}">
                    <a16:creationId xmlns:a16="http://schemas.microsoft.com/office/drawing/2014/main" xmlns="" id="{3999569B-8B7C-46AE-9BC4-8AC2BBF75C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9" y="222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42" name="Line 501">
                <a:extLst>
                  <a:ext uri="{FF2B5EF4-FFF2-40B4-BE49-F238E27FC236}">
                    <a16:creationId xmlns:a16="http://schemas.microsoft.com/office/drawing/2014/main" xmlns="" id="{BA202AFB-71E7-4F36-AE89-011556E068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4" y="221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43" name="Line 502">
                <a:extLst>
                  <a:ext uri="{FF2B5EF4-FFF2-40B4-BE49-F238E27FC236}">
                    <a16:creationId xmlns:a16="http://schemas.microsoft.com/office/drawing/2014/main" xmlns="" id="{F3D5A9AC-E775-44FD-9EA5-4FECDBF899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9" y="219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44" name="Line 503">
                <a:extLst>
                  <a:ext uri="{FF2B5EF4-FFF2-40B4-BE49-F238E27FC236}">
                    <a16:creationId xmlns:a16="http://schemas.microsoft.com/office/drawing/2014/main" xmlns="" id="{547D1F3B-DA84-4E50-AE4E-2BFF9B9AE3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4" y="218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45" name="Line 504">
                <a:extLst>
                  <a:ext uri="{FF2B5EF4-FFF2-40B4-BE49-F238E27FC236}">
                    <a16:creationId xmlns:a16="http://schemas.microsoft.com/office/drawing/2014/main" xmlns="" id="{07A9D422-216B-4AB3-99A6-F55390555C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9" y="217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46" name="Line 505">
                <a:extLst>
                  <a:ext uri="{FF2B5EF4-FFF2-40B4-BE49-F238E27FC236}">
                    <a16:creationId xmlns:a16="http://schemas.microsoft.com/office/drawing/2014/main" xmlns="" id="{A4B722BD-A488-4F43-96D0-D48BE40889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3" y="216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47" name="Line 506">
                <a:extLst>
                  <a:ext uri="{FF2B5EF4-FFF2-40B4-BE49-F238E27FC236}">
                    <a16:creationId xmlns:a16="http://schemas.microsoft.com/office/drawing/2014/main" xmlns="" id="{68660B59-2596-41CE-B6F8-4E1AA5162A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8" y="215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48" name="Line 507">
                <a:extLst>
                  <a:ext uri="{FF2B5EF4-FFF2-40B4-BE49-F238E27FC236}">
                    <a16:creationId xmlns:a16="http://schemas.microsoft.com/office/drawing/2014/main" xmlns="" id="{45249608-1EEA-4CBA-A1B5-60C00E7FD0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3" y="214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49" name="Line 508">
                <a:extLst>
                  <a:ext uri="{FF2B5EF4-FFF2-40B4-BE49-F238E27FC236}">
                    <a16:creationId xmlns:a16="http://schemas.microsoft.com/office/drawing/2014/main" xmlns="" id="{1016D7AD-8DDF-4F3A-90A3-E20AB3B13E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8" y="212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50" name="Line 509">
                <a:extLst>
                  <a:ext uri="{FF2B5EF4-FFF2-40B4-BE49-F238E27FC236}">
                    <a16:creationId xmlns:a16="http://schemas.microsoft.com/office/drawing/2014/main" xmlns="" id="{8D7477C6-D827-47E1-9E5A-3EE7AC669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2" y="211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51" name="Line 510">
                <a:extLst>
                  <a:ext uri="{FF2B5EF4-FFF2-40B4-BE49-F238E27FC236}">
                    <a16:creationId xmlns:a16="http://schemas.microsoft.com/office/drawing/2014/main" xmlns="" id="{17463835-EA92-418C-8C0B-E337C4FE86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7" y="2106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52" name="Line 511">
                <a:extLst>
                  <a:ext uri="{FF2B5EF4-FFF2-40B4-BE49-F238E27FC236}">
                    <a16:creationId xmlns:a16="http://schemas.microsoft.com/office/drawing/2014/main" xmlns="" id="{FCB56EC7-F4C0-4A8E-9E6B-2603B39AA6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2" y="209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53" name="Line 512">
                <a:extLst>
                  <a:ext uri="{FF2B5EF4-FFF2-40B4-BE49-F238E27FC236}">
                    <a16:creationId xmlns:a16="http://schemas.microsoft.com/office/drawing/2014/main" xmlns="" id="{0E986ED8-E8EA-44CF-9EB2-5772A3EB2C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6" y="208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54" name="Line 513">
                <a:extLst>
                  <a:ext uri="{FF2B5EF4-FFF2-40B4-BE49-F238E27FC236}">
                    <a16:creationId xmlns:a16="http://schemas.microsoft.com/office/drawing/2014/main" xmlns="" id="{1E4C94F2-2ACF-4206-B2BA-16D02623FB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1" y="207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55" name="Line 514">
                <a:extLst>
                  <a:ext uri="{FF2B5EF4-FFF2-40B4-BE49-F238E27FC236}">
                    <a16:creationId xmlns:a16="http://schemas.microsoft.com/office/drawing/2014/main" xmlns="" id="{37EA299F-D225-403A-AEEB-6319C25410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6" y="205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56" name="Line 515">
                <a:extLst>
                  <a:ext uri="{FF2B5EF4-FFF2-40B4-BE49-F238E27FC236}">
                    <a16:creationId xmlns:a16="http://schemas.microsoft.com/office/drawing/2014/main" xmlns="" id="{19DBD569-30DB-4E27-9F4C-CB900E2CF2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0" y="204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57" name="Line 516">
                <a:extLst>
                  <a:ext uri="{FF2B5EF4-FFF2-40B4-BE49-F238E27FC236}">
                    <a16:creationId xmlns:a16="http://schemas.microsoft.com/office/drawing/2014/main" xmlns="" id="{6C337B43-D3A5-4A46-897D-14E31A35AD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5" y="203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58" name="Line 517">
                <a:extLst>
                  <a:ext uri="{FF2B5EF4-FFF2-40B4-BE49-F238E27FC236}">
                    <a16:creationId xmlns:a16="http://schemas.microsoft.com/office/drawing/2014/main" xmlns="" id="{08A79E4A-6A7A-4D6F-846C-29849944AF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9" y="202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59" name="Line 518">
                <a:extLst>
                  <a:ext uri="{FF2B5EF4-FFF2-40B4-BE49-F238E27FC236}">
                    <a16:creationId xmlns:a16="http://schemas.microsoft.com/office/drawing/2014/main" xmlns="" id="{181E3BC9-299A-46E9-B8D1-A8DAC28B7C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4" y="201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60" name="Line 519">
                <a:extLst>
                  <a:ext uri="{FF2B5EF4-FFF2-40B4-BE49-F238E27FC236}">
                    <a16:creationId xmlns:a16="http://schemas.microsoft.com/office/drawing/2014/main" xmlns="" id="{76D1D69B-CD8D-4E44-A018-95A9A0B42C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8" y="200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61" name="Line 520">
                <a:extLst>
                  <a:ext uri="{FF2B5EF4-FFF2-40B4-BE49-F238E27FC236}">
                    <a16:creationId xmlns:a16="http://schemas.microsoft.com/office/drawing/2014/main" xmlns="" id="{C189CD5B-D854-4EBA-9342-479D7CE608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3" y="199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62" name="Line 521">
                <a:extLst>
                  <a:ext uri="{FF2B5EF4-FFF2-40B4-BE49-F238E27FC236}">
                    <a16:creationId xmlns:a16="http://schemas.microsoft.com/office/drawing/2014/main" xmlns="" id="{9C650032-7A9F-49B7-8490-0D4E480E20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8" y="197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63" name="Line 522">
                <a:extLst>
                  <a:ext uri="{FF2B5EF4-FFF2-40B4-BE49-F238E27FC236}">
                    <a16:creationId xmlns:a16="http://schemas.microsoft.com/office/drawing/2014/main" xmlns="" id="{1D8C9424-0C52-4A81-A3E6-68D98AC1E2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2" y="196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64" name="Line 523">
                <a:extLst>
                  <a:ext uri="{FF2B5EF4-FFF2-40B4-BE49-F238E27FC236}">
                    <a16:creationId xmlns:a16="http://schemas.microsoft.com/office/drawing/2014/main" xmlns="" id="{A9500DDD-63C7-4C10-B617-A4B7305271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7" y="195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65" name="Line 524">
                <a:extLst>
                  <a:ext uri="{FF2B5EF4-FFF2-40B4-BE49-F238E27FC236}">
                    <a16:creationId xmlns:a16="http://schemas.microsoft.com/office/drawing/2014/main" xmlns="" id="{11F1BAA5-0A82-4C21-8C0E-A1AE2BFC0C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1" y="194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66" name="Line 525">
                <a:extLst>
                  <a:ext uri="{FF2B5EF4-FFF2-40B4-BE49-F238E27FC236}">
                    <a16:creationId xmlns:a16="http://schemas.microsoft.com/office/drawing/2014/main" xmlns="" id="{60F4641D-2F2D-4BAE-B2A2-A61AC804BF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5" y="193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67" name="Line 526">
                <a:extLst>
                  <a:ext uri="{FF2B5EF4-FFF2-40B4-BE49-F238E27FC236}">
                    <a16:creationId xmlns:a16="http://schemas.microsoft.com/office/drawing/2014/main" xmlns="" id="{9D2323D9-BACB-4661-9B20-4E950EB222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0" y="192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68" name="Line 527">
                <a:extLst>
                  <a:ext uri="{FF2B5EF4-FFF2-40B4-BE49-F238E27FC236}">
                    <a16:creationId xmlns:a16="http://schemas.microsoft.com/office/drawing/2014/main" xmlns="" id="{C492689F-0780-4B19-8680-96896A979E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4" y="191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69" name="Line 528">
                <a:extLst>
                  <a:ext uri="{FF2B5EF4-FFF2-40B4-BE49-F238E27FC236}">
                    <a16:creationId xmlns:a16="http://schemas.microsoft.com/office/drawing/2014/main" xmlns="" id="{2A6042E7-A72B-4B80-B18D-B968D80D70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8" y="189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70" name="Line 529">
                <a:extLst>
                  <a:ext uri="{FF2B5EF4-FFF2-40B4-BE49-F238E27FC236}">
                    <a16:creationId xmlns:a16="http://schemas.microsoft.com/office/drawing/2014/main" xmlns="" id="{F9D5085A-2989-48FC-B16A-A0E0E739FF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3" y="188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71" name="Line 530">
                <a:extLst>
                  <a:ext uri="{FF2B5EF4-FFF2-40B4-BE49-F238E27FC236}">
                    <a16:creationId xmlns:a16="http://schemas.microsoft.com/office/drawing/2014/main" xmlns="" id="{E046C639-90A6-4472-BECE-7080AC793A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7" y="187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72" name="Line 531">
                <a:extLst>
                  <a:ext uri="{FF2B5EF4-FFF2-40B4-BE49-F238E27FC236}">
                    <a16:creationId xmlns:a16="http://schemas.microsoft.com/office/drawing/2014/main" xmlns="" id="{EBFBD180-A730-43C2-A594-0C3D9D5E70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1" y="186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73" name="Line 532">
                <a:extLst>
                  <a:ext uri="{FF2B5EF4-FFF2-40B4-BE49-F238E27FC236}">
                    <a16:creationId xmlns:a16="http://schemas.microsoft.com/office/drawing/2014/main" xmlns="" id="{5774A2A9-54DC-4289-BE5F-04D7D4241C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6" y="185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74" name="Line 533">
                <a:extLst>
                  <a:ext uri="{FF2B5EF4-FFF2-40B4-BE49-F238E27FC236}">
                    <a16:creationId xmlns:a16="http://schemas.microsoft.com/office/drawing/2014/main" xmlns="" id="{E71E6388-614D-4985-85C2-CA38C509FC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0" y="184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75" name="Line 534">
                <a:extLst>
                  <a:ext uri="{FF2B5EF4-FFF2-40B4-BE49-F238E27FC236}">
                    <a16:creationId xmlns:a16="http://schemas.microsoft.com/office/drawing/2014/main" xmlns="" id="{41C8E86B-F9AE-4F3F-AB16-5F4C8BB35C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4" y="182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76" name="Line 535">
                <a:extLst>
                  <a:ext uri="{FF2B5EF4-FFF2-40B4-BE49-F238E27FC236}">
                    <a16:creationId xmlns:a16="http://schemas.microsoft.com/office/drawing/2014/main" xmlns="" id="{9C269E91-F931-47E3-9BDC-843003F3B6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8" y="181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77" name="Line 536">
                <a:extLst>
                  <a:ext uri="{FF2B5EF4-FFF2-40B4-BE49-F238E27FC236}">
                    <a16:creationId xmlns:a16="http://schemas.microsoft.com/office/drawing/2014/main" xmlns="" id="{21669829-C5EC-4715-B4D4-9C329D6CB6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3" y="180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78" name="Line 537">
                <a:extLst>
                  <a:ext uri="{FF2B5EF4-FFF2-40B4-BE49-F238E27FC236}">
                    <a16:creationId xmlns:a16="http://schemas.microsoft.com/office/drawing/2014/main" xmlns="" id="{A9042113-63F0-473A-8198-E5FFC35A8E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7" y="179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79" name="Line 538">
                <a:extLst>
                  <a:ext uri="{FF2B5EF4-FFF2-40B4-BE49-F238E27FC236}">
                    <a16:creationId xmlns:a16="http://schemas.microsoft.com/office/drawing/2014/main" xmlns="" id="{1AE617B3-4EBA-41E8-9D7C-B8A800F655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1" y="178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0" name="Line 539">
                <a:extLst>
                  <a:ext uri="{FF2B5EF4-FFF2-40B4-BE49-F238E27FC236}">
                    <a16:creationId xmlns:a16="http://schemas.microsoft.com/office/drawing/2014/main" xmlns="" id="{BB811FE3-D995-44C1-AC62-BF29B6AF14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5" y="177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1" name="Line 540">
                <a:extLst>
                  <a:ext uri="{FF2B5EF4-FFF2-40B4-BE49-F238E27FC236}">
                    <a16:creationId xmlns:a16="http://schemas.microsoft.com/office/drawing/2014/main" xmlns="" id="{EE86C147-1916-4585-B456-440AF3E093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9" y="175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2" name="Line 541">
                <a:extLst>
                  <a:ext uri="{FF2B5EF4-FFF2-40B4-BE49-F238E27FC236}">
                    <a16:creationId xmlns:a16="http://schemas.microsoft.com/office/drawing/2014/main" xmlns="" id="{B0F60C20-2946-429B-A126-9D3C2CAC4E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3" y="174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3" name="Line 542">
                <a:extLst>
                  <a:ext uri="{FF2B5EF4-FFF2-40B4-BE49-F238E27FC236}">
                    <a16:creationId xmlns:a16="http://schemas.microsoft.com/office/drawing/2014/main" xmlns="" id="{669CDF71-DE19-4BE8-80CF-7E85D5F146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7" y="173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4" name="Line 543">
                <a:extLst>
                  <a:ext uri="{FF2B5EF4-FFF2-40B4-BE49-F238E27FC236}">
                    <a16:creationId xmlns:a16="http://schemas.microsoft.com/office/drawing/2014/main" xmlns="" id="{2E0EE49F-16B2-4F8D-BE36-A7866C4751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2" y="172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5" name="Line 544">
                <a:extLst>
                  <a:ext uri="{FF2B5EF4-FFF2-40B4-BE49-F238E27FC236}">
                    <a16:creationId xmlns:a16="http://schemas.microsoft.com/office/drawing/2014/main" xmlns="" id="{D558C3AE-E87E-473C-9F95-2FA4B37B0D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6" y="1713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6" name="Line 545">
                <a:extLst>
                  <a:ext uri="{FF2B5EF4-FFF2-40B4-BE49-F238E27FC236}">
                    <a16:creationId xmlns:a16="http://schemas.microsoft.com/office/drawing/2014/main" xmlns="" id="{82F3DDB8-C7FF-4D19-A726-77103324C1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0" y="170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7" name="Line 546">
                <a:extLst>
                  <a:ext uri="{FF2B5EF4-FFF2-40B4-BE49-F238E27FC236}">
                    <a16:creationId xmlns:a16="http://schemas.microsoft.com/office/drawing/2014/main" xmlns="" id="{47637ED9-919E-4EFE-BFF5-D04283CDE7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4" y="169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8" name="Line 547">
                <a:extLst>
                  <a:ext uri="{FF2B5EF4-FFF2-40B4-BE49-F238E27FC236}">
                    <a16:creationId xmlns:a16="http://schemas.microsoft.com/office/drawing/2014/main" xmlns="" id="{1D2BD94D-7CAF-40EF-874B-01C9B133C6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8" y="167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9" name="Line 548">
                <a:extLst>
                  <a:ext uri="{FF2B5EF4-FFF2-40B4-BE49-F238E27FC236}">
                    <a16:creationId xmlns:a16="http://schemas.microsoft.com/office/drawing/2014/main" xmlns="" id="{3EE0EB15-C183-4842-B7DF-FF0DBC6C50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2" y="166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90" name="Line 549">
                <a:extLst>
                  <a:ext uri="{FF2B5EF4-FFF2-40B4-BE49-F238E27FC236}">
                    <a16:creationId xmlns:a16="http://schemas.microsoft.com/office/drawing/2014/main" xmlns="" id="{CF1A1E8D-05FE-49EA-A8BD-487AB621E8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6" y="165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91" name="Line 550">
                <a:extLst>
                  <a:ext uri="{FF2B5EF4-FFF2-40B4-BE49-F238E27FC236}">
                    <a16:creationId xmlns:a16="http://schemas.microsoft.com/office/drawing/2014/main" xmlns="" id="{9D818FBF-D8A2-4B68-9221-C0AAF2D229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0" y="164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92" name="Line 551">
                <a:extLst>
                  <a:ext uri="{FF2B5EF4-FFF2-40B4-BE49-F238E27FC236}">
                    <a16:creationId xmlns:a16="http://schemas.microsoft.com/office/drawing/2014/main" xmlns="" id="{5F5714E1-FE35-4838-B636-10C3405362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4" y="163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93" name="Line 552">
                <a:extLst>
                  <a:ext uri="{FF2B5EF4-FFF2-40B4-BE49-F238E27FC236}">
                    <a16:creationId xmlns:a16="http://schemas.microsoft.com/office/drawing/2014/main" xmlns="" id="{5D825A34-88E5-4751-9DB2-7166D26B64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8" y="162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94" name="Line 553">
                <a:extLst>
                  <a:ext uri="{FF2B5EF4-FFF2-40B4-BE49-F238E27FC236}">
                    <a16:creationId xmlns:a16="http://schemas.microsoft.com/office/drawing/2014/main" xmlns="" id="{CFBB6042-1F01-40D4-A8DD-C0AB3EAA63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2" y="160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95" name="Line 554">
                <a:extLst>
                  <a:ext uri="{FF2B5EF4-FFF2-40B4-BE49-F238E27FC236}">
                    <a16:creationId xmlns:a16="http://schemas.microsoft.com/office/drawing/2014/main" xmlns="" id="{B256F8F5-A961-4842-BF87-4D8D13AF25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6" y="159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96" name="Line 555">
                <a:extLst>
                  <a:ext uri="{FF2B5EF4-FFF2-40B4-BE49-F238E27FC236}">
                    <a16:creationId xmlns:a16="http://schemas.microsoft.com/office/drawing/2014/main" xmlns="" id="{AB3B2453-1A10-4FE5-A91C-24704816DA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0" y="158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97" name="Line 556">
                <a:extLst>
                  <a:ext uri="{FF2B5EF4-FFF2-40B4-BE49-F238E27FC236}">
                    <a16:creationId xmlns:a16="http://schemas.microsoft.com/office/drawing/2014/main" xmlns="" id="{0D9262D9-F23C-493A-8C03-139ADD51A2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4" y="157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98" name="Line 557">
                <a:extLst>
                  <a:ext uri="{FF2B5EF4-FFF2-40B4-BE49-F238E27FC236}">
                    <a16:creationId xmlns:a16="http://schemas.microsoft.com/office/drawing/2014/main" xmlns="" id="{40C86575-C673-4052-AFDB-B8EFF12B1F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8" y="156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99" name="Line 558">
                <a:extLst>
                  <a:ext uri="{FF2B5EF4-FFF2-40B4-BE49-F238E27FC236}">
                    <a16:creationId xmlns:a16="http://schemas.microsoft.com/office/drawing/2014/main" xmlns="" id="{B6E1E97B-7B94-4BB9-BF5E-2D7D842121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2" y="155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0" name="Line 559">
                <a:extLst>
                  <a:ext uri="{FF2B5EF4-FFF2-40B4-BE49-F238E27FC236}">
                    <a16:creationId xmlns:a16="http://schemas.microsoft.com/office/drawing/2014/main" xmlns="" id="{91ACB645-7479-478E-ACCF-201CC3F730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6" y="154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1" name="Line 560">
                <a:extLst>
                  <a:ext uri="{FF2B5EF4-FFF2-40B4-BE49-F238E27FC236}">
                    <a16:creationId xmlns:a16="http://schemas.microsoft.com/office/drawing/2014/main" xmlns="" id="{03585DFD-91CE-46E6-AD4C-B16E83A002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0" y="1528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2" name="Line 561">
                <a:extLst>
                  <a:ext uri="{FF2B5EF4-FFF2-40B4-BE49-F238E27FC236}">
                    <a16:creationId xmlns:a16="http://schemas.microsoft.com/office/drawing/2014/main" xmlns="" id="{F8164D03-3FBA-4C66-AEC4-92A6E9D374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4" y="1517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3" name="Line 562">
                <a:extLst>
                  <a:ext uri="{FF2B5EF4-FFF2-40B4-BE49-F238E27FC236}">
                    <a16:creationId xmlns:a16="http://schemas.microsoft.com/office/drawing/2014/main" xmlns="" id="{57CE748D-DF11-446D-A4B7-4DF13EF01B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7" y="150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4" name="Line 563">
                <a:extLst>
                  <a:ext uri="{FF2B5EF4-FFF2-40B4-BE49-F238E27FC236}">
                    <a16:creationId xmlns:a16="http://schemas.microsoft.com/office/drawing/2014/main" xmlns="" id="{B0D78E3A-4CE7-4731-86F3-B4A3729979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2" y="1494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5" name="Line 564">
                <a:extLst>
                  <a:ext uri="{FF2B5EF4-FFF2-40B4-BE49-F238E27FC236}">
                    <a16:creationId xmlns:a16="http://schemas.microsoft.com/office/drawing/2014/main" xmlns="" id="{2ADC4AE1-6A3E-4DDB-8536-1718400596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5" y="148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6" name="Line 565">
                <a:extLst>
                  <a:ext uri="{FF2B5EF4-FFF2-40B4-BE49-F238E27FC236}">
                    <a16:creationId xmlns:a16="http://schemas.microsoft.com/office/drawing/2014/main" xmlns="" id="{5CEBD976-CC0D-4180-AC91-AAFA965501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9" y="147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7" name="Line 566">
                <a:extLst>
                  <a:ext uri="{FF2B5EF4-FFF2-40B4-BE49-F238E27FC236}">
                    <a16:creationId xmlns:a16="http://schemas.microsoft.com/office/drawing/2014/main" xmlns="" id="{5F8D1E70-6AF8-4A6C-80F4-A523B36009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3" y="145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8" name="Line 567">
                <a:extLst>
                  <a:ext uri="{FF2B5EF4-FFF2-40B4-BE49-F238E27FC236}">
                    <a16:creationId xmlns:a16="http://schemas.microsoft.com/office/drawing/2014/main" xmlns="" id="{BF398AE6-B3DC-4777-A416-BD2FA34B4E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7" y="144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9" name="Line 568">
                <a:extLst>
                  <a:ext uri="{FF2B5EF4-FFF2-40B4-BE49-F238E27FC236}">
                    <a16:creationId xmlns:a16="http://schemas.microsoft.com/office/drawing/2014/main" xmlns="" id="{782485C5-A83D-4253-AD54-FFFF1AADB7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1" y="143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0" name="Line 569">
                <a:extLst>
                  <a:ext uri="{FF2B5EF4-FFF2-40B4-BE49-F238E27FC236}">
                    <a16:creationId xmlns:a16="http://schemas.microsoft.com/office/drawing/2014/main" xmlns="" id="{0FC130AC-ABAD-412A-818F-F95D083E3B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5" y="142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1" name="Line 570">
                <a:extLst>
                  <a:ext uri="{FF2B5EF4-FFF2-40B4-BE49-F238E27FC236}">
                    <a16:creationId xmlns:a16="http://schemas.microsoft.com/office/drawing/2014/main" xmlns="" id="{7A80FF0D-3852-4063-870C-6D7FED05B0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8" y="141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2" name="Line 571">
                <a:extLst>
                  <a:ext uri="{FF2B5EF4-FFF2-40B4-BE49-F238E27FC236}">
                    <a16:creationId xmlns:a16="http://schemas.microsoft.com/office/drawing/2014/main" xmlns="" id="{89DCB3B7-2D55-443B-A028-CE3EFBBD54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2" y="140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3" name="Line 572">
                <a:extLst>
                  <a:ext uri="{FF2B5EF4-FFF2-40B4-BE49-F238E27FC236}">
                    <a16:creationId xmlns:a16="http://schemas.microsoft.com/office/drawing/2014/main" xmlns="" id="{DEE04E8D-DDDA-49E7-85D9-C1829073B6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6" y="139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4" name="Line 573">
                <a:extLst>
                  <a:ext uri="{FF2B5EF4-FFF2-40B4-BE49-F238E27FC236}">
                    <a16:creationId xmlns:a16="http://schemas.microsoft.com/office/drawing/2014/main" xmlns="" id="{E84BDEBE-AFC6-48F3-8F61-1F22AD4079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0" y="137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5" name="Line 574">
                <a:extLst>
                  <a:ext uri="{FF2B5EF4-FFF2-40B4-BE49-F238E27FC236}">
                    <a16:creationId xmlns:a16="http://schemas.microsoft.com/office/drawing/2014/main" xmlns="" id="{D1E098EC-2670-405D-A478-F4362ECD8B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3" y="136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6" name="Line 575">
                <a:extLst>
                  <a:ext uri="{FF2B5EF4-FFF2-40B4-BE49-F238E27FC236}">
                    <a16:creationId xmlns:a16="http://schemas.microsoft.com/office/drawing/2014/main" xmlns="" id="{A9788AF6-947C-4A15-B1D0-EE2B59BA02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7" y="135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7" name="Line 576">
                <a:extLst>
                  <a:ext uri="{FF2B5EF4-FFF2-40B4-BE49-F238E27FC236}">
                    <a16:creationId xmlns:a16="http://schemas.microsoft.com/office/drawing/2014/main" xmlns="" id="{8DF43EE7-7258-4AF1-9DE0-2CC967A25A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1" y="134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8" name="Line 577">
                <a:extLst>
                  <a:ext uri="{FF2B5EF4-FFF2-40B4-BE49-F238E27FC236}">
                    <a16:creationId xmlns:a16="http://schemas.microsoft.com/office/drawing/2014/main" xmlns="" id="{8EC38222-F301-4D8B-8C7A-8090EB2843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5" y="133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9" name="Line 578">
                <a:extLst>
                  <a:ext uri="{FF2B5EF4-FFF2-40B4-BE49-F238E27FC236}">
                    <a16:creationId xmlns:a16="http://schemas.microsoft.com/office/drawing/2014/main" xmlns="" id="{E36A54F0-4C16-440A-9B1A-94156A1242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8" y="132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20" name="Line 579">
                <a:extLst>
                  <a:ext uri="{FF2B5EF4-FFF2-40B4-BE49-F238E27FC236}">
                    <a16:creationId xmlns:a16="http://schemas.microsoft.com/office/drawing/2014/main" xmlns="" id="{CEBF9385-FCE0-4405-97F1-F324C62562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2" y="130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21" name="Line 580">
                <a:extLst>
                  <a:ext uri="{FF2B5EF4-FFF2-40B4-BE49-F238E27FC236}">
                    <a16:creationId xmlns:a16="http://schemas.microsoft.com/office/drawing/2014/main" xmlns="" id="{8B47FC51-7355-4213-839F-1565BA6279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6" y="129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22" name="Line 581">
                <a:extLst>
                  <a:ext uri="{FF2B5EF4-FFF2-40B4-BE49-F238E27FC236}">
                    <a16:creationId xmlns:a16="http://schemas.microsoft.com/office/drawing/2014/main" xmlns="" id="{AA4AFE20-33F0-4EE9-A6BC-2393ED13E1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0" y="1286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23" name="Line 582">
                <a:extLst>
                  <a:ext uri="{FF2B5EF4-FFF2-40B4-BE49-F238E27FC236}">
                    <a16:creationId xmlns:a16="http://schemas.microsoft.com/office/drawing/2014/main" xmlns="" id="{84F6FB8A-6817-4835-8DAD-09783C9999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3" y="127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24" name="Line 583">
                <a:extLst>
                  <a:ext uri="{FF2B5EF4-FFF2-40B4-BE49-F238E27FC236}">
                    <a16:creationId xmlns:a16="http://schemas.microsoft.com/office/drawing/2014/main" xmlns="" id="{A9D40564-5928-4AFF-88F6-C6084F6789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7" y="1263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25" name="Line 584">
                <a:extLst>
                  <a:ext uri="{FF2B5EF4-FFF2-40B4-BE49-F238E27FC236}">
                    <a16:creationId xmlns:a16="http://schemas.microsoft.com/office/drawing/2014/main" xmlns="" id="{E0B7E6C8-6279-419D-BB56-0E6BA84D2F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0" y="125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26" name="Line 585">
                <a:extLst>
                  <a:ext uri="{FF2B5EF4-FFF2-40B4-BE49-F238E27FC236}">
                    <a16:creationId xmlns:a16="http://schemas.microsoft.com/office/drawing/2014/main" xmlns="" id="{FF36695C-0815-4846-8586-4A228EE148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4" y="123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27" name="Line 586">
                <a:extLst>
                  <a:ext uri="{FF2B5EF4-FFF2-40B4-BE49-F238E27FC236}">
                    <a16:creationId xmlns:a16="http://schemas.microsoft.com/office/drawing/2014/main" xmlns="" id="{CB90DE28-7DB3-4331-A681-1DF42C8E93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8" y="1228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28" name="Line 587">
                <a:extLst>
                  <a:ext uri="{FF2B5EF4-FFF2-40B4-BE49-F238E27FC236}">
                    <a16:creationId xmlns:a16="http://schemas.microsoft.com/office/drawing/2014/main" xmlns="" id="{06807FF5-02ED-4BAF-9817-F4EC5CAB7E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1" y="121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29" name="Line 588">
                <a:extLst>
                  <a:ext uri="{FF2B5EF4-FFF2-40B4-BE49-F238E27FC236}">
                    <a16:creationId xmlns:a16="http://schemas.microsoft.com/office/drawing/2014/main" xmlns="" id="{8C1A585C-2499-4FCD-A03E-D6EEC5A11C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5" y="1205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30" name="Line 589">
                <a:extLst>
                  <a:ext uri="{FF2B5EF4-FFF2-40B4-BE49-F238E27FC236}">
                    <a16:creationId xmlns:a16="http://schemas.microsoft.com/office/drawing/2014/main" xmlns="" id="{E25899BD-905F-44CB-A139-B08A91AFA1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8" y="119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31" name="Line 590">
                <a:extLst>
                  <a:ext uri="{FF2B5EF4-FFF2-40B4-BE49-F238E27FC236}">
                    <a16:creationId xmlns:a16="http://schemas.microsoft.com/office/drawing/2014/main" xmlns="" id="{779E2129-B823-476D-B173-A0BEF1D74E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2" y="118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32" name="Line 591">
                <a:extLst>
                  <a:ext uri="{FF2B5EF4-FFF2-40B4-BE49-F238E27FC236}">
                    <a16:creationId xmlns:a16="http://schemas.microsoft.com/office/drawing/2014/main" xmlns="" id="{BB4F4B5E-4027-42DF-A8CC-8397C569E4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6" y="1170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33" name="Line 592">
                <a:extLst>
                  <a:ext uri="{FF2B5EF4-FFF2-40B4-BE49-F238E27FC236}">
                    <a16:creationId xmlns:a16="http://schemas.microsoft.com/office/drawing/2014/main" xmlns="" id="{CBE15F9F-2D4B-4241-8CC1-31F2B5BAB6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9" y="115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34" name="Line 593">
                <a:extLst>
                  <a:ext uri="{FF2B5EF4-FFF2-40B4-BE49-F238E27FC236}">
                    <a16:creationId xmlns:a16="http://schemas.microsoft.com/office/drawing/2014/main" xmlns="" id="{EE9ED2E4-50AB-4037-9F81-4BDC41BC43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3" y="114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35" name="Line 594">
                <a:extLst>
                  <a:ext uri="{FF2B5EF4-FFF2-40B4-BE49-F238E27FC236}">
                    <a16:creationId xmlns:a16="http://schemas.microsoft.com/office/drawing/2014/main" xmlns="" id="{6BBB5016-FF35-42DB-A2A4-6561937F39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6" y="113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36" name="Line 595">
                <a:extLst>
                  <a:ext uri="{FF2B5EF4-FFF2-40B4-BE49-F238E27FC236}">
                    <a16:creationId xmlns:a16="http://schemas.microsoft.com/office/drawing/2014/main" xmlns="" id="{E88AD7E5-700D-4016-8602-D990AD2913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0" y="112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37" name="Line 596">
                <a:extLst>
                  <a:ext uri="{FF2B5EF4-FFF2-40B4-BE49-F238E27FC236}">
                    <a16:creationId xmlns:a16="http://schemas.microsoft.com/office/drawing/2014/main" xmlns="" id="{DFC3F014-4D90-4B33-8B1D-D779972A03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3" y="111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38" name="Line 597">
                <a:extLst>
                  <a:ext uri="{FF2B5EF4-FFF2-40B4-BE49-F238E27FC236}">
                    <a16:creationId xmlns:a16="http://schemas.microsoft.com/office/drawing/2014/main" xmlns="" id="{A325D281-1ABD-4AFC-AECE-55BD20C658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7" y="110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39" name="Line 598">
                <a:extLst>
                  <a:ext uri="{FF2B5EF4-FFF2-40B4-BE49-F238E27FC236}">
                    <a16:creationId xmlns:a16="http://schemas.microsoft.com/office/drawing/2014/main" xmlns="" id="{6E063405-AB61-439B-9D08-E6113B7529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1" y="108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40" name="Line 599">
                <a:extLst>
                  <a:ext uri="{FF2B5EF4-FFF2-40B4-BE49-F238E27FC236}">
                    <a16:creationId xmlns:a16="http://schemas.microsoft.com/office/drawing/2014/main" xmlns="" id="{76A94B16-1E0D-475B-9D5A-50E4CEB8FB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4" y="1078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41" name="Line 600">
                <a:extLst>
                  <a:ext uri="{FF2B5EF4-FFF2-40B4-BE49-F238E27FC236}">
                    <a16:creationId xmlns:a16="http://schemas.microsoft.com/office/drawing/2014/main" xmlns="" id="{67BD6B6A-4BF4-4A59-A6B4-9712B9E6F9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7" y="106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42" name="Line 601">
                <a:extLst>
                  <a:ext uri="{FF2B5EF4-FFF2-40B4-BE49-F238E27FC236}">
                    <a16:creationId xmlns:a16="http://schemas.microsoft.com/office/drawing/2014/main" xmlns="" id="{919BF24D-E428-4BDA-88C2-83F3821E7B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1" y="1055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43" name="Line 602">
                <a:extLst>
                  <a:ext uri="{FF2B5EF4-FFF2-40B4-BE49-F238E27FC236}">
                    <a16:creationId xmlns:a16="http://schemas.microsoft.com/office/drawing/2014/main" xmlns="" id="{E10A6BFF-3773-42AD-8923-043939946C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4" y="1044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44" name="Line 603">
                <a:extLst>
                  <a:ext uri="{FF2B5EF4-FFF2-40B4-BE49-F238E27FC236}">
                    <a16:creationId xmlns:a16="http://schemas.microsoft.com/office/drawing/2014/main" xmlns="" id="{F7AD8383-F4A1-4CC6-9DA7-74214079B8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7" y="103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45" name="Line 604">
                <a:extLst>
                  <a:ext uri="{FF2B5EF4-FFF2-40B4-BE49-F238E27FC236}">
                    <a16:creationId xmlns:a16="http://schemas.microsoft.com/office/drawing/2014/main" xmlns="" id="{05731303-2D16-49C4-96D0-40070039A9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1" y="1020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46" name="Line 605">
                <a:extLst>
                  <a:ext uri="{FF2B5EF4-FFF2-40B4-BE49-F238E27FC236}">
                    <a16:creationId xmlns:a16="http://schemas.microsoft.com/office/drawing/2014/main" xmlns="" id="{A4430194-B596-44D8-877D-3D51F41EE2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4" y="100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47" name="Line 606">
                <a:extLst>
                  <a:ext uri="{FF2B5EF4-FFF2-40B4-BE49-F238E27FC236}">
                    <a16:creationId xmlns:a16="http://schemas.microsoft.com/office/drawing/2014/main" xmlns="" id="{2BB41742-69A6-4995-8E24-97532E824F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7" y="99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887" name="Line 608">
              <a:extLst>
                <a:ext uri="{FF2B5EF4-FFF2-40B4-BE49-F238E27FC236}">
                  <a16:creationId xmlns:a16="http://schemas.microsoft.com/office/drawing/2014/main" xmlns="" id="{82C169EA-6B71-4D3C-ACD9-9D0344AB03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02338" y="1565275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8" name="Line 609">
              <a:extLst>
                <a:ext uri="{FF2B5EF4-FFF2-40B4-BE49-F238E27FC236}">
                  <a16:creationId xmlns:a16="http://schemas.microsoft.com/office/drawing/2014/main" xmlns="" id="{47017B37-D815-469C-B82C-DAFA749F4A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07101" y="1546225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9" name="Line 610">
              <a:extLst>
                <a:ext uri="{FF2B5EF4-FFF2-40B4-BE49-F238E27FC236}">
                  <a16:creationId xmlns:a16="http://schemas.microsoft.com/office/drawing/2014/main" xmlns="" id="{FD9E1BED-F443-4D2F-9CF3-6901C6DFE8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13451" y="1528763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0" name="Line 611">
              <a:extLst>
                <a:ext uri="{FF2B5EF4-FFF2-40B4-BE49-F238E27FC236}">
                  <a16:creationId xmlns:a16="http://schemas.microsoft.com/office/drawing/2014/main" xmlns="" id="{7BF7D727-B6DB-45F7-94EE-DC074DF077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18213" y="1509713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1" name="Line 612">
              <a:extLst>
                <a:ext uri="{FF2B5EF4-FFF2-40B4-BE49-F238E27FC236}">
                  <a16:creationId xmlns:a16="http://schemas.microsoft.com/office/drawing/2014/main" xmlns="" id="{361B4484-375C-42C4-926B-2CABA3C024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22976" y="1490663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2" name="Line 613">
              <a:extLst>
                <a:ext uri="{FF2B5EF4-FFF2-40B4-BE49-F238E27FC236}">
                  <a16:creationId xmlns:a16="http://schemas.microsoft.com/office/drawing/2014/main" xmlns="" id="{BED1AB3D-4022-4524-A5B0-2F1BF7EB16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27738" y="1473200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3" name="Line 614">
              <a:extLst>
                <a:ext uri="{FF2B5EF4-FFF2-40B4-BE49-F238E27FC236}">
                  <a16:creationId xmlns:a16="http://schemas.microsoft.com/office/drawing/2014/main" xmlns="" id="{45A4C94B-7E99-461C-BCE3-C1B7049B08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34088" y="1454150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4" name="Line 615">
              <a:extLst>
                <a:ext uri="{FF2B5EF4-FFF2-40B4-BE49-F238E27FC236}">
                  <a16:creationId xmlns:a16="http://schemas.microsoft.com/office/drawing/2014/main" xmlns="" id="{61D54FB3-7773-4A90-BB33-5C82122373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38851" y="1436688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5" name="Line 616">
              <a:extLst>
                <a:ext uri="{FF2B5EF4-FFF2-40B4-BE49-F238E27FC236}">
                  <a16:creationId xmlns:a16="http://schemas.microsoft.com/office/drawing/2014/main" xmlns="" id="{5225EBBC-CAEB-406B-9EE6-2EDD3249D2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43613" y="141763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6" name="Line 617">
              <a:extLst>
                <a:ext uri="{FF2B5EF4-FFF2-40B4-BE49-F238E27FC236}">
                  <a16:creationId xmlns:a16="http://schemas.microsoft.com/office/drawing/2014/main" xmlns="" id="{CAD8815E-574B-4CA2-8D4D-2AAC3CB5DE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48376" y="139858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7" name="Line 618">
              <a:extLst>
                <a:ext uri="{FF2B5EF4-FFF2-40B4-BE49-F238E27FC236}">
                  <a16:creationId xmlns:a16="http://schemas.microsoft.com/office/drawing/2014/main" xmlns="" id="{DD57737B-DDBE-4EA5-856B-EBC75ED0B0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53138" y="1381125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8" name="Line 619">
              <a:extLst>
                <a:ext uri="{FF2B5EF4-FFF2-40B4-BE49-F238E27FC236}">
                  <a16:creationId xmlns:a16="http://schemas.microsoft.com/office/drawing/2014/main" xmlns="" id="{0DD4AA6A-08EF-4A74-A0CA-488BA85C89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57901" y="1362075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9" name="Line 620">
              <a:extLst>
                <a:ext uri="{FF2B5EF4-FFF2-40B4-BE49-F238E27FC236}">
                  <a16:creationId xmlns:a16="http://schemas.microsoft.com/office/drawing/2014/main" xmlns="" id="{38285BCF-A22F-4913-9B6F-F1B3A371DA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62663" y="1344613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00" name="Line 621">
              <a:extLst>
                <a:ext uri="{FF2B5EF4-FFF2-40B4-BE49-F238E27FC236}">
                  <a16:creationId xmlns:a16="http://schemas.microsoft.com/office/drawing/2014/main" xmlns="" id="{95045D67-2731-427F-8D31-9F2D3AD6FF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67426" y="1325563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01" name="Line 622">
              <a:extLst>
                <a:ext uri="{FF2B5EF4-FFF2-40B4-BE49-F238E27FC236}">
                  <a16:creationId xmlns:a16="http://schemas.microsoft.com/office/drawing/2014/main" xmlns="" id="{460A18DC-8FF5-4DE5-9259-DF30711E85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72188" y="1308100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02" name="Line 623">
              <a:extLst>
                <a:ext uri="{FF2B5EF4-FFF2-40B4-BE49-F238E27FC236}">
                  <a16:creationId xmlns:a16="http://schemas.microsoft.com/office/drawing/2014/main" xmlns="" id="{985A1FF8-C1FC-4199-8CE2-8C78658772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76951" y="1290638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03" name="Line 624">
              <a:extLst>
                <a:ext uri="{FF2B5EF4-FFF2-40B4-BE49-F238E27FC236}">
                  <a16:creationId xmlns:a16="http://schemas.microsoft.com/office/drawing/2014/main" xmlns="" id="{8D577FCD-F922-4DCE-ADCC-4EC10D4DDC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83301" y="1271588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04" name="Line 625">
              <a:extLst>
                <a:ext uri="{FF2B5EF4-FFF2-40B4-BE49-F238E27FC236}">
                  <a16:creationId xmlns:a16="http://schemas.microsoft.com/office/drawing/2014/main" xmlns="" id="{7D192112-0D89-4006-8A0E-6D1A28E956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86476" y="125253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05" name="Line 626">
              <a:extLst>
                <a:ext uri="{FF2B5EF4-FFF2-40B4-BE49-F238E27FC236}">
                  <a16:creationId xmlns:a16="http://schemas.microsoft.com/office/drawing/2014/main" xmlns="" id="{FFE8B2B2-5C0D-418D-B310-DC752FD59D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92826" y="1233488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06" name="Line 627">
              <a:extLst>
                <a:ext uri="{FF2B5EF4-FFF2-40B4-BE49-F238E27FC236}">
                  <a16:creationId xmlns:a16="http://schemas.microsoft.com/office/drawing/2014/main" xmlns="" id="{F236A661-2072-4852-89BF-90271FB7B5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96001" y="1216025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07" name="Line 628">
              <a:extLst>
                <a:ext uri="{FF2B5EF4-FFF2-40B4-BE49-F238E27FC236}">
                  <a16:creationId xmlns:a16="http://schemas.microsoft.com/office/drawing/2014/main" xmlns="" id="{09322622-9D51-48C2-9522-DC7A77FA14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02351" y="1198563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08" name="Line 629">
              <a:extLst>
                <a:ext uri="{FF2B5EF4-FFF2-40B4-BE49-F238E27FC236}">
                  <a16:creationId xmlns:a16="http://schemas.microsoft.com/office/drawing/2014/main" xmlns="" id="{CF631BC5-CCA6-4840-A99C-4FF6E17194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05526" y="1179513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09" name="Line 630">
              <a:extLst>
                <a:ext uri="{FF2B5EF4-FFF2-40B4-BE49-F238E27FC236}">
                  <a16:creationId xmlns:a16="http://schemas.microsoft.com/office/drawing/2014/main" xmlns="" id="{746A5AE2-C73B-4B2F-9678-E50696A272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10288" y="1162050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10" name="Line 631">
              <a:extLst>
                <a:ext uri="{FF2B5EF4-FFF2-40B4-BE49-F238E27FC236}">
                  <a16:creationId xmlns:a16="http://schemas.microsoft.com/office/drawing/2014/main" xmlns="" id="{E485D69F-13B2-4B57-A6DD-B3DF398D5A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15051" y="1143000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11" name="Line 632">
              <a:extLst>
                <a:ext uri="{FF2B5EF4-FFF2-40B4-BE49-F238E27FC236}">
                  <a16:creationId xmlns:a16="http://schemas.microsoft.com/office/drawing/2014/main" xmlns="" id="{36C878D8-B56C-428E-B154-4289346DEF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19813" y="1123950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12" name="Line 633">
              <a:extLst>
                <a:ext uri="{FF2B5EF4-FFF2-40B4-BE49-F238E27FC236}">
                  <a16:creationId xmlns:a16="http://schemas.microsoft.com/office/drawing/2014/main" xmlns="" id="{FFDC5F52-0FE1-4572-9E18-A94CD7361B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22988" y="1106488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13" name="Line 634">
              <a:extLst>
                <a:ext uri="{FF2B5EF4-FFF2-40B4-BE49-F238E27FC236}">
                  <a16:creationId xmlns:a16="http://schemas.microsoft.com/office/drawing/2014/main" xmlns="" id="{833B5794-2D8A-4150-AFF3-59467BC921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27751" y="108743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14" name="Line 635">
              <a:extLst>
                <a:ext uri="{FF2B5EF4-FFF2-40B4-BE49-F238E27FC236}">
                  <a16:creationId xmlns:a16="http://schemas.microsoft.com/office/drawing/2014/main" xmlns="" id="{6980BDCA-33A5-460B-A221-CA572EEC72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32513" y="1069975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15" name="Line 636">
              <a:extLst>
                <a:ext uri="{FF2B5EF4-FFF2-40B4-BE49-F238E27FC236}">
                  <a16:creationId xmlns:a16="http://schemas.microsoft.com/office/drawing/2014/main" xmlns="" id="{EDF52937-ABA2-4F4F-BFD5-8623E758ED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35688" y="1050925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16" name="Line 637">
              <a:extLst>
                <a:ext uri="{FF2B5EF4-FFF2-40B4-BE49-F238E27FC236}">
                  <a16:creationId xmlns:a16="http://schemas.microsoft.com/office/drawing/2014/main" xmlns="" id="{F2D65E3D-57F2-4F77-8B06-AD1EFC98FF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40451" y="1033463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17" name="Line 638">
              <a:extLst>
                <a:ext uri="{FF2B5EF4-FFF2-40B4-BE49-F238E27FC236}">
                  <a16:creationId xmlns:a16="http://schemas.microsoft.com/office/drawing/2014/main" xmlns="" id="{5AF90316-4ADF-46E3-94F2-1C560B8EAE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45213" y="1014413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18" name="Line 639">
              <a:extLst>
                <a:ext uri="{FF2B5EF4-FFF2-40B4-BE49-F238E27FC236}">
                  <a16:creationId xmlns:a16="http://schemas.microsoft.com/office/drawing/2014/main" xmlns="" id="{0FD762D4-EE79-428F-8680-FAA8DBC9E9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49976" y="996950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19" name="Line 640">
              <a:extLst>
                <a:ext uri="{FF2B5EF4-FFF2-40B4-BE49-F238E27FC236}">
                  <a16:creationId xmlns:a16="http://schemas.microsoft.com/office/drawing/2014/main" xmlns="" id="{D9EFAA91-C4E9-45E4-80D7-EED69F3133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53151" y="977900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20" name="Line 641">
              <a:extLst>
                <a:ext uri="{FF2B5EF4-FFF2-40B4-BE49-F238E27FC236}">
                  <a16:creationId xmlns:a16="http://schemas.microsoft.com/office/drawing/2014/main" xmlns="" id="{5EE55B03-86E9-4010-8EA3-CB16883903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57913" y="958850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21" name="Line 642">
              <a:extLst>
                <a:ext uri="{FF2B5EF4-FFF2-40B4-BE49-F238E27FC236}">
                  <a16:creationId xmlns:a16="http://schemas.microsoft.com/office/drawing/2014/main" xmlns="" id="{D8F5B88F-2F9D-4906-9780-FEF4DC92F9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61088" y="941388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22" name="Line 643">
              <a:extLst>
                <a:ext uri="{FF2B5EF4-FFF2-40B4-BE49-F238E27FC236}">
                  <a16:creationId xmlns:a16="http://schemas.microsoft.com/office/drawing/2014/main" xmlns="" id="{0539D204-C201-4B17-A979-882C12A453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64263" y="92233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23" name="Line 644">
              <a:extLst>
                <a:ext uri="{FF2B5EF4-FFF2-40B4-BE49-F238E27FC236}">
                  <a16:creationId xmlns:a16="http://schemas.microsoft.com/office/drawing/2014/main" xmlns="" id="{410E07E7-ADA1-43B1-9799-73222126F5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69026" y="904875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24" name="Line 645">
              <a:extLst>
                <a:ext uri="{FF2B5EF4-FFF2-40B4-BE49-F238E27FC236}">
                  <a16:creationId xmlns:a16="http://schemas.microsoft.com/office/drawing/2014/main" xmlns="" id="{43C33B7A-8977-4105-94A2-150FDF78EB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73788" y="885825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25" name="Line 646">
              <a:extLst>
                <a:ext uri="{FF2B5EF4-FFF2-40B4-BE49-F238E27FC236}">
                  <a16:creationId xmlns:a16="http://schemas.microsoft.com/office/drawing/2014/main" xmlns="" id="{1463B5DB-7C9A-4C13-917B-22C9E0D80A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76963" y="866775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26" name="Line 647">
              <a:extLst>
                <a:ext uri="{FF2B5EF4-FFF2-40B4-BE49-F238E27FC236}">
                  <a16:creationId xmlns:a16="http://schemas.microsoft.com/office/drawing/2014/main" xmlns="" id="{7941CEF3-7CCF-4485-9204-749B08156A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80138" y="849313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27" name="Line 648">
              <a:extLst>
                <a:ext uri="{FF2B5EF4-FFF2-40B4-BE49-F238E27FC236}">
                  <a16:creationId xmlns:a16="http://schemas.microsoft.com/office/drawing/2014/main" xmlns="" id="{7918BF2B-8885-44F4-9441-7C2B52CF5F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83313" y="831850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28" name="Line 649">
              <a:extLst>
                <a:ext uri="{FF2B5EF4-FFF2-40B4-BE49-F238E27FC236}">
                  <a16:creationId xmlns:a16="http://schemas.microsoft.com/office/drawing/2014/main" xmlns="" id="{F23F24A2-958D-4BAF-89BC-0208817EE0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88076" y="812800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29" name="Line 650">
              <a:extLst>
                <a:ext uri="{FF2B5EF4-FFF2-40B4-BE49-F238E27FC236}">
                  <a16:creationId xmlns:a16="http://schemas.microsoft.com/office/drawing/2014/main" xmlns="" id="{AB2287E5-B0D4-4536-922F-4554AAD40D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91251" y="795338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30" name="Line 651">
              <a:extLst>
                <a:ext uri="{FF2B5EF4-FFF2-40B4-BE49-F238E27FC236}">
                  <a16:creationId xmlns:a16="http://schemas.microsoft.com/office/drawing/2014/main" xmlns="" id="{516B705A-F115-470D-8C92-57DB666ABC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94426" y="776288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31" name="Line 652">
              <a:extLst>
                <a:ext uri="{FF2B5EF4-FFF2-40B4-BE49-F238E27FC236}">
                  <a16:creationId xmlns:a16="http://schemas.microsoft.com/office/drawing/2014/main" xmlns="" id="{0BF76A2D-7AB8-47F6-861D-E4DEDF777B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97601" y="757238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32" name="Line 653">
              <a:extLst>
                <a:ext uri="{FF2B5EF4-FFF2-40B4-BE49-F238E27FC236}">
                  <a16:creationId xmlns:a16="http://schemas.microsoft.com/office/drawing/2014/main" xmlns="" id="{C13D96A0-E49A-47A3-AF9F-832CC5B2B7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00776" y="739775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33" name="Line 654">
              <a:extLst>
                <a:ext uri="{FF2B5EF4-FFF2-40B4-BE49-F238E27FC236}">
                  <a16:creationId xmlns:a16="http://schemas.microsoft.com/office/drawing/2014/main" xmlns="" id="{C18FC946-26A9-4BE3-91BC-C9727B7544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05538" y="720725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34" name="Line 655">
              <a:extLst>
                <a:ext uri="{FF2B5EF4-FFF2-40B4-BE49-F238E27FC236}">
                  <a16:creationId xmlns:a16="http://schemas.microsoft.com/office/drawing/2014/main" xmlns="" id="{2679954F-B888-4E02-921B-9444C25F55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08713" y="703263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35" name="Line 656">
              <a:extLst>
                <a:ext uri="{FF2B5EF4-FFF2-40B4-BE49-F238E27FC236}">
                  <a16:creationId xmlns:a16="http://schemas.microsoft.com/office/drawing/2014/main" xmlns="" id="{B1B21C2B-DE0B-4DF8-9567-A6B7DFE1E8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11888" y="684213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36" name="Line 657">
              <a:extLst>
                <a:ext uri="{FF2B5EF4-FFF2-40B4-BE49-F238E27FC236}">
                  <a16:creationId xmlns:a16="http://schemas.microsoft.com/office/drawing/2014/main" xmlns="" id="{80E5725F-3FFD-4828-A159-400F0AA3A3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13476" y="666750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37" name="Line 658">
              <a:extLst>
                <a:ext uri="{FF2B5EF4-FFF2-40B4-BE49-F238E27FC236}">
                  <a16:creationId xmlns:a16="http://schemas.microsoft.com/office/drawing/2014/main" xmlns="" id="{A739B1B7-7C3D-4D0E-9236-B21FDA6F46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18238" y="647700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38" name="Line 659">
              <a:extLst>
                <a:ext uri="{FF2B5EF4-FFF2-40B4-BE49-F238E27FC236}">
                  <a16:creationId xmlns:a16="http://schemas.microsoft.com/office/drawing/2014/main" xmlns="" id="{D641C1E1-E863-4DB7-AC18-15394CC5AD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19826" y="630238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39" name="Line 660">
              <a:extLst>
                <a:ext uri="{FF2B5EF4-FFF2-40B4-BE49-F238E27FC236}">
                  <a16:creationId xmlns:a16="http://schemas.microsoft.com/office/drawing/2014/main" xmlns="" id="{AA9CC5E2-9747-4375-95F2-E9E2AAEF64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23001" y="611188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40" name="Line 661">
              <a:extLst>
                <a:ext uri="{FF2B5EF4-FFF2-40B4-BE49-F238E27FC236}">
                  <a16:creationId xmlns:a16="http://schemas.microsoft.com/office/drawing/2014/main" xmlns="" id="{53B874C8-EAB7-485E-A102-CCB562E1D9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26176" y="592138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41" name="Line 662">
              <a:extLst>
                <a:ext uri="{FF2B5EF4-FFF2-40B4-BE49-F238E27FC236}">
                  <a16:creationId xmlns:a16="http://schemas.microsoft.com/office/drawing/2014/main" xmlns="" id="{0A729E5C-DB6A-47AB-8A0C-B6A3258B0B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29351" y="574675"/>
              <a:ext cx="15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42" name="Line 663">
              <a:extLst>
                <a:ext uri="{FF2B5EF4-FFF2-40B4-BE49-F238E27FC236}">
                  <a16:creationId xmlns:a16="http://schemas.microsoft.com/office/drawing/2014/main" xmlns="" id="{8AEA3EC1-AD62-45CE-8AAD-FCE8A1BBF5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30938" y="555625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43" name="Line 664">
              <a:extLst>
                <a:ext uri="{FF2B5EF4-FFF2-40B4-BE49-F238E27FC236}">
                  <a16:creationId xmlns:a16="http://schemas.microsoft.com/office/drawing/2014/main" xmlns="" id="{47A73F0E-D1F5-4A35-8DFD-29CD3E1631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34113" y="538163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44" name="Line 665">
              <a:extLst>
                <a:ext uri="{FF2B5EF4-FFF2-40B4-BE49-F238E27FC236}">
                  <a16:creationId xmlns:a16="http://schemas.microsoft.com/office/drawing/2014/main" xmlns="" id="{B1D7F95E-542B-4F67-A4C7-BBDDDDA4B5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37288" y="519113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45" name="Line 666">
              <a:extLst>
                <a:ext uri="{FF2B5EF4-FFF2-40B4-BE49-F238E27FC236}">
                  <a16:creationId xmlns:a16="http://schemas.microsoft.com/office/drawing/2014/main" xmlns="" id="{28CD776F-78C0-4638-992A-1F3F175D42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38876" y="501650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46" name="Line 667">
              <a:extLst>
                <a:ext uri="{FF2B5EF4-FFF2-40B4-BE49-F238E27FC236}">
                  <a16:creationId xmlns:a16="http://schemas.microsoft.com/office/drawing/2014/main" xmlns="" id="{818890AB-1032-44C7-88C9-E7EDE2B5D7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42051" y="482600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47" name="Rectangle 671">
              <a:extLst>
                <a:ext uri="{FF2B5EF4-FFF2-40B4-BE49-F238E27FC236}">
                  <a16:creationId xmlns:a16="http://schemas.microsoft.com/office/drawing/2014/main" xmlns="" id="{56A7B87A-89CF-4898-9FCC-4FFBAFD932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3800" y="2209800"/>
              <a:ext cx="1293813" cy="32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Cristobalite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1103" name="Group 11102">
            <a:extLst>
              <a:ext uri="{FF2B5EF4-FFF2-40B4-BE49-F238E27FC236}">
                <a16:creationId xmlns:a16="http://schemas.microsoft.com/office/drawing/2014/main" xmlns="" id="{A991D9E3-F84D-4C54-8602-547374659E62}"/>
              </a:ext>
            </a:extLst>
          </p:cNvPr>
          <p:cNvGrpSpPr/>
          <p:nvPr/>
        </p:nvGrpSpPr>
        <p:grpSpPr>
          <a:xfrm>
            <a:off x="1828800" y="228600"/>
            <a:ext cx="5505451" cy="5499101"/>
            <a:chOff x="1819276" y="482600"/>
            <a:chExt cx="5505451" cy="5499101"/>
          </a:xfrm>
        </p:grpSpPr>
        <p:sp>
          <p:nvSpPr>
            <p:cNvPr id="11104" name="Freeform 8">
              <a:extLst>
                <a:ext uri="{FF2B5EF4-FFF2-40B4-BE49-F238E27FC236}">
                  <a16:creationId xmlns:a16="http://schemas.microsoft.com/office/drawing/2014/main" xmlns="" id="{F674195E-A733-496D-AC7C-B75193FB0DD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9276" y="482601"/>
              <a:ext cx="4305300" cy="5499100"/>
            </a:xfrm>
            <a:custGeom>
              <a:avLst/>
              <a:gdLst>
                <a:gd name="T0" fmla="*/ 0 w 2712"/>
                <a:gd name="T1" fmla="*/ 3360 h 3464"/>
                <a:gd name="T2" fmla="*/ 0 w 2712"/>
                <a:gd name="T3" fmla="*/ 3245 h 3464"/>
                <a:gd name="T4" fmla="*/ 0 w 2712"/>
                <a:gd name="T5" fmla="*/ 3129 h 3464"/>
                <a:gd name="T6" fmla="*/ 0 w 2712"/>
                <a:gd name="T7" fmla="*/ 3014 h 3464"/>
                <a:gd name="T8" fmla="*/ 0 w 2712"/>
                <a:gd name="T9" fmla="*/ 2899 h 3464"/>
                <a:gd name="T10" fmla="*/ 0 w 2712"/>
                <a:gd name="T11" fmla="*/ 2783 h 3464"/>
                <a:gd name="T12" fmla="*/ 0 w 2712"/>
                <a:gd name="T13" fmla="*/ 2668 h 3464"/>
                <a:gd name="T14" fmla="*/ 0 w 2712"/>
                <a:gd name="T15" fmla="*/ 2552 h 3464"/>
                <a:gd name="T16" fmla="*/ 0 w 2712"/>
                <a:gd name="T17" fmla="*/ 2437 h 3464"/>
                <a:gd name="T18" fmla="*/ 0 w 2712"/>
                <a:gd name="T19" fmla="*/ 2321 h 3464"/>
                <a:gd name="T20" fmla="*/ 0 w 2712"/>
                <a:gd name="T21" fmla="*/ 2206 h 3464"/>
                <a:gd name="T22" fmla="*/ 0 w 2712"/>
                <a:gd name="T23" fmla="*/ 2090 h 3464"/>
                <a:gd name="T24" fmla="*/ 0 w 2712"/>
                <a:gd name="T25" fmla="*/ 1975 h 3464"/>
                <a:gd name="T26" fmla="*/ 0 w 2712"/>
                <a:gd name="T27" fmla="*/ 1859 h 3464"/>
                <a:gd name="T28" fmla="*/ 0 w 2712"/>
                <a:gd name="T29" fmla="*/ 1744 h 3464"/>
                <a:gd name="T30" fmla="*/ 0 w 2712"/>
                <a:gd name="T31" fmla="*/ 1628 h 3464"/>
                <a:gd name="T32" fmla="*/ 0 w 2712"/>
                <a:gd name="T33" fmla="*/ 1513 h 3464"/>
                <a:gd name="T34" fmla="*/ 0 w 2712"/>
                <a:gd name="T35" fmla="*/ 1397 h 3464"/>
                <a:gd name="T36" fmla="*/ 0 w 2712"/>
                <a:gd name="T37" fmla="*/ 1282 h 3464"/>
                <a:gd name="T38" fmla="*/ 0 w 2712"/>
                <a:gd name="T39" fmla="*/ 1166 h 3464"/>
                <a:gd name="T40" fmla="*/ 0 w 2712"/>
                <a:gd name="T41" fmla="*/ 1051 h 3464"/>
                <a:gd name="T42" fmla="*/ 0 w 2712"/>
                <a:gd name="T43" fmla="*/ 935 h 3464"/>
                <a:gd name="T44" fmla="*/ 0 w 2712"/>
                <a:gd name="T45" fmla="*/ 820 h 3464"/>
                <a:gd name="T46" fmla="*/ 0 w 2712"/>
                <a:gd name="T47" fmla="*/ 704 h 3464"/>
                <a:gd name="T48" fmla="*/ 0 w 2712"/>
                <a:gd name="T49" fmla="*/ 589 h 3464"/>
                <a:gd name="T50" fmla="*/ 0 w 2712"/>
                <a:gd name="T51" fmla="*/ 473 h 3464"/>
                <a:gd name="T52" fmla="*/ 0 w 2712"/>
                <a:gd name="T53" fmla="*/ 358 h 3464"/>
                <a:gd name="T54" fmla="*/ 0 w 2712"/>
                <a:gd name="T55" fmla="*/ 242 h 3464"/>
                <a:gd name="T56" fmla="*/ 0 w 2712"/>
                <a:gd name="T57" fmla="*/ 127 h 3464"/>
                <a:gd name="T58" fmla="*/ 0 w 2712"/>
                <a:gd name="T59" fmla="*/ 12 h 3464"/>
                <a:gd name="T60" fmla="*/ 2696 w 2712"/>
                <a:gd name="T61" fmla="*/ 93 h 3464"/>
                <a:gd name="T62" fmla="*/ 2672 w 2712"/>
                <a:gd name="T63" fmla="*/ 208 h 3464"/>
                <a:gd name="T64" fmla="*/ 2644 w 2712"/>
                <a:gd name="T65" fmla="*/ 324 h 3464"/>
                <a:gd name="T66" fmla="*/ 2612 w 2712"/>
                <a:gd name="T67" fmla="*/ 439 h 3464"/>
                <a:gd name="T68" fmla="*/ 2578 w 2712"/>
                <a:gd name="T69" fmla="*/ 554 h 3464"/>
                <a:gd name="T70" fmla="*/ 2543 w 2712"/>
                <a:gd name="T71" fmla="*/ 670 h 3464"/>
                <a:gd name="T72" fmla="*/ 2504 w 2712"/>
                <a:gd name="T73" fmla="*/ 785 h 3464"/>
                <a:gd name="T74" fmla="*/ 2465 w 2712"/>
                <a:gd name="T75" fmla="*/ 901 h 3464"/>
                <a:gd name="T76" fmla="*/ 2424 w 2712"/>
                <a:gd name="T77" fmla="*/ 1016 h 3464"/>
                <a:gd name="T78" fmla="*/ 2383 w 2712"/>
                <a:gd name="T79" fmla="*/ 1132 h 3464"/>
                <a:gd name="T80" fmla="*/ 2339 w 2712"/>
                <a:gd name="T81" fmla="*/ 1247 h 3464"/>
                <a:gd name="T82" fmla="*/ 2295 w 2712"/>
                <a:gd name="T83" fmla="*/ 1363 h 3464"/>
                <a:gd name="T84" fmla="*/ 2249 w 2712"/>
                <a:gd name="T85" fmla="*/ 1478 h 3464"/>
                <a:gd name="T86" fmla="*/ 2202 w 2712"/>
                <a:gd name="T87" fmla="*/ 1594 h 3464"/>
                <a:gd name="T88" fmla="*/ 2152 w 2712"/>
                <a:gd name="T89" fmla="*/ 1709 h 3464"/>
                <a:gd name="T90" fmla="*/ 2100 w 2712"/>
                <a:gd name="T91" fmla="*/ 1825 h 3464"/>
                <a:gd name="T92" fmla="*/ 2046 w 2712"/>
                <a:gd name="T93" fmla="*/ 1940 h 3464"/>
                <a:gd name="T94" fmla="*/ 1988 w 2712"/>
                <a:gd name="T95" fmla="*/ 2056 h 3464"/>
                <a:gd name="T96" fmla="*/ 1926 w 2712"/>
                <a:gd name="T97" fmla="*/ 2171 h 3464"/>
                <a:gd name="T98" fmla="*/ 1859 w 2712"/>
                <a:gd name="T99" fmla="*/ 2286 h 3464"/>
                <a:gd name="T100" fmla="*/ 1788 w 2712"/>
                <a:gd name="T101" fmla="*/ 2402 h 3464"/>
                <a:gd name="T102" fmla="*/ 1710 w 2712"/>
                <a:gd name="T103" fmla="*/ 2517 h 3464"/>
                <a:gd name="T104" fmla="*/ 1625 w 2712"/>
                <a:gd name="T105" fmla="*/ 2633 h 3464"/>
                <a:gd name="T106" fmla="*/ 1531 w 2712"/>
                <a:gd name="T107" fmla="*/ 2748 h 3464"/>
                <a:gd name="T108" fmla="*/ 1428 w 2712"/>
                <a:gd name="T109" fmla="*/ 2864 h 3464"/>
                <a:gd name="T110" fmla="*/ 1315 w 2712"/>
                <a:gd name="T111" fmla="*/ 2979 h 3464"/>
                <a:gd name="T112" fmla="*/ 1189 w 2712"/>
                <a:gd name="T113" fmla="*/ 3095 h 3464"/>
                <a:gd name="T114" fmla="*/ 1051 w 2712"/>
                <a:gd name="T115" fmla="*/ 3211 h 3464"/>
                <a:gd name="T116" fmla="*/ 898 w 2712"/>
                <a:gd name="T117" fmla="*/ 3326 h 3464"/>
                <a:gd name="T118" fmla="*/ 729 w 2712"/>
                <a:gd name="T119" fmla="*/ 3441 h 3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12" h="3464">
                  <a:moveTo>
                    <a:pt x="0" y="3464"/>
                  </a:moveTo>
                  <a:lnTo>
                    <a:pt x="0" y="3453"/>
                  </a:lnTo>
                  <a:lnTo>
                    <a:pt x="0" y="3441"/>
                  </a:lnTo>
                  <a:lnTo>
                    <a:pt x="0" y="3430"/>
                  </a:lnTo>
                  <a:lnTo>
                    <a:pt x="0" y="3418"/>
                  </a:lnTo>
                  <a:lnTo>
                    <a:pt x="0" y="3407"/>
                  </a:lnTo>
                  <a:lnTo>
                    <a:pt x="0" y="3395"/>
                  </a:lnTo>
                  <a:lnTo>
                    <a:pt x="0" y="3384"/>
                  </a:lnTo>
                  <a:lnTo>
                    <a:pt x="0" y="3372"/>
                  </a:lnTo>
                  <a:lnTo>
                    <a:pt x="0" y="3360"/>
                  </a:lnTo>
                  <a:lnTo>
                    <a:pt x="0" y="3349"/>
                  </a:lnTo>
                  <a:lnTo>
                    <a:pt x="0" y="3338"/>
                  </a:lnTo>
                  <a:lnTo>
                    <a:pt x="0" y="3326"/>
                  </a:lnTo>
                  <a:lnTo>
                    <a:pt x="0" y="3315"/>
                  </a:lnTo>
                  <a:lnTo>
                    <a:pt x="0" y="3303"/>
                  </a:lnTo>
                  <a:lnTo>
                    <a:pt x="0" y="3291"/>
                  </a:lnTo>
                  <a:lnTo>
                    <a:pt x="0" y="3280"/>
                  </a:lnTo>
                  <a:lnTo>
                    <a:pt x="0" y="3268"/>
                  </a:lnTo>
                  <a:lnTo>
                    <a:pt x="0" y="3257"/>
                  </a:lnTo>
                  <a:lnTo>
                    <a:pt x="0" y="3245"/>
                  </a:lnTo>
                  <a:lnTo>
                    <a:pt x="0" y="3234"/>
                  </a:lnTo>
                  <a:lnTo>
                    <a:pt x="0" y="3222"/>
                  </a:lnTo>
                  <a:lnTo>
                    <a:pt x="0" y="3211"/>
                  </a:lnTo>
                  <a:lnTo>
                    <a:pt x="0" y="3199"/>
                  </a:lnTo>
                  <a:lnTo>
                    <a:pt x="0" y="3187"/>
                  </a:lnTo>
                  <a:lnTo>
                    <a:pt x="0" y="3176"/>
                  </a:lnTo>
                  <a:lnTo>
                    <a:pt x="0" y="3164"/>
                  </a:lnTo>
                  <a:lnTo>
                    <a:pt x="0" y="3153"/>
                  </a:lnTo>
                  <a:lnTo>
                    <a:pt x="0" y="3141"/>
                  </a:lnTo>
                  <a:lnTo>
                    <a:pt x="0" y="3129"/>
                  </a:lnTo>
                  <a:lnTo>
                    <a:pt x="0" y="3118"/>
                  </a:lnTo>
                  <a:lnTo>
                    <a:pt x="0" y="3107"/>
                  </a:lnTo>
                  <a:lnTo>
                    <a:pt x="0" y="3095"/>
                  </a:lnTo>
                  <a:lnTo>
                    <a:pt x="0" y="3084"/>
                  </a:lnTo>
                  <a:lnTo>
                    <a:pt x="0" y="3072"/>
                  </a:lnTo>
                  <a:lnTo>
                    <a:pt x="0" y="3060"/>
                  </a:lnTo>
                  <a:lnTo>
                    <a:pt x="0" y="3049"/>
                  </a:lnTo>
                  <a:lnTo>
                    <a:pt x="0" y="3037"/>
                  </a:lnTo>
                  <a:lnTo>
                    <a:pt x="0" y="3026"/>
                  </a:lnTo>
                  <a:lnTo>
                    <a:pt x="0" y="3014"/>
                  </a:lnTo>
                  <a:lnTo>
                    <a:pt x="0" y="3003"/>
                  </a:lnTo>
                  <a:lnTo>
                    <a:pt x="0" y="2991"/>
                  </a:lnTo>
                  <a:lnTo>
                    <a:pt x="0" y="2979"/>
                  </a:lnTo>
                  <a:lnTo>
                    <a:pt x="0" y="2968"/>
                  </a:lnTo>
                  <a:lnTo>
                    <a:pt x="0" y="2956"/>
                  </a:lnTo>
                  <a:lnTo>
                    <a:pt x="0" y="2945"/>
                  </a:lnTo>
                  <a:lnTo>
                    <a:pt x="0" y="2933"/>
                  </a:lnTo>
                  <a:lnTo>
                    <a:pt x="0" y="2922"/>
                  </a:lnTo>
                  <a:lnTo>
                    <a:pt x="0" y="2910"/>
                  </a:lnTo>
                  <a:lnTo>
                    <a:pt x="0" y="2899"/>
                  </a:lnTo>
                  <a:lnTo>
                    <a:pt x="0" y="2887"/>
                  </a:lnTo>
                  <a:lnTo>
                    <a:pt x="0" y="2876"/>
                  </a:lnTo>
                  <a:lnTo>
                    <a:pt x="0" y="2864"/>
                  </a:lnTo>
                  <a:lnTo>
                    <a:pt x="0" y="2853"/>
                  </a:lnTo>
                  <a:lnTo>
                    <a:pt x="0" y="2841"/>
                  </a:lnTo>
                  <a:lnTo>
                    <a:pt x="0" y="2829"/>
                  </a:lnTo>
                  <a:lnTo>
                    <a:pt x="0" y="2818"/>
                  </a:lnTo>
                  <a:lnTo>
                    <a:pt x="0" y="2806"/>
                  </a:lnTo>
                  <a:lnTo>
                    <a:pt x="0" y="2795"/>
                  </a:lnTo>
                  <a:lnTo>
                    <a:pt x="0" y="2783"/>
                  </a:lnTo>
                  <a:lnTo>
                    <a:pt x="0" y="2772"/>
                  </a:lnTo>
                  <a:lnTo>
                    <a:pt x="0" y="2760"/>
                  </a:lnTo>
                  <a:lnTo>
                    <a:pt x="0" y="2748"/>
                  </a:lnTo>
                  <a:lnTo>
                    <a:pt x="0" y="2737"/>
                  </a:lnTo>
                  <a:lnTo>
                    <a:pt x="0" y="2725"/>
                  </a:lnTo>
                  <a:lnTo>
                    <a:pt x="0" y="2714"/>
                  </a:lnTo>
                  <a:lnTo>
                    <a:pt x="0" y="2703"/>
                  </a:lnTo>
                  <a:lnTo>
                    <a:pt x="0" y="2691"/>
                  </a:lnTo>
                  <a:lnTo>
                    <a:pt x="0" y="2680"/>
                  </a:lnTo>
                  <a:lnTo>
                    <a:pt x="0" y="2668"/>
                  </a:lnTo>
                  <a:lnTo>
                    <a:pt x="0" y="2656"/>
                  </a:lnTo>
                  <a:lnTo>
                    <a:pt x="0" y="2645"/>
                  </a:lnTo>
                  <a:lnTo>
                    <a:pt x="0" y="2633"/>
                  </a:lnTo>
                  <a:lnTo>
                    <a:pt x="0" y="2622"/>
                  </a:lnTo>
                  <a:lnTo>
                    <a:pt x="0" y="2610"/>
                  </a:lnTo>
                  <a:lnTo>
                    <a:pt x="0" y="2598"/>
                  </a:lnTo>
                  <a:lnTo>
                    <a:pt x="0" y="2587"/>
                  </a:lnTo>
                  <a:lnTo>
                    <a:pt x="0" y="2575"/>
                  </a:lnTo>
                  <a:lnTo>
                    <a:pt x="0" y="2564"/>
                  </a:lnTo>
                  <a:lnTo>
                    <a:pt x="0" y="2552"/>
                  </a:lnTo>
                  <a:lnTo>
                    <a:pt x="0" y="2541"/>
                  </a:lnTo>
                  <a:lnTo>
                    <a:pt x="0" y="2529"/>
                  </a:lnTo>
                  <a:lnTo>
                    <a:pt x="0" y="2517"/>
                  </a:lnTo>
                  <a:lnTo>
                    <a:pt x="0" y="2506"/>
                  </a:lnTo>
                  <a:lnTo>
                    <a:pt x="0" y="2494"/>
                  </a:lnTo>
                  <a:lnTo>
                    <a:pt x="0" y="2483"/>
                  </a:lnTo>
                  <a:lnTo>
                    <a:pt x="0" y="2472"/>
                  </a:lnTo>
                  <a:lnTo>
                    <a:pt x="0" y="2460"/>
                  </a:lnTo>
                  <a:lnTo>
                    <a:pt x="0" y="2448"/>
                  </a:lnTo>
                  <a:lnTo>
                    <a:pt x="0" y="2437"/>
                  </a:lnTo>
                  <a:lnTo>
                    <a:pt x="0" y="2425"/>
                  </a:lnTo>
                  <a:lnTo>
                    <a:pt x="0" y="2414"/>
                  </a:lnTo>
                  <a:lnTo>
                    <a:pt x="0" y="2402"/>
                  </a:lnTo>
                  <a:lnTo>
                    <a:pt x="0" y="2391"/>
                  </a:lnTo>
                  <a:lnTo>
                    <a:pt x="0" y="2379"/>
                  </a:lnTo>
                  <a:lnTo>
                    <a:pt x="0" y="2368"/>
                  </a:lnTo>
                  <a:lnTo>
                    <a:pt x="0" y="2356"/>
                  </a:lnTo>
                  <a:lnTo>
                    <a:pt x="0" y="2344"/>
                  </a:lnTo>
                  <a:lnTo>
                    <a:pt x="0" y="2333"/>
                  </a:lnTo>
                  <a:lnTo>
                    <a:pt x="0" y="2321"/>
                  </a:lnTo>
                  <a:lnTo>
                    <a:pt x="0" y="2310"/>
                  </a:lnTo>
                  <a:lnTo>
                    <a:pt x="0" y="2298"/>
                  </a:lnTo>
                  <a:lnTo>
                    <a:pt x="0" y="2286"/>
                  </a:lnTo>
                  <a:lnTo>
                    <a:pt x="0" y="2275"/>
                  </a:lnTo>
                  <a:lnTo>
                    <a:pt x="0" y="2263"/>
                  </a:lnTo>
                  <a:lnTo>
                    <a:pt x="0" y="2252"/>
                  </a:lnTo>
                  <a:lnTo>
                    <a:pt x="0" y="2241"/>
                  </a:lnTo>
                  <a:lnTo>
                    <a:pt x="0" y="2229"/>
                  </a:lnTo>
                  <a:lnTo>
                    <a:pt x="0" y="2217"/>
                  </a:lnTo>
                  <a:lnTo>
                    <a:pt x="0" y="2206"/>
                  </a:lnTo>
                  <a:lnTo>
                    <a:pt x="0" y="2194"/>
                  </a:lnTo>
                  <a:lnTo>
                    <a:pt x="0" y="2183"/>
                  </a:lnTo>
                  <a:lnTo>
                    <a:pt x="0" y="2171"/>
                  </a:lnTo>
                  <a:lnTo>
                    <a:pt x="0" y="2160"/>
                  </a:lnTo>
                  <a:lnTo>
                    <a:pt x="0" y="2148"/>
                  </a:lnTo>
                  <a:lnTo>
                    <a:pt x="0" y="2137"/>
                  </a:lnTo>
                  <a:lnTo>
                    <a:pt x="0" y="2125"/>
                  </a:lnTo>
                  <a:lnTo>
                    <a:pt x="0" y="2113"/>
                  </a:lnTo>
                  <a:lnTo>
                    <a:pt x="0" y="2102"/>
                  </a:lnTo>
                  <a:lnTo>
                    <a:pt x="0" y="2090"/>
                  </a:lnTo>
                  <a:lnTo>
                    <a:pt x="0" y="2079"/>
                  </a:lnTo>
                  <a:lnTo>
                    <a:pt x="0" y="2067"/>
                  </a:lnTo>
                  <a:lnTo>
                    <a:pt x="0" y="2056"/>
                  </a:lnTo>
                  <a:lnTo>
                    <a:pt x="0" y="2044"/>
                  </a:lnTo>
                  <a:lnTo>
                    <a:pt x="0" y="2033"/>
                  </a:lnTo>
                  <a:lnTo>
                    <a:pt x="0" y="2021"/>
                  </a:lnTo>
                  <a:lnTo>
                    <a:pt x="0" y="2010"/>
                  </a:lnTo>
                  <a:lnTo>
                    <a:pt x="0" y="1998"/>
                  </a:lnTo>
                  <a:lnTo>
                    <a:pt x="0" y="1986"/>
                  </a:lnTo>
                  <a:lnTo>
                    <a:pt x="0" y="1975"/>
                  </a:lnTo>
                  <a:lnTo>
                    <a:pt x="0" y="1963"/>
                  </a:lnTo>
                  <a:lnTo>
                    <a:pt x="0" y="1952"/>
                  </a:lnTo>
                  <a:lnTo>
                    <a:pt x="0" y="1940"/>
                  </a:lnTo>
                  <a:lnTo>
                    <a:pt x="0" y="1929"/>
                  </a:lnTo>
                  <a:lnTo>
                    <a:pt x="0" y="1917"/>
                  </a:lnTo>
                  <a:lnTo>
                    <a:pt x="0" y="1906"/>
                  </a:lnTo>
                  <a:lnTo>
                    <a:pt x="0" y="1894"/>
                  </a:lnTo>
                  <a:lnTo>
                    <a:pt x="0" y="1882"/>
                  </a:lnTo>
                  <a:lnTo>
                    <a:pt x="0" y="1871"/>
                  </a:lnTo>
                  <a:lnTo>
                    <a:pt x="0" y="1859"/>
                  </a:lnTo>
                  <a:lnTo>
                    <a:pt x="0" y="1848"/>
                  </a:lnTo>
                  <a:lnTo>
                    <a:pt x="0" y="1837"/>
                  </a:lnTo>
                  <a:lnTo>
                    <a:pt x="0" y="1825"/>
                  </a:lnTo>
                  <a:lnTo>
                    <a:pt x="0" y="1813"/>
                  </a:lnTo>
                  <a:lnTo>
                    <a:pt x="0" y="1802"/>
                  </a:lnTo>
                  <a:lnTo>
                    <a:pt x="0" y="1790"/>
                  </a:lnTo>
                  <a:lnTo>
                    <a:pt x="0" y="1779"/>
                  </a:lnTo>
                  <a:lnTo>
                    <a:pt x="0" y="1767"/>
                  </a:lnTo>
                  <a:lnTo>
                    <a:pt x="0" y="1755"/>
                  </a:lnTo>
                  <a:lnTo>
                    <a:pt x="0" y="1744"/>
                  </a:lnTo>
                  <a:lnTo>
                    <a:pt x="0" y="1732"/>
                  </a:lnTo>
                  <a:lnTo>
                    <a:pt x="0" y="1721"/>
                  </a:lnTo>
                  <a:lnTo>
                    <a:pt x="0" y="1709"/>
                  </a:lnTo>
                  <a:lnTo>
                    <a:pt x="0" y="1698"/>
                  </a:lnTo>
                  <a:lnTo>
                    <a:pt x="0" y="1686"/>
                  </a:lnTo>
                  <a:lnTo>
                    <a:pt x="0" y="1675"/>
                  </a:lnTo>
                  <a:lnTo>
                    <a:pt x="0" y="1663"/>
                  </a:lnTo>
                  <a:lnTo>
                    <a:pt x="0" y="1651"/>
                  </a:lnTo>
                  <a:lnTo>
                    <a:pt x="0" y="1640"/>
                  </a:lnTo>
                  <a:lnTo>
                    <a:pt x="0" y="1628"/>
                  </a:lnTo>
                  <a:lnTo>
                    <a:pt x="0" y="1617"/>
                  </a:lnTo>
                  <a:lnTo>
                    <a:pt x="0" y="1606"/>
                  </a:lnTo>
                  <a:lnTo>
                    <a:pt x="0" y="1594"/>
                  </a:lnTo>
                  <a:lnTo>
                    <a:pt x="0" y="1582"/>
                  </a:lnTo>
                  <a:lnTo>
                    <a:pt x="0" y="1570"/>
                  </a:lnTo>
                  <a:lnTo>
                    <a:pt x="0" y="1559"/>
                  </a:lnTo>
                  <a:lnTo>
                    <a:pt x="0" y="1548"/>
                  </a:lnTo>
                  <a:lnTo>
                    <a:pt x="0" y="1536"/>
                  </a:lnTo>
                  <a:lnTo>
                    <a:pt x="0" y="1525"/>
                  </a:lnTo>
                  <a:lnTo>
                    <a:pt x="0" y="1513"/>
                  </a:lnTo>
                  <a:lnTo>
                    <a:pt x="0" y="1502"/>
                  </a:lnTo>
                  <a:lnTo>
                    <a:pt x="0" y="1490"/>
                  </a:lnTo>
                  <a:lnTo>
                    <a:pt x="0" y="1478"/>
                  </a:lnTo>
                  <a:lnTo>
                    <a:pt x="0" y="1467"/>
                  </a:lnTo>
                  <a:lnTo>
                    <a:pt x="0" y="1455"/>
                  </a:lnTo>
                  <a:lnTo>
                    <a:pt x="0" y="1444"/>
                  </a:lnTo>
                  <a:lnTo>
                    <a:pt x="0" y="1432"/>
                  </a:lnTo>
                  <a:lnTo>
                    <a:pt x="0" y="1420"/>
                  </a:lnTo>
                  <a:lnTo>
                    <a:pt x="0" y="1409"/>
                  </a:lnTo>
                  <a:lnTo>
                    <a:pt x="0" y="1397"/>
                  </a:lnTo>
                  <a:lnTo>
                    <a:pt x="0" y="1386"/>
                  </a:lnTo>
                  <a:lnTo>
                    <a:pt x="0" y="1375"/>
                  </a:lnTo>
                  <a:lnTo>
                    <a:pt x="0" y="1363"/>
                  </a:lnTo>
                  <a:lnTo>
                    <a:pt x="0" y="1351"/>
                  </a:lnTo>
                  <a:lnTo>
                    <a:pt x="0" y="1339"/>
                  </a:lnTo>
                  <a:lnTo>
                    <a:pt x="0" y="1328"/>
                  </a:lnTo>
                  <a:lnTo>
                    <a:pt x="0" y="1317"/>
                  </a:lnTo>
                  <a:lnTo>
                    <a:pt x="0" y="1305"/>
                  </a:lnTo>
                  <a:lnTo>
                    <a:pt x="0" y="1294"/>
                  </a:lnTo>
                  <a:lnTo>
                    <a:pt x="0" y="1282"/>
                  </a:lnTo>
                  <a:lnTo>
                    <a:pt x="0" y="1271"/>
                  </a:lnTo>
                  <a:lnTo>
                    <a:pt x="0" y="1259"/>
                  </a:lnTo>
                  <a:lnTo>
                    <a:pt x="0" y="1247"/>
                  </a:lnTo>
                  <a:lnTo>
                    <a:pt x="0" y="1236"/>
                  </a:lnTo>
                  <a:lnTo>
                    <a:pt x="0" y="1224"/>
                  </a:lnTo>
                  <a:lnTo>
                    <a:pt x="0" y="1213"/>
                  </a:lnTo>
                  <a:lnTo>
                    <a:pt x="0" y="1201"/>
                  </a:lnTo>
                  <a:lnTo>
                    <a:pt x="0" y="1190"/>
                  </a:lnTo>
                  <a:lnTo>
                    <a:pt x="0" y="1178"/>
                  </a:lnTo>
                  <a:lnTo>
                    <a:pt x="0" y="1166"/>
                  </a:lnTo>
                  <a:lnTo>
                    <a:pt x="0" y="1155"/>
                  </a:lnTo>
                  <a:lnTo>
                    <a:pt x="0" y="1144"/>
                  </a:lnTo>
                  <a:lnTo>
                    <a:pt x="0" y="1132"/>
                  </a:lnTo>
                  <a:lnTo>
                    <a:pt x="0" y="1120"/>
                  </a:lnTo>
                  <a:lnTo>
                    <a:pt x="0" y="1108"/>
                  </a:lnTo>
                  <a:lnTo>
                    <a:pt x="0" y="1097"/>
                  </a:lnTo>
                  <a:lnTo>
                    <a:pt x="0" y="1086"/>
                  </a:lnTo>
                  <a:lnTo>
                    <a:pt x="0" y="1074"/>
                  </a:lnTo>
                  <a:lnTo>
                    <a:pt x="0" y="1063"/>
                  </a:lnTo>
                  <a:lnTo>
                    <a:pt x="0" y="1051"/>
                  </a:lnTo>
                  <a:lnTo>
                    <a:pt x="0" y="1040"/>
                  </a:lnTo>
                  <a:lnTo>
                    <a:pt x="0" y="1028"/>
                  </a:lnTo>
                  <a:lnTo>
                    <a:pt x="0" y="1016"/>
                  </a:lnTo>
                  <a:lnTo>
                    <a:pt x="0" y="1005"/>
                  </a:lnTo>
                  <a:lnTo>
                    <a:pt x="0" y="993"/>
                  </a:lnTo>
                  <a:lnTo>
                    <a:pt x="0" y="982"/>
                  </a:lnTo>
                  <a:lnTo>
                    <a:pt x="0" y="971"/>
                  </a:lnTo>
                  <a:lnTo>
                    <a:pt x="0" y="959"/>
                  </a:lnTo>
                  <a:lnTo>
                    <a:pt x="0" y="947"/>
                  </a:lnTo>
                  <a:lnTo>
                    <a:pt x="0" y="935"/>
                  </a:lnTo>
                  <a:lnTo>
                    <a:pt x="0" y="924"/>
                  </a:lnTo>
                  <a:lnTo>
                    <a:pt x="0" y="913"/>
                  </a:lnTo>
                  <a:lnTo>
                    <a:pt x="0" y="901"/>
                  </a:lnTo>
                  <a:lnTo>
                    <a:pt x="0" y="889"/>
                  </a:lnTo>
                  <a:lnTo>
                    <a:pt x="0" y="878"/>
                  </a:lnTo>
                  <a:lnTo>
                    <a:pt x="0" y="866"/>
                  </a:lnTo>
                  <a:lnTo>
                    <a:pt x="0" y="855"/>
                  </a:lnTo>
                  <a:lnTo>
                    <a:pt x="0" y="843"/>
                  </a:lnTo>
                  <a:lnTo>
                    <a:pt x="0" y="832"/>
                  </a:lnTo>
                  <a:lnTo>
                    <a:pt x="0" y="820"/>
                  </a:lnTo>
                  <a:lnTo>
                    <a:pt x="0" y="808"/>
                  </a:lnTo>
                  <a:lnTo>
                    <a:pt x="0" y="797"/>
                  </a:lnTo>
                  <a:lnTo>
                    <a:pt x="0" y="785"/>
                  </a:lnTo>
                  <a:lnTo>
                    <a:pt x="0" y="774"/>
                  </a:lnTo>
                  <a:lnTo>
                    <a:pt x="0" y="762"/>
                  </a:lnTo>
                  <a:lnTo>
                    <a:pt x="0" y="751"/>
                  </a:lnTo>
                  <a:lnTo>
                    <a:pt x="0" y="740"/>
                  </a:lnTo>
                  <a:lnTo>
                    <a:pt x="0" y="728"/>
                  </a:lnTo>
                  <a:lnTo>
                    <a:pt x="0" y="716"/>
                  </a:lnTo>
                  <a:lnTo>
                    <a:pt x="0" y="704"/>
                  </a:lnTo>
                  <a:lnTo>
                    <a:pt x="0" y="693"/>
                  </a:lnTo>
                  <a:lnTo>
                    <a:pt x="0" y="682"/>
                  </a:lnTo>
                  <a:lnTo>
                    <a:pt x="0" y="670"/>
                  </a:lnTo>
                  <a:lnTo>
                    <a:pt x="0" y="659"/>
                  </a:lnTo>
                  <a:lnTo>
                    <a:pt x="0" y="647"/>
                  </a:lnTo>
                  <a:lnTo>
                    <a:pt x="0" y="635"/>
                  </a:lnTo>
                  <a:lnTo>
                    <a:pt x="0" y="624"/>
                  </a:lnTo>
                  <a:lnTo>
                    <a:pt x="0" y="612"/>
                  </a:lnTo>
                  <a:lnTo>
                    <a:pt x="0" y="601"/>
                  </a:lnTo>
                  <a:lnTo>
                    <a:pt x="0" y="589"/>
                  </a:lnTo>
                  <a:lnTo>
                    <a:pt x="0" y="577"/>
                  </a:lnTo>
                  <a:lnTo>
                    <a:pt x="0" y="566"/>
                  </a:lnTo>
                  <a:lnTo>
                    <a:pt x="0" y="554"/>
                  </a:lnTo>
                  <a:lnTo>
                    <a:pt x="0" y="543"/>
                  </a:lnTo>
                  <a:lnTo>
                    <a:pt x="0" y="531"/>
                  </a:lnTo>
                  <a:lnTo>
                    <a:pt x="0" y="520"/>
                  </a:lnTo>
                  <a:lnTo>
                    <a:pt x="0" y="509"/>
                  </a:lnTo>
                  <a:lnTo>
                    <a:pt x="0" y="497"/>
                  </a:lnTo>
                  <a:lnTo>
                    <a:pt x="0" y="485"/>
                  </a:lnTo>
                  <a:lnTo>
                    <a:pt x="0" y="473"/>
                  </a:lnTo>
                  <a:lnTo>
                    <a:pt x="0" y="462"/>
                  </a:lnTo>
                  <a:lnTo>
                    <a:pt x="0" y="451"/>
                  </a:lnTo>
                  <a:lnTo>
                    <a:pt x="0" y="439"/>
                  </a:lnTo>
                  <a:lnTo>
                    <a:pt x="0" y="428"/>
                  </a:lnTo>
                  <a:lnTo>
                    <a:pt x="0" y="416"/>
                  </a:lnTo>
                  <a:lnTo>
                    <a:pt x="0" y="404"/>
                  </a:lnTo>
                  <a:lnTo>
                    <a:pt x="0" y="393"/>
                  </a:lnTo>
                  <a:lnTo>
                    <a:pt x="0" y="381"/>
                  </a:lnTo>
                  <a:lnTo>
                    <a:pt x="0" y="370"/>
                  </a:lnTo>
                  <a:lnTo>
                    <a:pt x="0" y="358"/>
                  </a:lnTo>
                  <a:lnTo>
                    <a:pt x="0" y="347"/>
                  </a:lnTo>
                  <a:lnTo>
                    <a:pt x="0" y="335"/>
                  </a:lnTo>
                  <a:lnTo>
                    <a:pt x="0" y="324"/>
                  </a:lnTo>
                  <a:lnTo>
                    <a:pt x="0" y="312"/>
                  </a:lnTo>
                  <a:lnTo>
                    <a:pt x="0" y="300"/>
                  </a:lnTo>
                  <a:lnTo>
                    <a:pt x="0" y="289"/>
                  </a:lnTo>
                  <a:lnTo>
                    <a:pt x="0" y="277"/>
                  </a:lnTo>
                  <a:lnTo>
                    <a:pt x="0" y="266"/>
                  </a:lnTo>
                  <a:lnTo>
                    <a:pt x="0" y="254"/>
                  </a:lnTo>
                  <a:lnTo>
                    <a:pt x="0" y="242"/>
                  </a:lnTo>
                  <a:lnTo>
                    <a:pt x="0" y="231"/>
                  </a:lnTo>
                  <a:lnTo>
                    <a:pt x="0" y="220"/>
                  </a:lnTo>
                  <a:lnTo>
                    <a:pt x="0" y="208"/>
                  </a:lnTo>
                  <a:lnTo>
                    <a:pt x="0" y="197"/>
                  </a:lnTo>
                  <a:lnTo>
                    <a:pt x="0" y="185"/>
                  </a:lnTo>
                  <a:lnTo>
                    <a:pt x="0" y="173"/>
                  </a:lnTo>
                  <a:lnTo>
                    <a:pt x="0" y="162"/>
                  </a:lnTo>
                  <a:lnTo>
                    <a:pt x="0" y="150"/>
                  </a:lnTo>
                  <a:lnTo>
                    <a:pt x="0" y="139"/>
                  </a:lnTo>
                  <a:lnTo>
                    <a:pt x="0" y="127"/>
                  </a:lnTo>
                  <a:lnTo>
                    <a:pt x="0" y="116"/>
                  </a:lnTo>
                  <a:lnTo>
                    <a:pt x="0" y="104"/>
                  </a:lnTo>
                  <a:lnTo>
                    <a:pt x="0" y="93"/>
                  </a:lnTo>
                  <a:lnTo>
                    <a:pt x="0" y="81"/>
                  </a:lnTo>
                  <a:lnTo>
                    <a:pt x="0" y="69"/>
                  </a:lnTo>
                  <a:lnTo>
                    <a:pt x="0" y="58"/>
                  </a:lnTo>
                  <a:lnTo>
                    <a:pt x="0" y="46"/>
                  </a:lnTo>
                  <a:lnTo>
                    <a:pt x="0" y="35"/>
                  </a:lnTo>
                  <a:lnTo>
                    <a:pt x="0" y="23"/>
                  </a:lnTo>
                  <a:lnTo>
                    <a:pt x="0" y="12"/>
                  </a:lnTo>
                  <a:lnTo>
                    <a:pt x="0" y="0"/>
                  </a:lnTo>
                  <a:lnTo>
                    <a:pt x="2712" y="0"/>
                  </a:lnTo>
                  <a:lnTo>
                    <a:pt x="2711" y="12"/>
                  </a:lnTo>
                  <a:lnTo>
                    <a:pt x="2709" y="23"/>
                  </a:lnTo>
                  <a:lnTo>
                    <a:pt x="2707" y="35"/>
                  </a:lnTo>
                  <a:lnTo>
                    <a:pt x="2705" y="46"/>
                  </a:lnTo>
                  <a:lnTo>
                    <a:pt x="2703" y="58"/>
                  </a:lnTo>
                  <a:lnTo>
                    <a:pt x="2700" y="69"/>
                  </a:lnTo>
                  <a:lnTo>
                    <a:pt x="2698" y="81"/>
                  </a:lnTo>
                  <a:lnTo>
                    <a:pt x="2696" y="93"/>
                  </a:lnTo>
                  <a:lnTo>
                    <a:pt x="2694" y="104"/>
                  </a:lnTo>
                  <a:lnTo>
                    <a:pt x="2692" y="116"/>
                  </a:lnTo>
                  <a:lnTo>
                    <a:pt x="2689" y="127"/>
                  </a:lnTo>
                  <a:lnTo>
                    <a:pt x="2687" y="139"/>
                  </a:lnTo>
                  <a:lnTo>
                    <a:pt x="2685" y="150"/>
                  </a:lnTo>
                  <a:lnTo>
                    <a:pt x="2682" y="162"/>
                  </a:lnTo>
                  <a:lnTo>
                    <a:pt x="2679" y="173"/>
                  </a:lnTo>
                  <a:lnTo>
                    <a:pt x="2677" y="185"/>
                  </a:lnTo>
                  <a:lnTo>
                    <a:pt x="2674" y="197"/>
                  </a:lnTo>
                  <a:lnTo>
                    <a:pt x="2672" y="208"/>
                  </a:lnTo>
                  <a:lnTo>
                    <a:pt x="2669" y="220"/>
                  </a:lnTo>
                  <a:lnTo>
                    <a:pt x="2667" y="231"/>
                  </a:lnTo>
                  <a:lnTo>
                    <a:pt x="2663" y="242"/>
                  </a:lnTo>
                  <a:lnTo>
                    <a:pt x="2661" y="254"/>
                  </a:lnTo>
                  <a:lnTo>
                    <a:pt x="2658" y="266"/>
                  </a:lnTo>
                  <a:lnTo>
                    <a:pt x="2655" y="277"/>
                  </a:lnTo>
                  <a:lnTo>
                    <a:pt x="2652" y="289"/>
                  </a:lnTo>
                  <a:lnTo>
                    <a:pt x="2649" y="300"/>
                  </a:lnTo>
                  <a:lnTo>
                    <a:pt x="2646" y="312"/>
                  </a:lnTo>
                  <a:lnTo>
                    <a:pt x="2644" y="324"/>
                  </a:lnTo>
                  <a:lnTo>
                    <a:pt x="2641" y="335"/>
                  </a:lnTo>
                  <a:lnTo>
                    <a:pt x="2638" y="347"/>
                  </a:lnTo>
                  <a:lnTo>
                    <a:pt x="2634" y="358"/>
                  </a:lnTo>
                  <a:lnTo>
                    <a:pt x="2631" y="370"/>
                  </a:lnTo>
                  <a:lnTo>
                    <a:pt x="2628" y="381"/>
                  </a:lnTo>
                  <a:lnTo>
                    <a:pt x="2625" y="393"/>
                  </a:lnTo>
                  <a:lnTo>
                    <a:pt x="2622" y="404"/>
                  </a:lnTo>
                  <a:lnTo>
                    <a:pt x="2619" y="416"/>
                  </a:lnTo>
                  <a:lnTo>
                    <a:pt x="2615" y="428"/>
                  </a:lnTo>
                  <a:lnTo>
                    <a:pt x="2612" y="439"/>
                  </a:lnTo>
                  <a:lnTo>
                    <a:pt x="2609" y="451"/>
                  </a:lnTo>
                  <a:lnTo>
                    <a:pt x="2606" y="462"/>
                  </a:lnTo>
                  <a:lnTo>
                    <a:pt x="2602" y="473"/>
                  </a:lnTo>
                  <a:lnTo>
                    <a:pt x="2599" y="485"/>
                  </a:lnTo>
                  <a:lnTo>
                    <a:pt x="2596" y="497"/>
                  </a:lnTo>
                  <a:lnTo>
                    <a:pt x="2592" y="509"/>
                  </a:lnTo>
                  <a:lnTo>
                    <a:pt x="2589" y="520"/>
                  </a:lnTo>
                  <a:lnTo>
                    <a:pt x="2585" y="531"/>
                  </a:lnTo>
                  <a:lnTo>
                    <a:pt x="2582" y="543"/>
                  </a:lnTo>
                  <a:lnTo>
                    <a:pt x="2578" y="554"/>
                  </a:lnTo>
                  <a:lnTo>
                    <a:pt x="2575" y="566"/>
                  </a:lnTo>
                  <a:lnTo>
                    <a:pt x="2571" y="577"/>
                  </a:lnTo>
                  <a:lnTo>
                    <a:pt x="2568" y="589"/>
                  </a:lnTo>
                  <a:lnTo>
                    <a:pt x="2564" y="601"/>
                  </a:lnTo>
                  <a:lnTo>
                    <a:pt x="2561" y="612"/>
                  </a:lnTo>
                  <a:lnTo>
                    <a:pt x="2557" y="624"/>
                  </a:lnTo>
                  <a:lnTo>
                    <a:pt x="2553" y="635"/>
                  </a:lnTo>
                  <a:lnTo>
                    <a:pt x="2550" y="647"/>
                  </a:lnTo>
                  <a:lnTo>
                    <a:pt x="2546" y="659"/>
                  </a:lnTo>
                  <a:lnTo>
                    <a:pt x="2543" y="670"/>
                  </a:lnTo>
                  <a:lnTo>
                    <a:pt x="2539" y="682"/>
                  </a:lnTo>
                  <a:lnTo>
                    <a:pt x="2535" y="693"/>
                  </a:lnTo>
                  <a:lnTo>
                    <a:pt x="2531" y="704"/>
                  </a:lnTo>
                  <a:lnTo>
                    <a:pt x="2528" y="716"/>
                  </a:lnTo>
                  <a:lnTo>
                    <a:pt x="2523" y="728"/>
                  </a:lnTo>
                  <a:lnTo>
                    <a:pt x="2520" y="740"/>
                  </a:lnTo>
                  <a:lnTo>
                    <a:pt x="2516" y="751"/>
                  </a:lnTo>
                  <a:lnTo>
                    <a:pt x="2512" y="762"/>
                  </a:lnTo>
                  <a:lnTo>
                    <a:pt x="2509" y="774"/>
                  </a:lnTo>
                  <a:lnTo>
                    <a:pt x="2504" y="785"/>
                  </a:lnTo>
                  <a:lnTo>
                    <a:pt x="2501" y="797"/>
                  </a:lnTo>
                  <a:lnTo>
                    <a:pt x="2497" y="808"/>
                  </a:lnTo>
                  <a:lnTo>
                    <a:pt x="2493" y="820"/>
                  </a:lnTo>
                  <a:lnTo>
                    <a:pt x="2489" y="832"/>
                  </a:lnTo>
                  <a:lnTo>
                    <a:pt x="2485" y="843"/>
                  </a:lnTo>
                  <a:lnTo>
                    <a:pt x="2481" y="855"/>
                  </a:lnTo>
                  <a:lnTo>
                    <a:pt x="2477" y="866"/>
                  </a:lnTo>
                  <a:lnTo>
                    <a:pt x="2473" y="878"/>
                  </a:lnTo>
                  <a:lnTo>
                    <a:pt x="2469" y="889"/>
                  </a:lnTo>
                  <a:lnTo>
                    <a:pt x="2465" y="901"/>
                  </a:lnTo>
                  <a:lnTo>
                    <a:pt x="2461" y="913"/>
                  </a:lnTo>
                  <a:lnTo>
                    <a:pt x="2457" y="924"/>
                  </a:lnTo>
                  <a:lnTo>
                    <a:pt x="2453" y="935"/>
                  </a:lnTo>
                  <a:lnTo>
                    <a:pt x="2449" y="947"/>
                  </a:lnTo>
                  <a:lnTo>
                    <a:pt x="2445" y="959"/>
                  </a:lnTo>
                  <a:lnTo>
                    <a:pt x="2441" y="971"/>
                  </a:lnTo>
                  <a:lnTo>
                    <a:pt x="2437" y="982"/>
                  </a:lnTo>
                  <a:lnTo>
                    <a:pt x="2433" y="993"/>
                  </a:lnTo>
                  <a:lnTo>
                    <a:pt x="2429" y="1005"/>
                  </a:lnTo>
                  <a:lnTo>
                    <a:pt x="2424" y="1016"/>
                  </a:lnTo>
                  <a:lnTo>
                    <a:pt x="2420" y="1028"/>
                  </a:lnTo>
                  <a:lnTo>
                    <a:pt x="2416" y="1040"/>
                  </a:lnTo>
                  <a:lnTo>
                    <a:pt x="2412" y="1051"/>
                  </a:lnTo>
                  <a:lnTo>
                    <a:pt x="2408" y="1063"/>
                  </a:lnTo>
                  <a:lnTo>
                    <a:pt x="2404" y="1074"/>
                  </a:lnTo>
                  <a:lnTo>
                    <a:pt x="2400" y="1086"/>
                  </a:lnTo>
                  <a:lnTo>
                    <a:pt x="2395" y="1097"/>
                  </a:lnTo>
                  <a:lnTo>
                    <a:pt x="2391" y="1108"/>
                  </a:lnTo>
                  <a:lnTo>
                    <a:pt x="2387" y="1120"/>
                  </a:lnTo>
                  <a:lnTo>
                    <a:pt x="2383" y="1132"/>
                  </a:lnTo>
                  <a:lnTo>
                    <a:pt x="2378" y="1144"/>
                  </a:lnTo>
                  <a:lnTo>
                    <a:pt x="2374" y="1155"/>
                  </a:lnTo>
                  <a:lnTo>
                    <a:pt x="2370" y="1166"/>
                  </a:lnTo>
                  <a:lnTo>
                    <a:pt x="2365" y="1178"/>
                  </a:lnTo>
                  <a:lnTo>
                    <a:pt x="2361" y="1190"/>
                  </a:lnTo>
                  <a:lnTo>
                    <a:pt x="2357" y="1201"/>
                  </a:lnTo>
                  <a:lnTo>
                    <a:pt x="2352" y="1213"/>
                  </a:lnTo>
                  <a:lnTo>
                    <a:pt x="2348" y="1224"/>
                  </a:lnTo>
                  <a:lnTo>
                    <a:pt x="2343" y="1236"/>
                  </a:lnTo>
                  <a:lnTo>
                    <a:pt x="2339" y="1247"/>
                  </a:lnTo>
                  <a:lnTo>
                    <a:pt x="2335" y="1259"/>
                  </a:lnTo>
                  <a:lnTo>
                    <a:pt x="2331" y="1271"/>
                  </a:lnTo>
                  <a:lnTo>
                    <a:pt x="2326" y="1282"/>
                  </a:lnTo>
                  <a:lnTo>
                    <a:pt x="2322" y="1294"/>
                  </a:lnTo>
                  <a:lnTo>
                    <a:pt x="2317" y="1305"/>
                  </a:lnTo>
                  <a:lnTo>
                    <a:pt x="2312" y="1317"/>
                  </a:lnTo>
                  <a:lnTo>
                    <a:pt x="2308" y="1328"/>
                  </a:lnTo>
                  <a:lnTo>
                    <a:pt x="2304" y="1339"/>
                  </a:lnTo>
                  <a:lnTo>
                    <a:pt x="2299" y="1351"/>
                  </a:lnTo>
                  <a:lnTo>
                    <a:pt x="2295" y="1363"/>
                  </a:lnTo>
                  <a:lnTo>
                    <a:pt x="2290" y="1375"/>
                  </a:lnTo>
                  <a:lnTo>
                    <a:pt x="2286" y="1386"/>
                  </a:lnTo>
                  <a:lnTo>
                    <a:pt x="2281" y="1397"/>
                  </a:lnTo>
                  <a:lnTo>
                    <a:pt x="2276" y="1409"/>
                  </a:lnTo>
                  <a:lnTo>
                    <a:pt x="2272" y="1420"/>
                  </a:lnTo>
                  <a:lnTo>
                    <a:pt x="2268" y="1432"/>
                  </a:lnTo>
                  <a:lnTo>
                    <a:pt x="2263" y="1444"/>
                  </a:lnTo>
                  <a:lnTo>
                    <a:pt x="2258" y="1455"/>
                  </a:lnTo>
                  <a:lnTo>
                    <a:pt x="2254" y="1467"/>
                  </a:lnTo>
                  <a:lnTo>
                    <a:pt x="2249" y="1478"/>
                  </a:lnTo>
                  <a:lnTo>
                    <a:pt x="2244" y="1490"/>
                  </a:lnTo>
                  <a:lnTo>
                    <a:pt x="2240" y="1502"/>
                  </a:lnTo>
                  <a:lnTo>
                    <a:pt x="2234" y="1513"/>
                  </a:lnTo>
                  <a:lnTo>
                    <a:pt x="2230" y="1525"/>
                  </a:lnTo>
                  <a:lnTo>
                    <a:pt x="2225" y="1536"/>
                  </a:lnTo>
                  <a:lnTo>
                    <a:pt x="2221" y="1548"/>
                  </a:lnTo>
                  <a:lnTo>
                    <a:pt x="2216" y="1559"/>
                  </a:lnTo>
                  <a:lnTo>
                    <a:pt x="2211" y="1570"/>
                  </a:lnTo>
                  <a:lnTo>
                    <a:pt x="2206" y="1582"/>
                  </a:lnTo>
                  <a:lnTo>
                    <a:pt x="2202" y="1594"/>
                  </a:lnTo>
                  <a:lnTo>
                    <a:pt x="2196" y="1606"/>
                  </a:lnTo>
                  <a:lnTo>
                    <a:pt x="2192" y="1617"/>
                  </a:lnTo>
                  <a:lnTo>
                    <a:pt x="2187" y="1628"/>
                  </a:lnTo>
                  <a:lnTo>
                    <a:pt x="2182" y="1640"/>
                  </a:lnTo>
                  <a:lnTo>
                    <a:pt x="2177" y="1651"/>
                  </a:lnTo>
                  <a:lnTo>
                    <a:pt x="2172" y="1663"/>
                  </a:lnTo>
                  <a:lnTo>
                    <a:pt x="2167" y="1675"/>
                  </a:lnTo>
                  <a:lnTo>
                    <a:pt x="2162" y="1686"/>
                  </a:lnTo>
                  <a:lnTo>
                    <a:pt x="2157" y="1698"/>
                  </a:lnTo>
                  <a:lnTo>
                    <a:pt x="2152" y="1709"/>
                  </a:lnTo>
                  <a:lnTo>
                    <a:pt x="2147" y="1721"/>
                  </a:lnTo>
                  <a:lnTo>
                    <a:pt x="2142" y="1732"/>
                  </a:lnTo>
                  <a:lnTo>
                    <a:pt x="2136" y="1744"/>
                  </a:lnTo>
                  <a:lnTo>
                    <a:pt x="2131" y="1755"/>
                  </a:lnTo>
                  <a:lnTo>
                    <a:pt x="2126" y="1767"/>
                  </a:lnTo>
                  <a:lnTo>
                    <a:pt x="2121" y="1779"/>
                  </a:lnTo>
                  <a:lnTo>
                    <a:pt x="2116" y="1790"/>
                  </a:lnTo>
                  <a:lnTo>
                    <a:pt x="2111" y="1802"/>
                  </a:lnTo>
                  <a:lnTo>
                    <a:pt x="2105" y="1813"/>
                  </a:lnTo>
                  <a:lnTo>
                    <a:pt x="2100" y="1825"/>
                  </a:lnTo>
                  <a:lnTo>
                    <a:pt x="2095" y="1837"/>
                  </a:lnTo>
                  <a:lnTo>
                    <a:pt x="2090" y="1848"/>
                  </a:lnTo>
                  <a:lnTo>
                    <a:pt x="2084" y="1859"/>
                  </a:lnTo>
                  <a:lnTo>
                    <a:pt x="2079" y="1871"/>
                  </a:lnTo>
                  <a:lnTo>
                    <a:pt x="2073" y="1882"/>
                  </a:lnTo>
                  <a:lnTo>
                    <a:pt x="2068" y="1894"/>
                  </a:lnTo>
                  <a:lnTo>
                    <a:pt x="2062" y="1906"/>
                  </a:lnTo>
                  <a:lnTo>
                    <a:pt x="2056" y="1917"/>
                  </a:lnTo>
                  <a:lnTo>
                    <a:pt x="2051" y="1929"/>
                  </a:lnTo>
                  <a:lnTo>
                    <a:pt x="2046" y="1940"/>
                  </a:lnTo>
                  <a:lnTo>
                    <a:pt x="2040" y="1952"/>
                  </a:lnTo>
                  <a:lnTo>
                    <a:pt x="2035" y="1963"/>
                  </a:lnTo>
                  <a:lnTo>
                    <a:pt x="2029" y="1975"/>
                  </a:lnTo>
                  <a:lnTo>
                    <a:pt x="2023" y="1986"/>
                  </a:lnTo>
                  <a:lnTo>
                    <a:pt x="2017" y="1998"/>
                  </a:lnTo>
                  <a:lnTo>
                    <a:pt x="2011" y="2010"/>
                  </a:lnTo>
                  <a:lnTo>
                    <a:pt x="2005" y="2021"/>
                  </a:lnTo>
                  <a:lnTo>
                    <a:pt x="2000" y="2033"/>
                  </a:lnTo>
                  <a:lnTo>
                    <a:pt x="1994" y="2044"/>
                  </a:lnTo>
                  <a:lnTo>
                    <a:pt x="1988" y="2056"/>
                  </a:lnTo>
                  <a:lnTo>
                    <a:pt x="1982" y="2067"/>
                  </a:lnTo>
                  <a:lnTo>
                    <a:pt x="1976" y="2079"/>
                  </a:lnTo>
                  <a:lnTo>
                    <a:pt x="1970" y="2090"/>
                  </a:lnTo>
                  <a:lnTo>
                    <a:pt x="1964" y="2102"/>
                  </a:lnTo>
                  <a:lnTo>
                    <a:pt x="1957" y="2113"/>
                  </a:lnTo>
                  <a:lnTo>
                    <a:pt x="1951" y="2125"/>
                  </a:lnTo>
                  <a:lnTo>
                    <a:pt x="1945" y="2137"/>
                  </a:lnTo>
                  <a:lnTo>
                    <a:pt x="1939" y="2148"/>
                  </a:lnTo>
                  <a:lnTo>
                    <a:pt x="1932" y="2160"/>
                  </a:lnTo>
                  <a:lnTo>
                    <a:pt x="1926" y="2171"/>
                  </a:lnTo>
                  <a:lnTo>
                    <a:pt x="1920" y="2183"/>
                  </a:lnTo>
                  <a:lnTo>
                    <a:pt x="1913" y="2194"/>
                  </a:lnTo>
                  <a:lnTo>
                    <a:pt x="1907" y="2206"/>
                  </a:lnTo>
                  <a:lnTo>
                    <a:pt x="1900" y="2217"/>
                  </a:lnTo>
                  <a:lnTo>
                    <a:pt x="1894" y="2229"/>
                  </a:lnTo>
                  <a:lnTo>
                    <a:pt x="1887" y="2241"/>
                  </a:lnTo>
                  <a:lnTo>
                    <a:pt x="1880" y="2252"/>
                  </a:lnTo>
                  <a:lnTo>
                    <a:pt x="1873" y="2263"/>
                  </a:lnTo>
                  <a:lnTo>
                    <a:pt x="1867" y="2275"/>
                  </a:lnTo>
                  <a:lnTo>
                    <a:pt x="1859" y="2286"/>
                  </a:lnTo>
                  <a:lnTo>
                    <a:pt x="1853" y="2298"/>
                  </a:lnTo>
                  <a:lnTo>
                    <a:pt x="1846" y="2310"/>
                  </a:lnTo>
                  <a:lnTo>
                    <a:pt x="1839" y="2321"/>
                  </a:lnTo>
                  <a:lnTo>
                    <a:pt x="1832" y="2333"/>
                  </a:lnTo>
                  <a:lnTo>
                    <a:pt x="1824" y="2344"/>
                  </a:lnTo>
                  <a:lnTo>
                    <a:pt x="1817" y="2356"/>
                  </a:lnTo>
                  <a:lnTo>
                    <a:pt x="1810" y="2368"/>
                  </a:lnTo>
                  <a:lnTo>
                    <a:pt x="1803" y="2379"/>
                  </a:lnTo>
                  <a:lnTo>
                    <a:pt x="1796" y="2391"/>
                  </a:lnTo>
                  <a:lnTo>
                    <a:pt x="1788" y="2402"/>
                  </a:lnTo>
                  <a:lnTo>
                    <a:pt x="1780" y="2414"/>
                  </a:lnTo>
                  <a:lnTo>
                    <a:pt x="1773" y="2425"/>
                  </a:lnTo>
                  <a:lnTo>
                    <a:pt x="1765" y="2437"/>
                  </a:lnTo>
                  <a:lnTo>
                    <a:pt x="1757" y="2448"/>
                  </a:lnTo>
                  <a:lnTo>
                    <a:pt x="1749" y="2460"/>
                  </a:lnTo>
                  <a:lnTo>
                    <a:pt x="1742" y="2472"/>
                  </a:lnTo>
                  <a:lnTo>
                    <a:pt x="1734" y="2483"/>
                  </a:lnTo>
                  <a:lnTo>
                    <a:pt x="1726" y="2494"/>
                  </a:lnTo>
                  <a:lnTo>
                    <a:pt x="1718" y="2506"/>
                  </a:lnTo>
                  <a:lnTo>
                    <a:pt x="1710" y="2517"/>
                  </a:lnTo>
                  <a:lnTo>
                    <a:pt x="1702" y="2529"/>
                  </a:lnTo>
                  <a:lnTo>
                    <a:pt x="1693" y="2541"/>
                  </a:lnTo>
                  <a:lnTo>
                    <a:pt x="1685" y="2552"/>
                  </a:lnTo>
                  <a:lnTo>
                    <a:pt x="1677" y="2564"/>
                  </a:lnTo>
                  <a:lnTo>
                    <a:pt x="1668" y="2575"/>
                  </a:lnTo>
                  <a:lnTo>
                    <a:pt x="1660" y="2587"/>
                  </a:lnTo>
                  <a:lnTo>
                    <a:pt x="1651" y="2598"/>
                  </a:lnTo>
                  <a:lnTo>
                    <a:pt x="1642" y="2610"/>
                  </a:lnTo>
                  <a:lnTo>
                    <a:pt x="1633" y="2622"/>
                  </a:lnTo>
                  <a:lnTo>
                    <a:pt x="1625" y="2633"/>
                  </a:lnTo>
                  <a:lnTo>
                    <a:pt x="1615" y="2645"/>
                  </a:lnTo>
                  <a:lnTo>
                    <a:pt x="1607" y="2656"/>
                  </a:lnTo>
                  <a:lnTo>
                    <a:pt x="1597" y="2668"/>
                  </a:lnTo>
                  <a:lnTo>
                    <a:pt x="1588" y="2680"/>
                  </a:lnTo>
                  <a:lnTo>
                    <a:pt x="1579" y="2691"/>
                  </a:lnTo>
                  <a:lnTo>
                    <a:pt x="1570" y="2703"/>
                  </a:lnTo>
                  <a:lnTo>
                    <a:pt x="1560" y="2714"/>
                  </a:lnTo>
                  <a:lnTo>
                    <a:pt x="1551" y="2725"/>
                  </a:lnTo>
                  <a:lnTo>
                    <a:pt x="1541" y="2737"/>
                  </a:lnTo>
                  <a:lnTo>
                    <a:pt x="1531" y="2748"/>
                  </a:lnTo>
                  <a:lnTo>
                    <a:pt x="1521" y="2760"/>
                  </a:lnTo>
                  <a:lnTo>
                    <a:pt x="1511" y="2772"/>
                  </a:lnTo>
                  <a:lnTo>
                    <a:pt x="1501" y="2783"/>
                  </a:lnTo>
                  <a:lnTo>
                    <a:pt x="1491" y="2795"/>
                  </a:lnTo>
                  <a:lnTo>
                    <a:pt x="1481" y="2806"/>
                  </a:lnTo>
                  <a:lnTo>
                    <a:pt x="1471" y="2818"/>
                  </a:lnTo>
                  <a:lnTo>
                    <a:pt x="1460" y="2829"/>
                  </a:lnTo>
                  <a:lnTo>
                    <a:pt x="1449" y="2841"/>
                  </a:lnTo>
                  <a:lnTo>
                    <a:pt x="1439" y="2853"/>
                  </a:lnTo>
                  <a:lnTo>
                    <a:pt x="1428" y="2864"/>
                  </a:lnTo>
                  <a:lnTo>
                    <a:pt x="1417" y="2876"/>
                  </a:lnTo>
                  <a:lnTo>
                    <a:pt x="1406" y="2887"/>
                  </a:lnTo>
                  <a:lnTo>
                    <a:pt x="1395" y="2899"/>
                  </a:lnTo>
                  <a:lnTo>
                    <a:pt x="1384" y="2910"/>
                  </a:lnTo>
                  <a:lnTo>
                    <a:pt x="1373" y="2922"/>
                  </a:lnTo>
                  <a:lnTo>
                    <a:pt x="1362" y="2933"/>
                  </a:lnTo>
                  <a:lnTo>
                    <a:pt x="1350" y="2945"/>
                  </a:lnTo>
                  <a:lnTo>
                    <a:pt x="1338" y="2956"/>
                  </a:lnTo>
                  <a:lnTo>
                    <a:pt x="1326" y="2968"/>
                  </a:lnTo>
                  <a:lnTo>
                    <a:pt x="1315" y="2979"/>
                  </a:lnTo>
                  <a:lnTo>
                    <a:pt x="1303" y="2991"/>
                  </a:lnTo>
                  <a:lnTo>
                    <a:pt x="1290" y="3003"/>
                  </a:lnTo>
                  <a:lnTo>
                    <a:pt x="1279" y="3014"/>
                  </a:lnTo>
                  <a:lnTo>
                    <a:pt x="1266" y="3026"/>
                  </a:lnTo>
                  <a:lnTo>
                    <a:pt x="1254" y="3037"/>
                  </a:lnTo>
                  <a:lnTo>
                    <a:pt x="1241" y="3049"/>
                  </a:lnTo>
                  <a:lnTo>
                    <a:pt x="1228" y="3060"/>
                  </a:lnTo>
                  <a:lnTo>
                    <a:pt x="1215" y="3072"/>
                  </a:lnTo>
                  <a:lnTo>
                    <a:pt x="1203" y="3084"/>
                  </a:lnTo>
                  <a:lnTo>
                    <a:pt x="1189" y="3095"/>
                  </a:lnTo>
                  <a:lnTo>
                    <a:pt x="1176" y="3107"/>
                  </a:lnTo>
                  <a:lnTo>
                    <a:pt x="1163" y="3118"/>
                  </a:lnTo>
                  <a:lnTo>
                    <a:pt x="1150" y="3129"/>
                  </a:lnTo>
                  <a:lnTo>
                    <a:pt x="1135" y="3141"/>
                  </a:lnTo>
                  <a:lnTo>
                    <a:pt x="1122" y="3153"/>
                  </a:lnTo>
                  <a:lnTo>
                    <a:pt x="1108" y="3164"/>
                  </a:lnTo>
                  <a:lnTo>
                    <a:pt x="1094" y="3176"/>
                  </a:lnTo>
                  <a:lnTo>
                    <a:pt x="1080" y="3187"/>
                  </a:lnTo>
                  <a:lnTo>
                    <a:pt x="1066" y="3199"/>
                  </a:lnTo>
                  <a:lnTo>
                    <a:pt x="1051" y="3211"/>
                  </a:lnTo>
                  <a:lnTo>
                    <a:pt x="1036" y="3222"/>
                  </a:lnTo>
                  <a:lnTo>
                    <a:pt x="1022" y="3234"/>
                  </a:lnTo>
                  <a:lnTo>
                    <a:pt x="1007" y="3245"/>
                  </a:lnTo>
                  <a:lnTo>
                    <a:pt x="992" y="3257"/>
                  </a:lnTo>
                  <a:lnTo>
                    <a:pt x="977" y="3268"/>
                  </a:lnTo>
                  <a:lnTo>
                    <a:pt x="961" y="3280"/>
                  </a:lnTo>
                  <a:lnTo>
                    <a:pt x="946" y="3291"/>
                  </a:lnTo>
                  <a:lnTo>
                    <a:pt x="930" y="3303"/>
                  </a:lnTo>
                  <a:lnTo>
                    <a:pt x="914" y="3315"/>
                  </a:lnTo>
                  <a:lnTo>
                    <a:pt x="898" y="3326"/>
                  </a:lnTo>
                  <a:lnTo>
                    <a:pt x="882" y="3338"/>
                  </a:lnTo>
                  <a:lnTo>
                    <a:pt x="866" y="3349"/>
                  </a:lnTo>
                  <a:lnTo>
                    <a:pt x="849" y="3360"/>
                  </a:lnTo>
                  <a:lnTo>
                    <a:pt x="832" y="3372"/>
                  </a:lnTo>
                  <a:lnTo>
                    <a:pt x="816" y="3384"/>
                  </a:lnTo>
                  <a:lnTo>
                    <a:pt x="799" y="3395"/>
                  </a:lnTo>
                  <a:lnTo>
                    <a:pt x="782" y="3407"/>
                  </a:lnTo>
                  <a:lnTo>
                    <a:pt x="764" y="3418"/>
                  </a:lnTo>
                  <a:lnTo>
                    <a:pt x="747" y="3430"/>
                  </a:lnTo>
                  <a:lnTo>
                    <a:pt x="729" y="3441"/>
                  </a:lnTo>
                  <a:lnTo>
                    <a:pt x="711" y="3453"/>
                  </a:lnTo>
                  <a:lnTo>
                    <a:pt x="693" y="3464"/>
                  </a:lnTo>
                  <a:lnTo>
                    <a:pt x="0" y="3464"/>
                  </a:lnTo>
                  <a:close/>
                </a:path>
              </a:pathLst>
            </a:custGeom>
            <a:noFill/>
            <a:ln w="1588" cap="rnd">
              <a:solidFill>
                <a:srgbClr val="EFF3F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5" name="Freeform 10">
              <a:extLst>
                <a:ext uri="{FF2B5EF4-FFF2-40B4-BE49-F238E27FC236}">
                  <a16:creationId xmlns:a16="http://schemas.microsoft.com/office/drawing/2014/main" xmlns="" id="{574FC535-83F0-4D60-A3C6-5473B52024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9414" y="482601"/>
              <a:ext cx="4405313" cy="5499100"/>
            </a:xfrm>
            <a:custGeom>
              <a:avLst/>
              <a:gdLst>
                <a:gd name="T0" fmla="*/ 156 w 2775"/>
                <a:gd name="T1" fmla="*/ 3360 h 3464"/>
                <a:gd name="T2" fmla="*/ 314 w 2775"/>
                <a:gd name="T3" fmla="*/ 3245 h 3464"/>
                <a:gd name="T4" fmla="*/ 457 w 2775"/>
                <a:gd name="T5" fmla="*/ 3129 h 3464"/>
                <a:gd name="T6" fmla="*/ 586 w 2775"/>
                <a:gd name="T7" fmla="*/ 3014 h 3464"/>
                <a:gd name="T8" fmla="*/ 702 w 2775"/>
                <a:gd name="T9" fmla="*/ 2899 h 3464"/>
                <a:gd name="T10" fmla="*/ 808 w 2775"/>
                <a:gd name="T11" fmla="*/ 2783 h 3464"/>
                <a:gd name="T12" fmla="*/ 904 w 2775"/>
                <a:gd name="T13" fmla="*/ 2668 h 3464"/>
                <a:gd name="T14" fmla="*/ 992 w 2775"/>
                <a:gd name="T15" fmla="*/ 2552 h 3464"/>
                <a:gd name="T16" fmla="*/ 1072 w 2775"/>
                <a:gd name="T17" fmla="*/ 2437 h 3464"/>
                <a:gd name="T18" fmla="*/ 1146 w 2775"/>
                <a:gd name="T19" fmla="*/ 2321 h 3464"/>
                <a:gd name="T20" fmla="*/ 1214 w 2775"/>
                <a:gd name="T21" fmla="*/ 2206 h 3464"/>
                <a:gd name="T22" fmla="*/ 1277 w 2775"/>
                <a:gd name="T23" fmla="*/ 2090 h 3464"/>
                <a:gd name="T24" fmla="*/ 1336 w 2775"/>
                <a:gd name="T25" fmla="*/ 1975 h 3464"/>
                <a:gd name="T26" fmla="*/ 1391 w 2775"/>
                <a:gd name="T27" fmla="*/ 1859 h 3464"/>
                <a:gd name="T28" fmla="*/ 1443 w 2775"/>
                <a:gd name="T29" fmla="*/ 1744 h 3464"/>
                <a:gd name="T30" fmla="*/ 1494 w 2775"/>
                <a:gd name="T31" fmla="*/ 1628 h 3464"/>
                <a:gd name="T32" fmla="*/ 1541 w 2775"/>
                <a:gd name="T33" fmla="*/ 1513 h 3464"/>
                <a:gd name="T34" fmla="*/ 1588 w 2775"/>
                <a:gd name="T35" fmla="*/ 1397 h 3464"/>
                <a:gd name="T36" fmla="*/ 1633 w 2775"/>
                <a:gd name="T37" fmla="*/ 1282 h 3464"/>
                <a:gd name="T38" fmla="*/ 1677 w 2775"/>
                <a:gd name="T39" fmla="*/ 1166 h 3464"/>
                <a:gd name="T40" fmla="*/ 1719 w 2775"/>
                <a:gd name="T41" fmla="*/ 1051 h 3464"/>
                <a:gd name="T42" fmla="*/ 1760 w 2775"/>
                <a:gd name="T43" fmla="*/ 935 h 3464"/>
                <a:gd name="T44" fmla="*/ 1800 w 2775"/>
                <a:gd name="T45" fmla="*/ 820 h 3464"/>
                <a:gd name="T46" fmla="*/ 1838 w 2775"/>
                <a:gd name="T47" fmla="*/ 704 h 3464"/>
                <a:gd name="T48" fmla="*/ 1875 w 2775"/>
                <a:gd name="T49" fmla="*/ 589 h 3464"/>
                <a:gd name="T50" fmla="*/ 1909 w 2775"/>
                <a:gd name="T51" fmla="*/ 473 h 3464"/>
                <a:gd name="T52" fmla="*/ 1941 w 2775"/>
                <a:gd name="T53" fmla="*/ 358 h 3464"/>
                <a:gd name="T54" fmla="*/ 1970 w 2775"/>
                <a:gd name="T55" fmla="*/ 242 h 3464"/>
                <a:gd name="T56" fmla="*/ 1996 w 2775"/>
                <a:gd name="T57" fmla="*/ 127 h 3464"/>
                <a:gd name="T58" fmla="*/ 2018 w 2775"/>
                <a:gd name="T59" fmla="*/ 12 h 3464"/>
                <a:gd name="T60" fmla="*/ 2775 w 2775"/>
                <a:gd name="T61" fmla="*/ 93 h 3464"/>
                <a:gd name="T62" fmla="*/ 2775 w 2775"/>
                <a:gd name="T63" fmla="*/ 208 h 3464"/>
                <a:gd name="T64" fmla="*/ 2775 w 2775"/>
                <a:gd name="T65" fmla="*/ 324 h 3464"/>
                <a:gd name="T66" fmla="*/ 2775 w 2775"/>
                <a:gd name="T67" fmla="*/ 439 h 3464"/>
                <a:gd name="T68" fmla="*/ 2775 w 2775"/>
                <a:gd name="T69" fmla="*/ 554 h 3464"/>
                <a:gd name="T70" fmla="*/ 2775 w 2775"/>
                <a:gd name="T71" fmla="*/ 670 h 3464"/>
                <a:gd name="T72" fmla="*/ 2775 w 2775"/>
                <a:gd name="T73" fmla="*/ 785 h 3464"/>
                <a:gd name="T74" fmla="*/ 2775 w 2775"/>
                <a:gd name="T75" fmla="*/ 901 h 3464"/>
                <a:gd name="T76" fmla="*/ 2775 w 2775"/>
                <a:gd name="T77" fmla="*/ 1016 h 3464"/>
                <a:gd name="T78" fmla="*/ 2775 w 2775"/>
                <a:gd name="T79" fmla="*/ 1132 h 3464"/>
                <a:gd name="T80" fmla="*/ 2775 w 2775"/>
                <a:gd name="T81" fmla="*/ 1247 h 3464"/>
                <a:gd name="T82" fmla="*/ 2775 w 2775"/>
                <a:gd name="T83" fmla="*/ 1363 h 3464"/>
                <a:gd name="T84" fmla="*/ 2775 w 2775"/>
                <a:gd name="T85" fmla="*/ 1478 h 3464"/>
                <a:gd name="T86" fmla="*/ 2775 w 2775"/>
                <a:gd name="T87" fmla="*/ 1594 h 3464"/>
                <a:gd name="T88" fmla="*/ 2775 w 2775"/>
                <a:gd name="T89" fmla="*/ 1709 h 3464"/>
                <a:gd name="T90" fmla="*/ 2775 w 2775"/>
                <a:gd name="T91" fmla="*/ 1825 h 3464"/>
                <a:gd name="T92" fmla="*/ 2775 w 2775"/>
                <a:gd name="T93" fmla="*/ 1940 h 3464"/>
                <a:gd name="T94" fmla="*/ 2775 w 2775"/>
                <a:gd name="T95" fmla="*/ 2056 h 3464"/>
                <a:gd name="T96" fmla="*/ 2775 w 2775"/>
                <a:gd name="T97" fmla="*/ 2171 h 3464"/>
                <a:gd name="T98" fmla="*/ 2775 w 2775"/>
                <a:gd name="T99" fmla="*/ 2286 h 3464"/>
                <a:gd name="T100" fmla="*/ 2775 w 2775"/>
                <a:gd name="T101" fmla="*/ 2402 h 3464"/>
                <a:gd name="T102" fmla="*/ 2775 w 2775"/>
                <a:gd name="T103" fmla="*/ 2517 h 3464"/>
                <a:gd name="T104" fmla="*/ 2775 w 2775"/>
                <a:gd name="T105" fmla="*/ 2633 h 3464"/>
                <a:gd name="T106" fmla="*/ 2775 w 2775"/>
                <a:gd name="T107" fmla="*/ 2748 h 3464"/>
                <a:gd name="T108" fmla="*/ 2775 w 2775"/>
                <a:gd name="T109" fmla="*/ 2864 h 3464"/>
                <a:gd name="T110" fmla="*/ 2775 w 2775"/>
                <a:gd name="T111" fmla="*/ 2979 h 3464"/>
                <a:gd name="T112" fmla="*/ 2775 w 2775"/>
                <a:gd name="T113" fmla="*/ 3095 h 3464"/>
                <a:gd name="T114" fmla="*/ 2775 w 2775"/>
                <a:gd name="T115" fmla="*/ 3211 h 3464"/>
                <a:gd name="T116" fmla="*/ 2775 w 2775"/>
                <a:gd name="T117" fmla="*/ 3326 h 3464"/>
                <a:gd name="T118" fmla="*/ 2775 w 2775"/>
                <a:gd name="T119" fmla="*/ 3441 h 3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75" h="3464">
                  <a:moveTo>
                    <a:pt x="0" y="3464"/>
                  </a:moveTo>
                  <a:lnTo>
                    <a:pt x="18" y="3453"/>
                  </a:lnTo>
                  <a:lnTo>
                    <a:pt x="36" y="3441"/>
                  </a:lnTo>
                  <a:lnTo>
                    <a:pt x="54" y="3430"/>
                  </a:lnTo>
                  <a:lnTo>
                    <a:pt x="71" y="3418"/>
                  </a:lnTo>
                  <a:lnTo>
                    <a:pt x="89" y="3407"/>
                  </a:lnTo>
                  <a:lnTo>
                    <a:pt x="106" y="3395"/>
                  </a:lnTo>
                  <a:lnTo>
                    <a:pt x="123" y="3384"/>
                  </a:lnTo>
                  <a:lnTo>
                    <a:pt x="139" y="3372"/>
                  </a:lnTo>
                  <a:lnTo>
                    <a:pt x="156" y="3360"/>
                  </a:lnTo>
                  <a:lnTo>
                    <a:pt x="173" y="3349"/>
                  </a:lnTo>
                  <a:lnTo>
                    <a:pt x="189" y="3338"/>
                  </a:lnTo>
                  <a:lnTo>
                    <a:pt x="205" y="3326"/>
                  </a:lnTo>
                  <a:lnTo>
                    <a:pt x="221" y="3315"/>
                  </a:lnTo>
                  <a:lnTo>
                    <a:pt x="237" y="3303"/>
                  </a:lnTo>
                  <a:lnTo>
                    <a:pt x="253" y="3291"/>
                  </a:lnTo>
                  <a:lnTo>
                    <a:pt x="268" y="3280"/>
                  </a:lnTo>
                  <a:lnTo>
                    <a:pt x="284" y="3268"/>
                  </a:lnTo>
                  <a:lnTo>
                    <a:pt x="299" y="3257"/>
                  </a:lnTo>
                  <a:lnTo>
                    <a:pt x="314" y="3245"/>
                  </a:lnTo>
                  <a:lnTo>
                    <a:pt x="329" y="3234"/>
                  </a:lnTo>
                  <a:lnTo>
                    <a:pt x="343" y="3222"/>
                  </a:lnTo>
                  <a:lnTo>
                    <a:pt x="358" y="3211"/>
                  </a:lnTo>
                  <a:lnTo>
                    <a:pt x="373" y="3199"/>
                  </a:lnTo>
                  <a:lnTo>
                    <a:pt x="387" y="3187"/>
                  </a:lnTo>
                  <a:lnTo>
                    <a:pt x="401" y="3176"/>
                  </a:lnTo>
                  <a:lnTo>
                    <a:pt x="415" y="3164"/>
                  </a:lnTo>
                  <a:lnTo>
                    <a:pt x="429" y="3153"/>
                  </a:lnTo>
                  <a:lnTo>
                    <a:pt x="442" y="3141"/>
                  </a:lnTo>
                  <a:lnTo>
                    <a:pt x="457" y="3129"/>
                  </a:lnTo>
                  <a:lnTo>
                    <a:pt x="470" y="3118"/>
                  </a:lnTo>
                  <a:lnTo>
                    <a:pt x="483" y="3107"/>
                  </a:lnTo>
                  <a:lnTo>
                    <a:pt x="496" y="3095"/>
                  </a:lnTo>
                  <a:lnTo>
                    <a:pt x="510" y="3084"/>
                  </a:lnTo>
                  <a:lnTo>
                    <a:pt x="522" y="3072"/>
                  </a:lnTo>
                  <a:lnTo>
                    <a:pt x="535" y="3060"/>
                  </a:lnTo>
                  <a:lnTo>
                    <a:pt x="548" y="3049"/>
                  </a:lnTo>
                  <a:lnTo>
                    <a:pt x="561" y="3037"/>
                  </a:lnTo>
                  <a:lnTo>
                    <a:pt x="573" y="3026"/>
                  </a:lnTo>
                  <a:lnTo>
                    <a:pt x="586" y="3014"/>
                  </a:lnTo>
                  <a:lnTo>
                    <a:pt x="597" y="3003"/>
                  </a:lnTo>
                  <a:lnTo>
                    <a:pt x="610" y="2991"/>
                  </a:lnTo>
                  <a:lnTo>
                    <a:pt x="622" y="2979"/>
                  </a:lnTo>
                  <a:lnTo>
                    <a:pt x="633" y="2968"/>
                  </a:lnTo>
                  <a:lnTo>
                    <a:pt x="645" y="2956"/>
                  </a:lnTo>
                  <a:lnTo>
                    <a:pt x="657" y="2945"/>
                  </a:lnTo>
                  <a:lnTo>
                    <a:pt x="669" y="2933"/>
                  </a:lnTo>
                  <a:lnTo>
                    <a:pt x="680" y="2922"/>
                  </a:lnTo>
                  <a:lnTo>
                    <a:pt x="691" y="2910"/>
                  </a:lnTo>
                  <a:lnTo>
                    <a:pt x="702" y="2899"/>
                  </a:lnTo>
                  <a:lnTo>
                    <a:pt x="713" y="2887"/>
                  </a:lnTo>
                  <a:lnTo>
                    <a:pt x="724" y="2876"/>
                  </a:lnTo>
                  <a:lnTo>
                    <a:pt x="735" y="2864"/>
                  </a:lnTo>
                  <a:lnTo>
                    <a:pt x="746" y="2853"/>
                  </a:lnTo>
                  <a:lnTo>
                    <a:pt x="756" y="2841"/>
                  </a:lnTo>
                  <a:lnTo>
                    <a:pt x="767" y="2829"/>
                  </a:lnTo>
                  <a:lnTo>
                    <a:pt x="778" y="2818"/>
                  </a:lnTo>
                  <a:lnTo>
                    <a:pt x="788" y="2806"/>
                  </a:lnTo>
                  <a:lnTo>
                    <a:pt x="798" y="2795"/>
                  </a:lnTo>
                  <a:lnTo>
                    <a:pt x="808" y="2783"/>
                  </a:lnTo>
                  <a:lnTo>
                    <a:pt x="818" y="2772"/>
                  </a:lnTo>
                  <a:lnTo>
                    <a:pt x="828" y="2760"/>
                  </a:lnTo>
                  <a:lnTo>
                    <a:pt x="838" y="2748"/>
                  </a:lnTo>
                  <a:lnTo>
                    <a:pt x="848" y="2737"/>
                  </a:lnTo>
                  <a:lnTo>
                    <a:pt x="858" y="2725"/>
                  </a:lnTo>
                  <a:lnTo>
                    <a:pt x="867" y="2714"/>
                  </a:lnTo>
                  <a:lnTo>
                    <a:pt x="877" y="2703"/>
                  </a:lnTo>
                  <a:lnTo>
                    <a:pt x="886" y="2691"/>
                  </a:lnTo>
                  <a:lnTo>
                    <a:pt x="895" y="2680"/>
                  </a:lnTo>
                  <a:lnTo>
                    <a:pt x="904" y="2668"/>
                  </a:lnTo>
                  <a:lnTo>
                    <a:pt x="914" y="2656"/>
                  </a:lnTo>
                  <a:lnTo>
                    <a:pt x="922" y="2645"/>
                  </a:lnTo>
                  <a:lnTo>
                    <a:pt x="932" y="2633"/>
                  </a:lnTo>
                  <a:lnTo>
                    <a:pt x="940" y="2622"/>
                  </a:lnTo>
                  <a:lnTo>
                    <a:pt x="949" y="2610"/>
                  </a:lnTo>
                  <a:lnTo>
                    <a:pt x="958" y="2598"/>
                  </a:lnTo>
                  <a:lnTo>
                    <a:pt x="967" y="2587"/>
                  </a:lnTo>
                  <a:lnTo>
                    <a:pt x="975" y="2575"/>
                  </a:lnTo>
                  <a:lnTo>
                    <a:pt x="984" y="2564"/>
                  </a:lnTo>
                  <a:lnTo>
                    <a:pt x="992" y="2552"/>
                  </a:lnTo>
                  <a:lnTo>
                    <a:pt x="1000" y="2541"/>
                  </a:lnTo>
                  <a:lnTo>
                    <a:pt x="1009" y="2529"/>
                  </a:lnTo>
                  <a:lnTo>
                    <a:pt x="1017" y="2517"/>
                  </a:lnTo>
                  <a:lnTo>
                    <a:pt x="1025" y="2506"/>
                  </a:lnTo>
                  <a:lnTo>
                    <a:pt x="1033" y="2494"/>
                  </a:lnTo>
                  <a:lnTo>
                    <a:pt x="1041" y="2483"/>
                  </a:lnTo>
                  <a:lnTo>
                    <a:pt x="1049" y="2472"/>
                  </a:lnTo>
                  <a:lnTo>
                    <a:pt x="1056" y="2460"/>
                  </a:lnTo>
                  <a:lnTo>
                    <a:pt x="1064" y="2448"/>
                  </a:lnTo>
                  <a:lnTo>
                    <a:pt x="1072" y="2437"/>
                  </a:lnTo>
                  <a:lnTo>
                    <a:pt x="1080" y="2425"/>
                  </a:lnTo>
                  <a:lnTo>
                    <a:pt x="1087" y="2414"/>
                  </a:lnTo>
                  <a:lnTo>
                    <a:pt x="1095" y="2402"/>
                  </a:lnTo>
                  <a:lnTo>
                    <a:pt x="1103" y="2391"/>
                  </a:lnTo>
                  <a:lnTo>
                    <a:pt x="1110" y="2379"/>
                  </a:lnTo>
                  <a:lnTo>
                    <a:pt x="1117" y="2368"/>
                  </a:lnTo>
                  <a:lnTo>
                    <a:pt x="1124" y="2356"/>
                  </a:lnTo>
                  <a:lnTo>
                    <a:pt x="1131" y="2344"/>
                  </a:lnTo>
                  <a:lnTo>
                    <a:pt x="1139" y="2333"/>
                  </a:lnTo>
                  <a:lnTo>
                    <a:pt x="1146" y="2321"/>
                  </a:lnTo>
                  <a:lnTo>
                    <a:pt x="1153" y="2310"/>
                  </a:lnTo>
                  <a:lnTo>
                    <a:pt x="1160" y="2298"/>
                  </a:lnTo>
                  <a:lnTo>
                    <a:pt x="1166" y="2286"/>
                  </a:lnTo>
                  <a:lnTo>
                    <a:pt x="1174" y="2275"/>
                  </a:lnTo>
                  <a:lnTo>
                    <a:pt x="1180" y="2263"/>
                  </a:lnTo>
                  <a:lnTo>
                    <a:pt x="1187" y="2252"/>
                  </a:lnTo>
                  <a:lnTo>
                    <a:pt x="1194" y="2241"/>
                  </a:lnTo>
                  <a:lnTo>
                    <a:pt x="1201" y="2229"/>
                  </a:lnTo>
                  <a:lnTo>
                    <a:pt x="1207" y="2217"/>
                  </a:lnTo>
                  <a:lnTo>
                    <a:pt x="1214" y="2206"/>
                  </a:lnTo>
                  <a:lnTo>
                    <a:pt x="1220" y="2194"/>
                  </a:lnTo>
                  <a:lnTo>
                    <a:pt x="1227" y="2183"/>
                  </a:lnTo>
                  <a:lnTo>
                    <a:pt x="1233" y="2171"/>
                  </a:lnTo>
                  <a:lnTo>
                    <a:pt x="1239" y="2160"/>
                  </a:lnTo>
                  <a:lnTo>
                    <a:pt x="1246" y="2148"/>
                  </a:lnTo>
                  <a:lnTo>
                    <a:pt x="1252" y="2137"/>
                  </a:lnTo>
                  <a:lnTo>
                    <a:pt x="1258" y="2125"/>
                  </a:lnTo>
                  <a:lnTo>
                    <a:pt x="1264" y="2113"/>
                  </a:lnTo>
                  <a:lnTo>
                    <a:pt x="1271" y="2102"/>
                  </a:lnTo>
                  <a:lnTo>
                    <a:pt x="1277" y="2090"/>
                  </a:lnTo>
                  <a:lnTo>
                    <a:pt x="1283" y="2079"/>
                  </a:lnTo>
                  <a:lnTo>
                    <a:pt x="1289" y="2067"/>
                  </a:lnTo>
                  <a:lnTo>
                    <a:pt x="1295" y="2056"/>
                  </a:lnTo>
                  <a:lnTo>
                    <a:pt x="1301" y="2044"/>
                  </a:lnTo>
                  <a:lnTo>
                    <a:pt x="1307" y="2033"/>
                  </a:lnTo>
                  <a:lnTo>
                    <a:pt x="1312" y="2021"/>
                  </a:lnTo>
                  <a:lnTo>
                    <a:pt x="1318" y="2010"/>
                  </a:lnTo>
                  <a:lnTo>
                    <a:pt x="1324" y="1998"/>
                  </a:lnTo>
                  <a:lnTo>
                    <a:pt x="1330" y="1986"/>
                  </a:lnTo>
                  <a:lnTo>
                    <a:pt x="1336" y="1975"/>
                  </a:lnTo>
                  <a:lnTo>
                    <a:pt x="1342" y="1963"/>
                  </a:lnTo>
                  <a:lnTo>
                    <a:pt x="1347" y="1952"/>
                  </a:lnTo>
                  <a:lnTo>
                    <a:pt x="1353" y="1940"/>
                  </a:lnTo>
                  <a:lnTo>
                    <a:pt x="1358" y="1929"/>
                  </a:lnTo>
                  <a:lnTo>
                    <a:pt x="1363" y="1917"/>
                  </a:lnTo>
                  <a:lnTo>
                    <a:pt x="1369" y="1906"/>
                  </a:lnTo>
                  <a:lnTo>
                    <a:pt x="1375" y="1894"/>
                  </a:lnTo>
                  <a:lnTo>
                    <a:pt x="1380" y="1882"/>
                  </a:lnTo>
                  <a:lnTo>
                    <a:pt x="1386" y="1871"/>
                  </a:lnTo>
                  <a:lnTo>
                    <a:pt x="1391" y="1859"/>
                  </a:lnTo>
                  <a:lnTo>
                    <a:pt x="1397" y="1848"/>
                  </a:lnTo>
                  <a:lnTo>
                    <a:pt x="1402" y="1837"/>
                  </a:lnTo>
                  <a:lnTo>
                    <a:pt x="1407" y="1825"/>
                  </a:lnTo>
                  <a:lnTo>
                    <a:pt x="1412" y="1813"/>
                  </a:lnTo>
                  <a:lnTo>
                    <a:pt x="1418" y="1802"/>
                  </a:lnTo>
                  <a:lnTo>
                    <a:pt x="1423" y="1790"/>
                  </a:lnTo>
                  <a:lnTo>
                    <a:pt x="1428" y="1779"/>
                  </a:lnTo>
                  <a:lnTo>
                    <a:pt x="1433" y="1767"/>
                  </a:lnTo>
                  <a:lnTo>
                    <a:pt x="1438" y="1755"/>
                  </a:lnTo>
                  <a:lnTo>
                    <a:pt x="1443" y="1744"/>
                  </a:lnTo>
                  <a:lnTo>
                    <a:pt x="1449" y="1732"/>
                  </a:lnTo>
                  <a:lnTo>
                    <a:pt x="1454" y="1721"/>
                  </a:lnTo>
                  <a:lnTo>
                    <a:pt x="1459" y="1709"/>
                  </a:lnTo>
                  <a:lnTo>
                    <a:pt x="1464" y="1698"/>
                  </a:lnTo>
                  <a:lnTo>
                    <a:pt x="1469" y="1686"/>
                  </a:lnTo>
                  <a:lnTo>
                    <a:pt x="1474" y="1675"/>
                  </a:lnTo>
                  <a:lnTo>
                    <a:pt x="1479" y="1663"/>
                  </a:lnTo>
                  <a:lnTo>
                    <a:pt x="1484" y="1651"/>
                  </a:lnTo>
                  <a:lnTo>
                    <a:pt x="1489" y="1640"/>
                  </a:lnTo>
                  <a:lnTo>
                    <a:pt x="1494" y="1628"/>
                  </a:lnTo>
                  <a:lnTo>
                    <a:pt x="1499" y="1617"/>
                  </a:lnTo>
                  <a:lnTo>
                    <a:pt x="1503" y="1606"/>
                  </a:lnTo>
                  <a:lnTo>
                    <a:pt x="1509" y="1594"/>
                  </a:lnTo>
                  <a:lnTo>
                    <a:pt x="1513" y="1582"/>
                  </a:lnTo>
                  <a:lnTo>
                    <a:pt x="1518" y="1570"/>
                  </a:lnTo>
                  <a:lnTo>
                    <a:pt x="1523" y="1559"/>
                  </a:lnTo>
                  <a:lnTo>
                    <a:pt x="1528" y="1548"/>
                  </a:lnTo>
                  <a:lnTo>
                    <a:pt x="1532" y="1536"/>
                  </a:lnTo>
                  <a:lnTo>
                    <a:pt x="1537" y="1525"/>
                  </a:lnTo>
                  <a:lnTo>
                    <a:pt x="1541" y="1513"/>
                  </a:lnTo>
                  <a:lnTo>
                    <a:pt x="1547" y="1502"/>
                  </a:lnTo>
                  <a:lnTo>
                    <a:pt x="1551" y="1490"/>
                  </a:lnTo>
                  <a:lnTo>
                    <a:pt x="1556" y="1478"/>
                  </a:lnTo>
                  <a:lnTo>
                    <a:pt x="1561" y="1467"/>
                  </a:lnTo>
                  <a:lnTo>
                    <a:pt x="1565" y="1455"/>
                  </a:lnTo>
                  <a:lnTo>
                    <a:pt x="1570" y="1444"/>
                  </a:lnTo>
                  <a:lnTo>
                    <a:pt x="1575" y="1432"/>
                  </a:lnTo>
                  <a:lnTo>
                    <a:pt x="1579" y="1420"/>
                  </a:lnTo>
                  <a:lnTo>
                    <a:pt x="1583" y="1409"/>
                  </a:lnTo>
                  <a:lnTo>
                    <a:pt x="1588" y="1397"/>
                  </a:lnTo>
                  <a:lnTo>
                    <a:pt x="1593" y="1386"/>
                  </a:lnTo>
                  <a:lnTo>
                    <a:pt x="1597" y="1375"/>
                  </a:lnTo>
                  <a:lnTo>
                    <a:pt x="1602" y="1363"/>
                  </a:lnTo>
                  <a:lnTo>
                    <a:pt x="1606" y="1351"/>
                  </a:lnTo>
                  <a:lnTo>
                    <a:pt x="1611" y="1339"/>
                  </a:lnTo>
                  <a:lnTo>
                    <a:pt x="1615" y="1328"/>
                  </a:lnTo>
                  <a:lnTo>
                    <a:pt x="1619" y="1317"/>
                  </a:lnTo>
                  <a:lnTo>
                    <a:pt x="1624" y="1305"/>
                  </a:lnTo>
                  <a:lnTo>
                    <a:pt x="1629" y="1294"/>
                  </a:lnTo>
                  <a:lnTo>
                    <a:pt x="1633" y="1282"/>
                  </a:lnTo>
                  <a:lnTo>
                    <a:pt x="1638" y="1271"/>
                  </a:lnTo>
                  <a:lnTo>
                    <a:pt x="1642" y="1259"/>
                  </a:lnTo>
                  <a:lnTo>
                    <a:pt x="1646" y="1247"/>
                  </a:lnTo>
                  <a:lnTo>
                    <a:pt x="1650" y="1236"/>
                  </a:lnTo>
                  <a:lnTo>
                    <a:pt x="1655" y="1224"/>
                  </a:lnTo>
                  <a:lnTo>
                    <a:pt x="1659" y="1213"/>
                  </a:lnTo>
                  <a:lnTo>
                    <a:pt x="1664" y="1201"/>
                  </a:lnTo>
                  <a:lnTo>
                    <a:pt x="1668" y="1190"/>
                  </a:lnTo>
                  <a:lnTo>
                    <a:pt x="1672" y="1178"/>
                  </a:lnTo>
                  <a:lnTo>
                    <a:pt x="1677" y="1166"/>
                  </a:lnTo>
                  <a:lnTo>
                    <a:pt x="1681" y="1155"/>
                  </a:lnTo>
                  <a:lnTo>
                    <a:pt x="1685" y="1144"/>
                  </a:lnTo>
                  <a:lnTo>
                    <a:pt x="1690" y="1132"/>
                  </a:lnTo>
                  <a:lnTo>
                    <a:pt x="1694" y="1120"/>
                  </a:lnTo>
                  <a:lnTo>
                    <a:pt x="1698" y="1108"/>
                  </a:lnTo>
                  <a:lnTo>
                    <a:pt x="1702" y="1097"/>
                  </a:lnTo>
                  <a:lnTo>
                    <a:pt x="1707" y="1086"/>
                  </a:lnTo>
                  <a:lnTo>
                    <a:pt x="1711" y="1074"/>
                  </a:lnTo>
                  <a:lnTo>
                    <a:pt x="1715" y="1063"/>
                  </a:lnTo>
                  <a:lnTo>
                    <a:pt x="1719" y="1051"/>
                  </a:lnTo>
                  <a:lnTo>
                    <a:pt x="1723" y="1040"/>
                  </a:lnTo>
                  <a:lnTo>
                    <a:pt x="1727" y="1028"/>
                  </a:lnTo>
                  <a:lnTo>
                    <a:pt x="1731" y="1016"/>
                  </a:lnTo>
                  <a:lnTo>
                    <a:pt x="1736" y="1005"/>
                  </a:lnTo>
                  <a:lnTo>
                    <a:pt x="1740" y="993"/>
                  </a:lnTo>
                  <a:lnTo>
                    <a:pt x="1744" y="982"/>
                  </a:lnTo>
                  <a:lnTo>
                    <a:pt x="1748" y="971"/>
                  </a:lnTo>
                  <a:lnTo>
                    <a:pt x="1752" y="959"/>
                  </a:lnTo>
                  <a:lnTo>
                    <a:pt x="1756" y="947"/>
                  </a:lnTo>
                  <a:lnTo>
                    <a:pt x="1760" y="935"/>
                  </a:lnTo>
                  <a:lnTo>
                    <a:pt x="1764" y="924"/>
                  </a:lnTo>
                  <a:lnTo>
                    <a:pt x="1768" y="913"/>
                  </a:lnTo>
                  <a:lnTo>
                    <a:pt x="1772" y="901"/>
                  </a:lnTo>
                  <a:lnTo>
                    <a:pt x="1776" y="889"/>
                  </a:lnTo>
                  <a:lnTo>
                    <a:pt x="1780" y="878"/>
                  </a:lnTo>
                  <a:lnTo>
                    <a:pt x="1784" y="866"/>
                  </a:lnTo>
                  <a:lnTo>
                    <a:pt x="1788" y="855"/>
                  </a:lnTo>
                  <a:lnTo>
                    <a:pt x="1792" y="843"/>
                  </a:lnTo>
                  <a:lnTo>
                    <a:pt x="1796" y="832"/>
                  </a:lnTo>
                  <a:lnTo>
                    <a:pt x="1800" y="820"/>
                  </a:lnTo>
                  <a:lnTo>
                    <a:pt x="1804" y="808"/>
                  </a:lnTo>
                  <a:lnTo>
                    <a:pt x="1808" y="797"/>
                  </a:lnTo>
                  <a:lnTo>
                    <a:pt x="1811" y="785"/>
                  </a:lnTo>
                  <a:lnTo>
                    <a:pt x="1816" y="774"/>
                  </a:lnTo>
                  <a:lnTo>
                    <a:pt x="1819" y="762"/>
                  </a:lnTo>
                  <a:lnTo>
                    <a:pt x="1823" y="751"/>
                  </a:lnTo>
                  <a:lnTo>
                    <a:pt x="1827" y="740"/>
                  </a:lnTo>
                  <a:lnTo>
                    <a:pt x="1830" y="728"/>
                  </a:lnTo>
                  <a:lnTo>
                    <a:pt x="1835" y="716"/>
                  </a:lnTo>
                  <a:lnTo>
                    <a:pt x="1838" y="704"/>
                  </a:lnTo>
                  <a:lnTo>
                    <a:pt x="1842" y="693"/>
                  </a:lnTo>
                  <a:lnTo>
                    <a:pt x="1846" y="682"/>
                  </a:lnTo>
                  <a:lnTo>
                    <a:pt x="1850" y="670"/>
                  </a:lnTo>
                  <a:lnTo>
                    <a:pt x="1853" y="659"/>
                  </a:lnTo>
                  <a:lnTo>
                    <a:pt x="1857" y="647"/>
                  </a:lnTo>
                  <a:lnTo>
                    <a:pt x="1860" y="635"/>
                  </a:lnTo>
                  <a:lnTo>
                    <a:pt x="1864" y="624"/>
                  </a:lnTo>
                  <a:lnTo>
                    <a:pt x="1868" y="612"/>
                  </a:lnTo>
                  <a:lnTo>
                    <a:pt x="1871" y="601"/>
                  </a:lnTo>
                  <a:lnTo>
                    <a:pt x="1875" y="589"/>
                  </a:lnTo>
                  <a:lnTo>
                    <a:pt x="1878" y="577"/>
                  </a:lnTo>
                  <a:lnTo>
                    <a:pt x="1882" y="566"/>
                  </a:lnTo>
                  <a:lnTo>
                    <a:pt x="1885" y="554"/>
                  </a:lnTo>
                  <a:lnTo>
                    <a:pt x="1889" y="543"/>
                  </a:lnTo>
                  <a:lnTo>
                    <a:pt x="1892" y="531"/>
                  </a:lnTo>
                  <a:lnTo>
                    <a:pt x="1896" y="520"/>
                  </a:lnTo>
                  <a:lnTo>
                    <a:pt x="1899" y="509"/>
                  </a:lnTo>
                  <a:lnTo>
                    <a:pt x="1903" y="497"/>
                  </a:lnTo>
                  <a:lnTo>
                    <a:pt x="1906" y="485"/>
                  </a:lnTo>
                  <a:lnTo>
                    <a:pt x="1909" y="473"/>
                  </a:lnTo>
                  <a:lnTo>
                    <a:pt x="1913" y="462"/>
                  </a:lnTo>
                  <a:lnTo>
                    <a:pt x="1916" y="451"/>
                  </a:lnTo>
                  <a:lnTo>
                    <a:pt x="1919" y="439"/>
                  </a:lnTo>
                  <a:lnTo>
                    <a:pt x="1922" y="428"/>
                  </a:lnTo>
                  <a:lnTo>
                    <a:pt x="1926" y="416"/>
                  </a:lnTo>
                  <a:lnTo>
                    <a:pt x="1929" y="404"/>
                  </a:lnTo>
                  <a:lnTo>
                    <a:pt x="1932" y="393"/>
                  </a:lnTo>
                  <a:lnTo>
                    <a:pt x="1935" y="381"/>
                  </a:lnTo>
                  <a:lnTo>
                    <a:pt x="1938" y="370"/>
                  </a:lnTo>
                  <a:lnTo>
                    <a:pt x="1941" y="358"/>
                  </a:lnTo>
                  <a:lnTo>
                    <a:pt x="1945" y="347"/>
                  </a:lnTo>
                  <a:lnTo>
                    <a:pt x="1948" y="335"/>
                  </a:lnTo>
                  <a:lnTo>
                    <a:pt x="1951" y="324"/>
                  </a:lnTo>
                  <a:lnTo>
                    <a:pt x="1953" y="312"/>
                  </a:lnTo>
                  <a:lnTo>
                    <a:pt x="1956" y="300"/>
                  </a:lnTo>
                  <a:lnTo>
                    <a:pt x="1959" y="289"/>
                  </a:lnTo>
                  <a:lnTo>
                    <a:pt x="1962" y="277"/>
                  </a:lnTo>
                  <a:lnTo>
                    <a:pt x="1965" y="266"/>
                  </a:lnTo>
                  <a:lnTo>
                    <a:pt x="1968" y="254"/>
                  </a:lnTo>
                  <a:lnTo>
                    <a:pt x="1970" y="242"/>
                  </a:lnTo>
                  <a:lnTo>
                    <a:pt x="1974" y="231"/>
                  </a:lnTo>
                  <a:lnTo>
                    <a:pt x="1976" y="220"/>
                  </a:lnTo>
                  <a:lnTo>
                    <a:pt x="1979" y="208"/>
                  </a:lnTo>
                  <a:lnTo>
                    <a:pt x="1981" y="197"/>
                  </a:lnTo>
                  <a:lnTo>
                    <a:pt x="1984" y="185"/>
                  </a:lnTo>
                  <a:lnTo>
                    <a:pt x="1986" y="173"/>
                  </a:lnTo>
                  <a:lnTo>
                    <a:pt x="1989" y="162"/>
                  </a:lnTo>
                  <a:lnTo>
                    <a:pt x="1992" y="150"/>
                  </a:lnTo>
                  <a:lnTo>
                    <a:pt x="1994" y="139"/>
                  </a:lnTo>
                  <a:lnTo>
                    <a:pt x="1996" y="127"/>
                  </a:lnTo>
                  <a:lnTo>
                    <a:pt x="1999" y="116"/>
                  </a:lnTo>
                  <a:lnTo>
                    <a:pt x="2001" y="104"/>
                  </a:lnTo>
                  <a:lnTo>
                    <a:pt x="2003" y="93"/>
                  </a:lnTo>
                  <a:lnTo>
                    <a:pt x="2005" y="81"/>
                  </a:lnTo>
                  <a:lnTo>
                    <a:pt x="2007" y="69"/>
                  </a:lnTo>
                  <a:lnTo>
                    <a:pt x="2010" y="58"/>
                  </a:lnTo>
                  <a:lnTo>
                    <a:pt x="2012" y="46"/>
                  </a:lnTo>
                  <a:lnTo>
                    <a:pt x="2014" y="35"/>
                  </a:lnTo>
                  <a:lnTo>
                    <a:pt x="2016" y="23"/>
                  </a:lnTo>
                  <a:lnTo>
                    <a:pt x="2018" y="12"/>
                  </a:lnTo>
                  <a:lnTo>
                    <a:pt x="2019" y="0"/>
                  </a:lnTo>
                  <a:lnTo>
                    <a:pt x="2775" y="0"/>
                  </a:lnTo>
                  <a:lnTo>
                    <a:pt x="2775" y="12"/>
                  </a:lnTo>
                  <a:lnTo>
                    <a:pt x="2775" y="23"/>
                  </a:lnTo>
                  <a:lnTo>
                    <a:pt x="2775" y="35"/>
                  </a:lnTo>
                  <a:lnTo>
                    <a:pt x="2775" y="46"/>
                  </a:lnTo>
                  <a:lnTo>
                    <a:pt x="2775" y="58"/>
                  </a:lnTo>
                  <a:lnTo>
                    <a:pt x="2775" y="69"/>
                  </a:lnTo>
                  <a:lnTo>
                    <a:pt x="2775" y="81"/>
                  </a:lnTo>
                  <a:lnTo>
                    <a:pt x="2775" y="93"/>
                  </a:lnTo>
                  <a:lnTo>
                    <a:pt x="2775" y="104"/>
                  </a:lnTo>
                  <a:lnTo>
                    <a:pt x="2775" y="116"/>
                  </a:lnTo>
                  <a:lnTo>
                    <a:pt x="2775" y="127"/>
                  </a:lnTo>
                  <a:lnTo>
                    <a:pt x="2775" y="139"/>
                  </a:lnTo>
                  <a:lnTo>
                    <a:pt x="2775" y="150"/>
                  </a:lnTo>
                  <a:lnTo>
                    <a:pt x="2775" y="162"/>
                  </a:lnTo>
                  <a:lnTo>
                    <a:pt x="2775" y="173"/>
                  </a:lnTo>
                  <a:lnTo>
                    <a:pt x="2775" y="185"/>
                  </a:lnTo>
                  <a:lnTo>
                    <a:pt x="2775" y="197"/>
                  </a:lnTo>
                  <a:lnTo>
                    <a:pt x="2775" y="208"/>
                  </a:lnTo>
                  <a:lnTo>
                    <a:pt x="2775" y="220"/>
                  </a:lnTo>
                  <a:lnTo>
                    <a:pt x="2775" y="231"/>
                  </a:lnTo>
                  <a:lnTo>
                    <a:pt x="2775" y="242"/>
                  </a:lnTo>
                  <a:lnTo>
                    <a:pt x="2775" y="254"/>
                  </a:lnTo>
                  <a:lnTo>
                    <a:pt x="2775" y="266"/>
                  </a:lnTo>
                  <a:lnTo>
                    <a:pt x="2775" y="277"/>
                  </a:lnTo>
                  <a:lnTo>
                    <a:pt x="2775" y="289"/>
                  </a:lnTo>
                  <a:lnTo>
                    <a:pt x="2775" y="300"/>
                  </a:lnTo>
                  <a:lnTo>
                    <a:pt x="2775" y="312"/>
                  </a:lnTo>
                  <a:lnTo>
                    <a:pt x="2775" y="324"/>
                  </a:lnTo>
                  <a:lnTo>
                    <a:pt x="2775" y="335"/>
                  </a:lnTo>
                  <a:lnTo>
                    <a:pt x="2775" y="347"/>
                  </a:lnTo>
                  <a:lnTo>
                    <a:pt x="2775" y="358"/>
                  </a:lnTo>
                  <a:lnTo>
                    <a:pt x="2775" y="370"/>
                  </a:lnTo>
                  <a:lnTo>
                    <a:pt x="2775" y="381"/>
                  </a:lnTo>
                  <a:lnTo>
                    <a:pt x="2775" y="393"/>
                  </a:lnTo>
                  <a:lnTo>
                    <a:pt x="2775" y="404"/>
                  </a:lnTo>
                  <a:lnTo>
                    <a:pt x="2775" y="416"/>
                  </a:lnTo>
                  <a:lnTo>
                    <a:pt x="2775" y="428"/>
                  </a:lnTo>
                  <a:lnTo>
                    <a:pt x="2775" y="439"/>
                  </a:lnTo>
                  <a:lnTo>
                    <a:pt x="2775" y="451"/>
                  </a:lnTo>
                  <a:lnTo>
                    <a:pt x="2775" y="462"/>
                  </a:lnTo>
                  <a:lnTo>
                    <a:pt x="2775" y="473"/>
                  </a:lnTo>
                  <a:lnTo>
                    <a:pt x="2775" y="485"/>
                  </a:lnTo>
                  <a:lnTo>
                    <a:pt x="2775" y="497"/>
                  </a:lnTo>
                  <a:lnTo>
                    <a:pt x="2775" y="509"/>
                  </a:lnTo>
                  <a:lnTo>
                    <a:pt x="2775" y="520"/>
                  </a:lnTo>
                  <a:lnTo>
                    <a:pt x="2775" y="531"/>
                  </a:lnTo>
                  <a:lnTo>
                    <a:pt x="2775" y="543"/>
                  </a:lnTo>
                  <a:lnTo>
                    <a:pt x="2775" y="554"/>
                  </a:lnTo>
                  <a:lnTo>
                    <a:pt x="2775" y="566"/>
                  </a:lnTo>
                  <a:lnTo>
                    <a:pt x="2775" y="577"/>
                  </a:lnTo>
                  <a:lnTo>
                    <a:pt x="2775" y="589"/>
                  </a:lnTo>
                  <a:lnTo>
                    <a:pt x="2775" y="601"/>
                  </a:lnTo>
                  <a:lnTo>
                    <a:pt x="2775" y="612"/>
                  </a:lnTo>
                  <a:lnTo>
                    <a:pt x="2775" y="624"/>
                  </a:lnTo>
                  <a:lnTo>
                    <a:pt x="2775" y="635"/>
                  </a:lnTo>
                  <a:lnTo>
                    <a:pt x="2775" y="647"/>
                  </a:lnTo>
                  <a:lnTo>
                    <a:pt x="2775" y="659"/>
                  </a:lnTo>
                  <a:lnTo>
                    <a:pt x="2775" y="670"/>
                  </a:lnTo>
                  <a:lnTo>
                    <a:pt x="2775" y="682"/>
                  </a:lnTo>
                  <a:lnTo>
                    <a:pt x="2775" y="693"/>
                  </a:lnTo>
                  <a:lnTo>
                    <a:pt x="2775" y="704"/>
                  </a:lnTo>
                  <a:lnTo>
                    <a:pt x="2775" y="716"/>
                  </a:lnTo>
                  <a:lnTo>
                    <a:pt x="2775" y="728"/>
                  </a:lnTo>
                  <a:lnTo>
                    <a:pt x="2775" y="740"/>
                  </a:lnTo>
                  <a:lnTo>
                    <a:pt x="2775" y="751"/>
                  </a:lnTo>
                  <a:lnTo>
                    <a:pt x="2775" y="762"/>
                  </a:lnTo>
                  <a:lnTo>
                    <a:pt x="2775" y="774"/>
                  </a:lnTo>
                  <a:lnTo>
                    <a:pt x="2775" y="785"/>
                  </a:lnTo>
                  <a:lnTo>
                    <a:pt x="2775" y="797"/>
                  </a:lnTo>
                  <a:lnTo>
                    <a:pt x="2775" y="808"/>
                  </a:lnTo>
                  <a:lnTo>
                    <a:pt x="2775" y="820"/>
                  </a:lnTo>
                  <a:lnTo>
                    <a:pt x="2775" y="832"/>
                  </a:lnTo>
                  <a:lnTo>
                    <a:pt x="2775" y="843"/>
                  </a:lnTo>
                  <a:lnTo>
                    <a:pt x="2775" y="855"/>
                  </a:lnTo>
                  <a:lnTo>
                    <a:pt x="2775" y="866"/>
                  </a:lnTo>
                  <a:lnTo>
                    <a:pt x="2775" y="878"/>
                  </a:lnTo>
                  <a:lnTo>
                    <a:pt x="2775" y="889"/>
                  </a:lnTo>
                  <a:lnTo>
                    <a:pt x="2775" y="901"/>
                  </a:lnTo>
                  <a:lnTo>
                    <a:pt x="2775" y="913"/>
                  </a:lnTo>
                  <a:lnTo>
                    <a:pt x="2775" y="924"/>
                  </a:lnTo>
                  <a:lnTo>
                    <a:pt x="2775" y="935"/>
                  </a:lnTo>
                  <a:lnTo>
                    <a:pt x="2775" y="947"/>
                  </a:lnTo>
                  <a:lnTo>
                    <a:pt x="2775" y="959"/>
                  </a:lnTo>
                  <a:lnTo>
                    <a:pt x="2775" y="971"/>
                  </a:lnTo>
                  <a:lnTo>
                    <a:pt x="2775" y="982"/>
                  </a:lnTo>
                  <a:lnTo>
                    <a:pt x="2775" y="993"/>
                  </a:lnTo>
                  <a:lnTo>
                    <a:pt x="2775" y="1005"/>
                  </a:lnTo>
                  <a:lnTo>
                    <a:pt x="2775" y="1016"/>
                  </a:lnTo>
                  <a:lnTo>
                    <a:pt x="2775" y="1028"/>
                  </a:lnTo>
                  <a:lnTo>
                    <a:pt x="2775" y="1040"/>
                  </a:lnTo>
                  <a:lnTo>
                    <a:pt x="2775" y="1051"/>
                  </a:lnTo>
                  <a:lnTo>
                    <a:pt x="2775" y="1063"/>
                  </a:lnTo>
                  <a:lnTo>
                    <a:pt x="2775" y="1074"/>
                  </a:lnTo>
                  <a:lnTo>
                    <a:pt x="2775" y="1086"/>
                  </a:lnTo>
                  <a:lnTo>
                    <a:pt x="2775" y="1097"/>
                  </a:lnTo>
                  <a:lnTo>
                    <a:pt x="2775" y="1108"/>
                  </a:lnTo>
                  <a:lnTo>
                    <a:pt x="2775" y="1120"/>
                  </a:lnTo>
                  <a:lnTo>
                    <a:pt x="2775" y="1132"/>
                  </a:lnTo>
                  <a:lnTo>
                    <a:pt x="2775" y="1144"/>
                  </a:lnTo>
                  <a:lnTo>
                    <a:pt x="2775" y="1155"/>
                  </a:lnTo>
                  <a:lnTo>
                    <a:pt x="2775" y="1166"/>
                  </a:lnTo>
                  <a:lnTo>
                    <a:pt x="2775" y="1178"/>
                  </a:lnTo>
                  <a:lnTo>
                    <a:pt x="2775" y="1190"/>
                  </a:lnTo>
                  <a:lnTo>
                    <a:pt x="2775" y="1201"/>
                  </a:lnTo>
                  <a:lnTo>
                    <a:pt x="2775" y="1213"/>
                  </a:lnTo>
                  <a:lnTo>
                    <a:pt x="2775" y="1224"/>
                  </a:lnTo>
                  <a:lnTo>
                    <a:pt x="2775" y="1236"/>
                  </a:lnTo>
                  <a:lnTo>
                    <a:pt x="2775" y="1247"/>
                  </a:lnTo>
                  <a:lnTo>
                    <a:pt x="2775" y="1259"/>
                  </a:lnTo>
                  <a:lnTo>
                    <a:pt x="2775" y="1271"/>
                  </a:lnTo>
                  <a:lnTo>
                    <a:pt x="2775" y="1282"/>
                  </a:lnTo>
                  <a:lnTo>
                    <a:pt x="2775" y="1294"/>
                  </a:lnTo>
                  <a:lnTo>
                    <a:pt x="2775" y="1305"/>
                  </a:lnTo>
                  <a:lnTo>
                    <a:pt x="2775" y="1317"/>
                  </a:lnTo>
                  <a:lnTo>
                    <a:pt x="2775" y="1328"/>
                  </a:lnTo>
                  <a:lnTo>
                    <a:pt x="2775" y="1339"/>
                  </a:lnTo>
                  <a:lnTo>
                    <a:pt x="2775" y="1351"/>
                  </a:lnTo>
                  <a:lnTo>
                    <a:pt x="2775" y="1363"/>
                  </a:lnTo>
                  <a:lnTo>
                    <a:pt x="2775" y="1375"/>
                  </a:lnTo>
                  <a:lnTo>
                    <a:pt x="2775" y="1386"/>
                  </a:lnTo>
                  <a:lnTo>
                    <a:pt x="2775" y="1397"/>
                  </a:lnTo>
                  <a:lnTo>
                    <a:pt x="2775" y="1409"/>
                  </a:lnTo>
                  <a:lnTo>
                    <a:pt x="2775" y="1420"/>
                  </a:lnTo>
                  <a:lnTo>
                    <a:pt x="2775" y="1432"/>
                  </a:lnTo>
                  <a:lnTo>
                    <a:pt x="2775" y="1444"/>
                  </a:lnTo>
                  <a:lnTo>
                    <a:pt x="2775" y="1455"/>
                  </a:lnTo>
                  <a:lnTo>
                    <a:pt x="2775" y="1467"/>
                  </a:lnTo>
                  <a:lnTo>
                    <a:pt x="2775" y="1478"/>
                  </a:lnTo>
                  <a:lnTo>
                    <a:pt x="2775" y="1490"/>
                  </a:lnTo>
                  <a:lnTo>
                    <a:pt x="2775" y="1502"/>
                  </a:lnTo>
                  <a:lnTo>
                    <a:pt x="2775" y="1513"/>
                  </a:lnTo>
                  <a:lnTo>
                    <a:pt x="2775" y="1525"/>
                  </a:lnTo>
                  <a:lnTo>
                    <a:pt x="2775" y="1536"/>
                  </a:lnTo>
                  <a:lnTo>
                    <a:pt x="2775" y="1548"/>
                  </a:lnTo>
                  <a:lnTo>
                    <a:pt x="2775" y="1559"/>
                  </a:lnTo>
                  <a:lnTo>
                    <a:pt x="2775" y="1570"/>
                  </a:lnTo>
                  <a:lnTo>
                    <a:pt x="2775" y="1582"/>
                  </a:lnTo>
                  <a:lnTo>
                    <a:pt x="2775" y="1594"/>
                  </a:lnTo>
                  <a:lnTo>
                    <a:pt x="2775" y="1606"/>
                  </a:lnTo>
                  <a:lnTo>
                    <a:pt x="2775" y="1617"/>
                  </a:lnTo>
                  <a:lnTo>
                    <a:pt x="2775" y="1628"/>
                  </a:lnTo>
                  <a:lnTo>
                    <a:pt x="2775" y="1640"/>
                  </a:lnTo>
                  <a:lnTo>
                    <a:pt x="2775" y="1651"/>
                  </a:lnTo>
                  <a:lnTo>
                    <a:pt x="2775" y="1663"/>
                  </a:lnTo>
                  <a:lnTo>
                    <a:pt x="2775" y="1675"/>
                  </a:lnTo>
                  <a:lnTo>
                    <a:pt x="2775" y="1686"/>
                  </a:lnTo>
                  <a:lnTo>
                    <a:pt x="2775" y="1698"/>
                  </a:lnTo>
                  <a:lnTo>
                    <a:pt x="2775" y="1709"/>
                  </a:lnTo>
                  <a:lnTo>
                    <a:pt x="2775" y="1721"/>
                  </a:lnTo>
                  <a:lnTo>
                    <a:pt x="2775" y="1732"/>
                  </a:lnTo>
                  <a:lnTo>
                    <a:pt x="2775" y="1744"/>
                  </a:lnTo>
                  <a:lnTo>
                    <a:pt x="2775" y="1755"/>
                  </a:lnTo>
                  <a:lnTo>
                    <a:pt x="2775" y="1767"/>
                  </a:lnTo>
                  <a:lnTo>
                    <a:pt x="2775" y="1779"/>
                  </a:lnTo>
                  <a:lnTo>
                    <a:pt x="2775" y="1790"/>
                  </a:lnTo>
                  <a:lnTo>
                    <a:pt x="2775" y="1802"/>
                  </a:lnTo>
                  <a:lnTo>
                    <a:pt x="2775" y="1813"/>
                  </a:lnTo>
                  <a:lnTo>
                    <a:pt x="2775" y="1825"/>
                  </a:lnTo>
                  <a:lnTo>
                    <a:pt x="2775" y="1837"/>
                  </a:lnTo>
                  <a:lnTo>
                    <a:pt x="2775" y="1848"/>
                  </a:lnTo>
                  <a:lnTo>
                    <a:pt x="2775" y="1859"/>
                  </a:lnTo>
                  <a:lnTo>
                    <a:pt x="2775" y="1871"/>
                  </a:lnTo>
                  <a:lnTo>
                    <a:pt x="2775" y="1882"/>
                  </a:lnTo>
                  <a:lnTo>
                    <a:pt x="2775" y="1894"/>
                  </a:lnTo>
                  <a:lnTo>
                    <a:pt x="2775" y="1906"/>
                  </a:lnTo>
                  <a:lnTo>
                    <a:pt x="2775" y="1917"/>
                  </a:lnTo>
                  <a:lnTo>
                    <a:pt x="2775" y="1929"/>
                  </a:lnTo>
                  <a:lnTo>
                    <a:pt x="2775" y="1940"/>
                  </a:lnTo>
                  <a:lnTo>
                    <a:pt x="2775" y="1952"/>
                  </a:lnTo>
                  <a:lnTo>
                    <a:pt x="2775" y="1963"/>
                  </a:lnTo>
                  <a:lnTo>
                    <a:pt x="2775" y="1975"/>
                  </a:lnTo>
                  <a:lnTo>
                    <a:pt x="2775" y="1986"/>
                  </a:lnTo>
                  <a:lnTo>
                    <a:pt x="2775" y="1998"/>
                  </a:lnTo>
                  <a:lnTo>
                    <a:pt x="2775" y="2010"/>
                  </a:lnTo>
                  <a:lnTo>
                    <a:pt x="2775" y="2021"/>
                  </a:lnTo>
                  <a:lnTo>
                    <a:pt x="2775" y="2033"/>
                  </a:lnTo>
                  <a:lnTo>
                    <a:pt x="2775" y="2044"/>
                  </a:lnTo>
                  <a:lnTo>
                    <a:pt x="2775" y="2056"/>
                  </a:lnTo>
                  <a:lnTo>
                    <a:pt x="2775" y="2067"/>
                  </a:lnTo>
                  <a:lnTo>
                    <a:pt x="2775" y="2079"/>
                  </a:lnTo>
                  <a:lnTo>
                    <a:pt x="2775" y="2090"/>
                  </a:lnTo>
                  <a:lnTo>
                    <a:pt x="2775" y="2102"/>
                  </a:lnTo>
                  <a:lnTo>
                    <a:pt x="2775" y="2113"/>
                  </a:lnTo>
                  <a:lnTo>
                    <a:pt x="2775" y="2125"/>
                  </a:lnTo>
                  <a:lnTo>
                    <a:pt x="2775" y="2137"/>
                  </a:lnTo>
                  <a:lnTo>
                    <a:pt x="2775" y="2148"/>
                  </a:lnTo>
                  <a:lnTo>
                    <a:pt x="2775" y="2160"/>
                  </a:lnTo>
                  <a:lnTo>
                    <a:pt x="2775" y="2171"/>
                  </a:lnTo>
                  <a:lnTo>
                    <a:pt x="2775" y="2183"/>
                  </a:lnTo>
                  <a:lnTo>
                    <a:pt x="2775" y="2194"/>
                  </a:lnTo>
                  <a:lnTo>
                    <a:pt x="2775" y="2206"/>
                  </a:lnTo>
                  <a:lnTo>
                    <a:pt x="2775" y="2217"/>
                  </a:lnTo>
                  <a:lnTo>
                    <a:pt x="2775" y="2229"/>
                  </a:lnTo>
                  <a:lnTo>
                    <a:pt x="2775" y="2241"/>
                  </a:lnTo>
                  <a:lnTo>
                    <a:pt x="2775" y="2252"/>
                  </a:lnTo>
                  <a:lnTo>
                    <a:pt x="2775" y="2263"/>
                  </a:lnTo>
                  <a:lnTo>
                    <a:pt x="2775" y="2275"/>
                  </a:lnTo>
                  <a:lnTo>
                    <a:pt x="2775" y="2286"/>
                  </a:lnTo>
                  <a:lnTo>
                    <a:pt x="2775" y="2298"/>
                  </a:lnTo>
                  <a:lnTo>
                    <a:pt x="2775" y="2310"/>
                  </a:lnTo>
                  <a:lnTo>
                    <a:pt x="2775" y="2321"/>
                  </a:lnTo>
                  <a:lnTo>
                    <a:pt x="2775" y="2333"/>
                  </a:lnTo>
                  <a:lnTo>
                    <a:pt x="2775" y="2344"/>
                  </a:lnTo>
                  <a:lnTo>
                    <a:pt x="2775" y="2356"/>
                  </a:lnTo>
                  <a:lnTo>
                    <a:pt x="2775" y="2368"/>
                  </a:lnTo>
                  <a:lnTo>
                    <a:pt x="2775" y="2379"/>
                  </a:lnTo>
                  <a:lnTo>
                    <a:pt x="2775" y="2391"/>
                  </a:lnTo>
                  <a:lnTo>
                    <a:pt x="2775" y="2402"/>
                  </a:lnTo>
                  <a:lnTo>
                    <a:pt x="2775" y="2414"/>
                  </a:lnTo>
                  <a:lnTo>
                    <a:pt x="2775" y="2425"/>
                  </a:lnTo>
                  <a:lnTo>
                    <a:pt x="2775" y="2437"/>
                  </a:lnTo>
                  <a:lnTo>
                    <a:pt x="2775" y="2448"/>
                  </a:lnTo>
                  <a:lnTo>
                    <a:pt x="2775" y="2460"/>
                  </a:lnTo>
                  <a:lnTo>
                    <a:pt x="2775" y="2472"/>
                  </a:lnTo>
                  <a:lnTo>
                    <a:pt x="2775" y="2483"/>
                  </a:lnTo>
                  <a:lnTo>
                    <a:pt x="2775" y="2494"/>
                  </a:lnTo>
                  <a:lnTo>
                    <a:pt x="2775" y="2506"/>
                  </a:lnTo>
                  <a:lnTo>
                    <a:pt x="2775" y="2517"/>
                  </a:lnTo>
                  <a:lnTo>
                    <a:pt x="2775" y="2529"/>
                  </a:lnTo>
                  <a:lnTo>
                    <a:pt x="2775" y="2541"/>
                  </a:lnTo>
                  <a:lnTo>
                    <a:pt x="2775" y="2552"/>
                  </a:lnTo>
                  <a:lnTo>
                    <a:pt x="2775" y="2564"/>
                  </a:lnTo>
                  <a:lnTo>
                    <a:pt x="2775" y="2575"/>
                  </a:lnTo>
                  <a:lnTo>
                    <a:pt x="2775" y="2587"/>
                  </a:lnTo>
                  <a:lnTo>
                    <a:pt x="2775" y="2598"/>
                  </a:lnTo>
                  <a:lnTo>
                    <a:pt x="2775" y="2610"/>
                  </a:lnTo>
                  <a:lnTo>
                    <a:pt x="2775" y="2622"/>
                  </a:lnTo>
                  <a:lnTo>
                    <a:pt x="2775" y="2633"/>
                  </a:lnTo>
                  <a:lnTo>
                    <a:pt x="2775" y="2645"/>
                  </a:lnTo>
                  <a:lnTo>
                    <a:pt x="2775" y="2656"/>
                  </a:lnTo>
                  <a:lnTo>
                    <a:pt x="2775" y="2668"/>
                  </a:lnTo>
                  <a:lnTo>
                    <a:pt x="2775" y="2680"/>
                  </a:lnTo>
                  <a:lnTo>
                    <a:pt x="2775" y="2691"/>
                  </a:lnTo>
                  <a:lnTo>
                    <a:pt x="2775" y="2703"/>
                  </a:lnTo>
                  <a:lnTo>
                    <a:pt x="2775" y="2714"/>
                  </a:lnTo>
                  <a:lnTo>
                    <a:pt x="2775" y="2725"/>
                  </a:lnTo>
                  <a:lnTo>
                    <a:pt x="2775" y="2737"/>
                  </a:lnTo>
                  <a:lnTo>
                    <a:pt x="2775" y="2748"/>
                  </a:lnTo>
                  <a:lnTo>
                    <a:pt x="2775" y="2760"/>
                  </a:lnTo>
                  <a:lnTo>
                    <a:pt x="2775" y="2772"/>
                  </a:lnTo>
                  <a:lnTo>
                    <a:pt x="2775" y="2783"/>
                  </a:lnTo>
                  <a:lnTo>
                    <a:pt x="2775" y="2795"/>
                  </a:lnTo>
                  <a:lnTo>
                    <a:pt x="2775" y="2806"/>
                  </a:lnTo>
                  <a:lnTo>
                    <a:pt x="2775" y="2818"/>
                  </a:lnTo>
                  <a:lnTo>
                    <a:pt x="2775" y="2829"/>
                  </a:lnTo>
                  <a:lnTo>
                    <a:pt x="2775" y="2841"/>
                  </a:lnTo>
                  <a:lnTo>
                    <a:pt x="2775" y="2853"/>
                  </a:lnTo>
                  <a:lnTo>
                    <a:pt x="2775" y="2864"/>
                  </a:lnTo>
                  <a:lnTo>
                    <a:pt x="2775" y="2876"/>
                  </a:lnTo>
                  <a:lnTo>
                    <a:pt x="2775" y="2887"/>
                  </a:lnTo>
                  <a:lnTo>
                    <a:pt x="2775" y="2899"/>
                  </a:lnTo>
                  <a:lnTo>
                    <a:pt x="2775" y="2910"/>
                  </a:lnTo>
                  <a:lnTo>
                    <a:pt x="2775" y="2922"/>
                  </a:lnTo>
                  <a:lnTo>
                    <a:pt x="2775" y="2933"/>
                  </a:lnTo>
                  <a:lnTo>
                    <a:pt x="2775" y="2945"/>
                  </a:lnTo>
                  <a:lnTo>
                    <a:pt x="2775" y="2956"/>
                  </a:lnTo>
                  <a:lnTo>
                    <a:pt x="2775" y="2968"/>
                  </a:lnTo>
                  <a:lnTo>
                    <a:pt x="2775" y="2979"/>
                  </a:lnTo>
                  <a:lnTo>
                    <a:pt x="2775" y="2991"/>
                  </a:lnTo>
                  <a:lnTo>
                    <a:pt x="2775" y="3003"/>
                  </a:lnTo>
                  <a:lnTo>
                    <a:pt x="2775" y="3014"/>
                  </a:lnTo>
                  <a:lnTo>
                    <a:pt x="2775" y="3026"/>
                  </a:lnTo>
                  <a:lnTo>
                    <a:pt x="2775" y="3037"/>
                  </a:lnTo>
                  <a:lnTo>
                    <a:pt x="2775" y="3049"/>
                  </a:lnTo>
                  <a:lnTo>
                    <a:pt x="2775" y="3060"/>
                  </a:lnTo>
                  <a:lnTo>
                    <a:pt x="2775" y="3072"/>
                  </a:lnTo>
                  <a:lnTo>
                    <a:pt x="2775" y="3084"/>
                  </a:lnTo>
                  <a:lnTo>
                    <a:pt x="2775" y="3095"/>
                  </a:lnTo>
                  <a:lnTo>
                    <a:pt x="2775" y="3107"/>
                  </a:lnTo>
                  <a:lnTo>
                    <a:pt x="2775" y="3118"/>
                  </a:lnTo>
                  <a:lnTo>
                    <a:pt x="2775" y="3129"/>
                  </a:lnTo>
                  <a:lnTo>
                    <a:pt x="2775" y="3141"/>
                  </a:lnTo>
                  <a:lnTo>
                    <a:pt x="2775" y="3153"/>
                  </a:lnTo>
                  <a:lnTo>
                    <a:pt x="2775" y="3164"/>
                  </a:lnTo>
                  <a:lnTo>
                    <a:pt x="2775" y="3176"/>
                  </a:lnTo>
                  <a:lnTo>
                    <a:pt x="2775" y="3187"/>
                  </a:lnTo>
                  <a:lnTo>
                    <a:pt x="2775" y="3199"/>
                  </a:lnTo>
                  <a:lnTo>
                    <a:pt x="2775" y="3211"/>
                  </a:lnTo>
                  <a:lnTo>
                    <a:pt x="2775" y="3222"/>
                  </a:lnTo>
                  <a:lnTo>
                    <a:pt x="2775" y="3234"/>
                  </a:lnTo>
                  <a:lnTo>
                    <a:pt x="2775" y="3245"/>
                  </a:lnTo>
                  <a:lnTo>
                    <a:pt x="2775" y="3257"/>
                  </a:lnTo>
                  <a:lnTo>
                    <a:pt x="2775" y="3268"/>
                  </a:lnTo>
                  <a:lnTo>
                    <a:pt x="2775" y="3280"/>
                  </a:lnTo>
                  <a:lnTo>
                    <a:pt x="2775" y="3291"/>
                  </a:lnTo>
                  <a:lnTo>
                    <a:pt x="2775" y="3303"/>
                  </a:lnTo>
                  <a:lnTo>
                    <a:pt x="2775" y="3315"/>
                  </a:lnTo>
                  <a:lnTo>
                    <a:pt x="2775" y="3326"/>
                  </a:lnTo>
                  <a:lnTo>
                    <a:pt x="2775" y="3338"/>
                  </a:lnTo>
                  <a:lnTo>
                    <a:pt x="2775" y="3349"/>
                  </a:lnTo>
                  <a:lnTo>
                    <a:pt x="2775" y="3360"/>
                  </a:lnTo>
                  <a:lnTo>
                    <a:pt x="2775" y="3372"/>
                  </a:lnTo>
                  <a:lnTo>
                    <a:pt x="2775" y="3384"/>
                  </a:lnTo>
                  <a:lnTo>
                    <a:pt x="2775" y="3395"/>
                  </a:lnTo>
                  <a:lnTo>
                    <a:pt x="2775" y="3407"/>
                  </a:lnTo>
                  <a:lnTo>
                    <a:pt x="2775" y="3418"/>
                  </a:lnTo>
                  <a:lnTo>
                    <a:pt x="2775" y="3430"/>
                  </a:lnTo>
                  <a:lnTo>
                    <a:pt x="2775" y="3441"/>
                  </a:lnTo>
                  <a:lnTo>
                    <a:pt x="2775" y="3453"/>
                  </a:lnTo>
                  <a:lnTo>
                    <a:pt x="2775" y="3464"/>
                  </a:lnTo>
                  <a:lnTo>
                    <a:pt x="0" y="3464"/>
                  </a:lnTo>
                  <a:close/>
                </a:path>
              </a:pathLst>
            </a:custGeom>
            <a:noFill/>
            <a:ln w="1588" cap="rnd">
              <a:solidFill>
                <a:srgbClr val="FDF3E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6" name="Line 12">
              <a:extLst>
                <a:ext uri="{FF2B5EF4-FFF2-40B4-BE49-F238E27FC236}">
                  <a16:creationId xmlns:a16="http://schemas.microsoft.com/office/drawing/2014/main" xmlns="" id="{276E5A55-A422-40E1-88E3-30BAD310C3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276" y="482601"/>
              <a:ext cx="5505450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7" name="Line 13">
              <a:extLst>
                <a:ext uri="{FF2B5EF4-FFF2-40B4-BE49-F238E27FC236}">
                  <a16:creationId xmlns:a16="http://schemas.microsoft.com/office/drawing/2014/main" xmlns="" id="{07BC80B9-560D-465D-90AF-B633BEDDF5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24726" y="482601"/>
              <a:ext cx="0" cy="549910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8" name="Line 14">
              <a:extLst>
                <a:ext uri="{FF2B5EF4-FFF2-40B4-BE49-F238E27FC236}">
                  <a16:creationId xmlns:a16="http://schemas.microsoft.com/office/drawing/2014/main" xmlns="" id="{DA76715C-8B4E-4F82-9A8D-1BBAB5415E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19276" y="5981701"/>
              <a:ext cx="5505450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9" name="Line 16">
              <a:extLst>
                <a:ext uri="{FF2B5EF4-FFF2-40B4-BE49-F238E27FC236}">
                  <a16:creationId xmlns:a16="http://schemas.microsoft.com/office/drawing/2014/main" xmlns="" id="{76449288-D7FB-4D08-A676-11B853B995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5639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0" name="Line 17">
              <a:extLst>
                <a:ext uri="{FF2B5EF4-FFF2-40B4-BE49-F238E27FC236}">
                  <a16:creationId xmlns:a16="http://schemas.microsoft.com/office/drawing/2014/main" xmlns="" id="{5E64CCE4-2B4B-4F9A-9AE7-E5A01003A2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2001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1" name="Line 18">
              <a:extLst>
                <a:ext uri="{FF2B5EF4-FFF2-40B4-BE49-F238E27FC236}">
                  <a16:creationId xmlns:a16="http://schemas.microsoft.com/office/drawing/2014/main" xmlns="" id="{DDB28494-E848-41BC-8A13-593A78B0A1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48364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2" name="Line 19">
              <a:extLst>
                <a:ext uri="{FF2B5EF4-FFF2-40B4-BE49-F238E27FC236}">
                  <a16:creationId xmlns:a16="http://schemas.microsoft.com/office/drawing/2014/main" xmlns="" id="{456E0935-B623-48E0-BFC7-FB4D6E0DD0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24726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3" name="Line 21">
              <a:extLst>
                <a:ext uri="{FF2B5EF4-FFF2-40B4-BE49-F238E27FC236}">
                  <a16:creationId xmlns:a16="http://schemas.microsoft.com/office/drawing/2014/main" xmlns="" id="{18AE15DD-85E0-4C6D-BECE-34B91941FC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95639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4" name="Line 22">
              <a:extLst>
                <a:ext uri="{FF2B5EF4-FFF2-40B4-BE49-F238E27FC236}">
                  <a16:creationId xmlns:a16="http://schemas.microsoft.com/office/drawing/2014/main" xmlns="" id="{EBEE9A34-4941-4C05-A853-974D448A0F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72001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5" name="Line 23">
              <a:extLst>
                <a:ext uri="{FF2B5EF4-FFF2-40B4-BE49-F238E27FC236}">
                  <a16:creationId xmlns:a16="http://schemas.microsoft.com/office/drawing/2014/main" xmlns="" id="{888BBC82-11D4-4291-B6F9-EB48AA36EC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48364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6" name="Line 24">
              <a:extLst>
                <a:ext uri="{FF2B5EF4-FFF2-40B4-BE49-F238E27FC236}">
                  <a16:creationId xmlns:a16="http://schemas.microsoft.com/office/drawing/2014/main" xmlns="" id="{8A1C6820-5B80-4F34-9D54-F8980B88E2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24726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7" name="Line 25">
              <a:extLst>
                <a:ext uri="{FF2B5EF4-FFF2-40B4-BE49-F238E27FC236}">
                  <a16:creationId xmlns:a16="http://schemas.microsoft.com/office/drawing/2014/main" xmlns="" id="{42607A18-1DDC-4987-A3EB-10149BA7A7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59817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8" name="Line 26">
              <a:extLst>
                <a:ext uri="{FF2B5EF4-FFF2-40B4-BE49-F238E27FC236}">
                  <a16:creationId xmlns:a16="http://schemas.microsoft.com/office/drawing/2014/main" xmlns="" id="{97FCCCA9-928F-4FD0-98CB-2E3E2EAE30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506571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9" name="Line 27">
              <a:extLst>
                <a:ext uri="{FF2B5EF4-FFF2-40B4-BE49-F238E27FC236}">
                  <a16:creationId xmlns:a16="http://schemas.microsoft.com/office/drawing/2014/main" xmlns="" id="{FA6A0E7F-2873-4C4F-9887-4D9DFD2861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4149726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0" name="Line 28">
              <a:extLst>
                <a:ext uri="{FF2B5EF4-FFF2-40B4-BE49-F238E27FC236}">
                  <a16:creationId xmlns:a16="http://schemas.microsoft.com/office/drawing/2014/main" xmlns="" id="{2EBDA5B1-3AAE-43A2-A412-AAC00FEF5D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323215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1" name="Line 29">
              <a:extLst>
                <a:ext uri="{FF2B5EF4-FFF2-40B4-BE49-F238E27FC236}">
                  <a16:creationId xmlns:a16="http://schemas.microsoft.com/office/drawing/2014/main" xmlns="" id="{9F9819E3-FD86-4191-8445-68EB85722D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231616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2" name="Line 30">
              <a:extLst>
                <a:ext uri="{FF2B5EF4-FFF2-40B4-BE49-F238E27FC236}">
                  <a16:creationId xmlns:a16="http://schemas.microsoft.com/office/drawing/2014/main" xmlns="" id="{43DAB9DB-27EA-4BA3-B750-684551CDB8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1398588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3" name="Line 31">
              <a:extLst>
                <a:ext uri="{FF2B5EF4-FFF2-40B4-BE49-F238E27FC236}">
                  <a16:creationId xmlns:a16="http://schemas.microsoft.com/office/drawing/2014/main" xmlns="" id="{EF9D8116-9CF1-4BAC-BD14-68491DED8C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4826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4" name="Line 65">
              <a:extLst>
                <a:ext uri="{FF2B5EF4-FFF2-40B4-BE49-F238E27FC236}">
                  <a16:creationId xmlns:a16="http://schemas.microsoft.com/office/drawing/2014/main" xmlns="" id="{82F0328E-E736-4A42-B26E-D562042A0A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19414" y="5964238"/>
              <a:ext cx="285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5" name="Line 66">
              <a:extLst>
                <a:ext uri="{FF2B5EF4-FFF2-40B4-BE49-F238E27FC236}">
                  <a16:creationId xmlns:a16="http://schemas.microsoft.com/office/drawing/2014/main" xmlns="" id="{0919B937-6944-4B17-9C05-792403E1A2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47989" y="5945188"/>
              <a:ext cx="285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6" name="Line 67">
              <a:extLst>
                <a:ext uri="{FF2B5EF4-FFF2-40B4-BE49-F238E27FC236}">
                  <a16:creationId xmlns:a16="http://schemas.microsoft.com/office/drawing/2014/main" xmlns="" id="{FAD4D31E-A42F-4917-878F-60048AF3B4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6564" y="5927726"/>
              <a:ext cx="285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7" name="Line 68">
              <a:extLst>
                <a:ext uri="{FF2B5EF4-FFF2-40B4-BE49-F238E27FC236}">
                  <a16:creationId xmlns:a16="http://schemas.microsoft.com/office/drawing/2014/main" xmlns="" id="{AA21A320-188D-48D8-86BA-E4E27E8A87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05139" y="5908676"/>
              <a:ext cx="269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8" name="Line 69">
              <a:extLst>
                <a:ext uri="{FF2B5EF4-FFF2-40B4-BE49-F238E27FC236}">
                  <a16:creationId xmlns:a16="http://schemas.microsoft.com/office/drawing/2014/main" xmlns="" id="{79AF65AF-9D54-41A5-953D-A70A855CBB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32126" y="5891213"/>
              <a:ext cx="285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9" name="Line 70">
              <a:extLst>
                <a:ext uri="{FF2B5EF4-FFF2-40B4-BE49-F238E27FC236}">
                  <a16:creationId xmlns:a16="http://schemas.microsoft.com/office/drawing/2014/main" xmlns="" id="{04184134-52F9-4154-96B8-206B074E3E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60701" y="5872163"/>
              <a:ext cx="269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0" name="Line 71">
              <a:extLst>
                <a:ext uri="{FF2B5EF4-FFF2-40B4-BE49-F238E27FC236}">
                  <a16:creationId xmlns:a16="http://schemas.microsoft.com/office/drawing/2014/main" xmlns="" id="{EF5C618C-B246-4088-B2C7-24D9A38B15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87689" y="5854701"/>
              <a:ext cx="269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1" name="Line 72">
              <a:extLst>
                <a:ext uri="{FF2B5EF4-FFF2-40B4-BE49-F238E27FC236}">
                  <a16:creationId xmlns:a16="http://schemas.microsoft.com/office/drawing/2014/main" xmlns="" id="{67AF868F-A590-49FE-B81F-444334A114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14676" y="5835651"/>
              <a:ext cx="254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2" name="Line 73">
              <a:extLst>
                <a:ext uri="{FF2B5EF4-FFF2-40B4-BE49-F238E27FC236}">
                  <a16:creationId xmlns:a16="http://schemas.microsoft.com/office/drawing/2014/main" xmlns="" id="{9F476A5B-A187-4D30-96A1-282039CDF7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40076" y="5816601"/>
              <a:ext cx="269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3" name="Line 74">
              <a:extLst>
                <a:ext uri="{FF2B5EF4-FFF2-40B4-BE49-F238E27FC236}">
                  <a16:creationId xmlns:a16="http://schemas.microsoft.com/office/drawing/2014/main" xmlns="" id="{202B9933-2253-4147-8C6A-3396D3DE27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7064" y="5799138"/>
              <a:ext cx="269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4" name="Line 75">
              <a:extLst>
                <a:ext uri="{FF2B5EF4-FFF2-40B4-BE49-F238E27FC236}">
                  <a16:creationId xmlns:a16="http://schemas.microsoft.com/office/drawing/2014/main" xmlns="" id="{52F0636D-273A-4C83-950E-4083A78F61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94051" y="5781676"/>
              <a:ext cx="254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5" name="Line 76">
              <a:extLst>
                <a:ext uri="{FF2B5EF4-FFF2-40B4-BE49-F238E27FC236}">
                  <a16:creationId xmlns:a16="http://schemas.microsoft.com/office/drawing/2014/main" xmlns="" id="{2A94904A-9C92-44DB-9FC5-4F9ED5DA51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9451" y="5762626"/>
              <a:ext cx="254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6" name="Line 77">
              <a:extLst>
                <a:ext uri="{FF2B5EF4-FFF2-40B4-BE49-F238E27FC236}">
                  <a16:creationId xmlns:a16="http://schemas.microsoft.com/office/drawing/2014/main" xmlns="" id="{6A69E873-1B7A-406E-98D7-555326EA95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4851" y="5745163"/>
              <a:ext cx="254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7" name="Line 78">
              <a:extLst>
                <a:ext uri="{FF2B5EF4-FFF2-40B4-BE49-F238E27FC236}">
                  <a16:creationId xmlns:a16="http://schemas.microsoft.com/office/drawing/2014/main" xmlns="" id="{41CC7252-FCEE-4D39-B34E-D38F77CDDF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70251" y="5726113"/>
              <a:ext cx="254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8" name="Line 79">
              <a:extLst>
                <a:ext uri="{FF2B5EF4-FFF2-40B4-BE49-F238E27FC236}">
                  <a16:creationId xmlns:a16="http://schemas.microsoft.com/office/drawing/2014/main" xmlns="" id="{FBD2F572-C3B9-4379-9173-CB9CB6360A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95651" y="5707063"/>
              <a:ext cx="254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9" name="Line 80">
              <a:extLst>
                <a:ext uri="{FF2B5EF4-FFF2-40B4-BE49-F238E27FC236}">
                  <a16:creationId xmlns:a16="http://schemas.microsoft.com/office/drawing/2014/main" xmlns="" id="{F74E46D2-7F4E-4556-A703-75ACB778CD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21051" y="5689601"/>
              <a:ext cx="238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0" name="Line 81">
              <a:extLst>
                <a:ext uri="{FF2B5EF4-FFF2-40B4-BE49-F238E27FC236}">
                  <a16:creationId xmlns:a16="http://schemas.microsoft.com/office/drawing/2014/main" xmlns="" id="{481058C2-043A-40BF-B101-4732F25AB8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44864" y="5670551"/>
              <a:ext cx="254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1" name="Line 82">
              <a:extLst>
                <a:ext uri="{FF2B5EF4-FFF2-40B4-BE49-F238E27FC236}">
                  <a16:creationId xmlns:a16="http://schemas.microsoft.com/office/drawing/2014/main" xmlns="" id="{99625F29-5D92-4CF6-A94D-1ED5E56D4F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70264" y="5653088"/>
              <a:ext cx="238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2" name="Line 83">
              <a:extLst>
                <a:ext uri="{FF2B5EF4-FFF2-40B4-BE49-F238E27FC236}">
                  <a16:creationId xmlns:a16="http://schemas.microsoft.com/office/drawing/2014/main" xmlns="" id="{F742F245-D966-4471-BFFE-8FBB9BEF17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94076" y="5634038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3" name="Line 84">
              <a:extLst>
                <a:ext uri="{FF2B5EF4-FFF2-40B4-BE49-F238E27FC236}">
                  <a16:creationId xmlns:a16="http://schemas.microsoft.com/office/drawing/2014/main" xmlns="" id="{B4A35296-15BB-4F34-BE1C-D7377BBBE9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17889" y="5616576"/>
              <a:ext cx="238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4" name="Line 85">
              <a:extLst>
                <a:ext uri="{FF2B5EF4-FFF2-40B4-BE49-F238E27FC236}">
                  <a16:creationId xmlns:a16="http://schemas.microsoft.com/office/drawing/2014/main" xmlns="" id="{646524A3-AF65-44DB-9B25-F5B1CBDF26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41701" y="5597526"/>
              <a:ext cx="222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5" name="Line 86">
              <a:extLst>
                <a:ext uri="{FF2B5EF4-FFF2-40B4-BE49-F238E27FC236}">
                  <a16:creationId xmlns:a16="http://schemas.microsoft.com/office/drawing/2014/main" xmlns="" id="{CBF57A0C-C3C9-4237-A454-673576A40A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63926" y="5580063"/>
              <a:ext cx="238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6" name="Line 87">
              <a:extLst>
                <a:ext uri="{FF2B5EF4-FFF2-40B4-BE49-F238E27FC236}">
                  <a16:creationId xmlns:a16="http://schemas.microsoft.com/office/drawing/2014/main" xmlns="" id="{F6CA33F4-D628-4606-B38A-C2905BAEAE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87739" y="5561013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7" name="Line 88">
              <a:extLst>
                <a:ext uri="{FF2B5EF4-FFF2-40B4-BE49-F238E27FC236}">
                  <a16:creationId xmlns:a16="http://schemas.microsoft.com/office/drawing/2014/main" xmlns="" id="{14CF3606-A369-4D14-8193-BBBD701502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11551" y="5541963"/>
              <a:ext cx="222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8" name="Line 89">
              <a:extLst>
                <a:ext uri="{FF2B5EF4-FFF2-40B4-BE49-F238E27FC236}">
                  <a16:creationId xmlns:a16="http://schemas.microsoft.com/office/drawing/2014/main" xmlns="" id="{EA9C6CAD-5999-4CCF-83AF-7B6EB53B66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33776" y="5524501"/>
              <a:ext cx="222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9" name="Line 90">
              <a:extLst>
                <a:ext uri="{FF2B5EF4-FFF2-40B4-BE49-F238E27FC236}">
                  <a16:creationId xmlns:a16="http://schemas.microsoft.com/office/drawing/2014/main" xmlns="" id="{06A2BA4C-8C47-4D25-BCEC-2B7473A1EB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56001" y="5505451"/>
              <a:ext cx="222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0" name="Line 91">
              <a:extLst>
                <a:ext uri="{FF2B5EF4-FFF2-40B4-BE49-F238E27FC236}">
                  <a16:creationId xmlns:a16="http://schemas.microsoft.com/office/drawing/2014/main" xmlns="" id="{DA696179-FA78-43C4-8BA5-FB1F1D3D50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78226" y="5487988"/>
              <a:ext cx="222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1" name="Line 92">
              <a:extLst>
                <a:ext uri="{FF2B5EF4-FFF2-40B4-BE49-F238E27FC236}">
                  <a16:creationId xmlns:a16="http://schemas.microsoft.com/office/drawing/2014/main" xmlns="" id="{49D9D9CA-8976-41FC-9780-C674AC4A78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00451" y="5468938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2" name="Line 93">
              <a:extLst>
                <a:ext uri="{FF2B5EF4-FFF2-40B4-BE49-F238E27FC236}">
                  <a16:creationId xmlns:a16="http://schemas.microsoft.com/office/drawing/2014/main" xmlns="" id="{736CB1EC-D239-4366-851D-BBD84FB906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21089" y="5449888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3" name="Line 94">
              <a:extLst>
                <a:ext uri="{FF2B5EF4-FFF2-40B4-BE49-F238E27FC236}">
                  <a16:creationId xmlns:a16="http://schemas.microsoft.com/office/drawing/2014/main" xmlns="" id="{F1578B94-115B-47A7-B512-00D1405608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44901" y="5432426"/>
              <a:ext cx="206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4" name="Line 95">
              <a:extLst>
                <a:ext uri="{FF2B5EF4-FFF2-40B4-BE49-F238E27FC236}">
                  <a16:creationId xmlns:a16="http://schemas.microsoft.com/office/drawing/2014/main" xmlns="" id="{043D1964-043F-4D4D-9A8A-18A8D273FB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65539" y="5414963"/>
              <a:ext cx="206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5" name="Line 96">
              <a:extLst>
                <a:ext uri="{FF2B5EF4-FFF2-40B4-BE49-F238E27FC236}">
                  <a16:creationId xmlns:a16="http://schemas.microsoft.com/office/drawing/2014/main" xmlns="" id="{245BAF8C-4700-4D49-88FF-EBA5FC5B45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86176" y="5395913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6" name="Line 97">
              <a:extLst>
                <a:ext uri="{FF2B5EF4-FFF2-40B4-BE49-F238E27FC236}">
                  <a16:creationId xmlns:a16="http://schemas.microsoft.com/office/drawing/2014/main" xmlns="" id="{186167F9-CEF2-47EF-973E-32AD66A798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06814" y="5378451"/>
              <a:ext cx="222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7" name="Line 98">
              <a:extLst>
                <a:ext uri="{FF2B5EF4-FFF2-40B4-BE49-F238E27FC236}">
                  <a16:creationId xmlns:a16="http://schemas.microsoft.com/office/drawing/2014/main" xmlns="" id="{C2EA8C1D-0536-4DA4-99BA-FFC809D791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29039" y="5359401"/>
              <a:ext cx="190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8" name="Line 99">
              <a:extLst>
                <a:ext uri="{FF2B5EF4-FFF2-40B4-BE49-F238E27FC236}">
                  <a16:creationId xmlns:a16="http://schemas.microsoft.com/office/drawing/2014/main" xmlns="" id="{F7E7C8EF-B9EC-489F-8203-8990B1204F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48089" y="5340351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9" name="Line 100">
              <a:extLst>
                <a:ext uri="{FF2B5EF4-FFF2-40B4-BE49-F238E27FC236}">
                  <a16:creationId xmlns:a16="http://schemas.microsoft.com/office/drawing/2014/main" xmlns="" id="{D6BF395E-0949-4F37-A0C3-379E9708DC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68726" y="5322888"/>
              <a:ext cx="206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0" name="Line 101">
              <a:extLst>
                <a:ext uri="{FF2B5EF4-FFF2-40B4-BE49-F238E27FC236}">
                  <a16:creationId xmlns:a16="http://schemas.microsoft.com/office/drawing/2014/main" xmlns="" id="{D6CB1BFD-198A-4697-B2A1-3F571055D2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89364" y="5303838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1" name="Line 102">
              <a:extLst>
                <a:ext uri="{FF2B5EF4-FFF2-40B4-BE49-F238E27FC236}">
                  <a16:creationId xmlns:a16="http://schemas.microsoft.com/office/drawing/2014/main" xmlns="" id="{FA4C2CCB-3176-4596-97EB-82AE7AC4B6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10001" y="5286376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2" name="Line 103">
              <a:extLst>
                <a:ext uri="{FF2B5EF4-FFF2-40B4-BE49-F238E27FC236}">
                  <a16:creationId xmlns:a16="http://schemas.microsoft.com/office/drawing/2014/main" xmlns="" id="{DAC85806-6E9B-4E83-B962-9FAD864429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29051" y="5267326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3" name="Line 104">
              <a:extLst>
                <a:ext uri="{FF2B5EF4-FFF2-40B4-BE49-F238E27FC236}">
                  <a16:creationId xmlns:a16="http://schemas.microsoft.com/office/drawing/2014/main" xmlns="" id="{93744AE8-FA5B-4105-B45D-7E268DD99B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49689" y="5249863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4" name="Line 105">
              <a:extLst>
                <a:ext uri="{FF2B5EF4-FFF2-40B4-BE49-F238E27FC236}">
                  <a16:creationId xmlns:a16="http://schemas.microsoft.com/office/drawing/2014/main" xmlns="" id="{0A296D49-998F-45C8-B9E4-349E15AE50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67151" y="5230813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5" name="Line 106">
              <a:extLst>
                <a:ext uri="{FF2B5EF4-FFF2-40B4-BE49-F238E27FC236}">
                  <a16:creationId xmlns:a16="http://schemas.microsoft.com/office/drawing/2014/main" xmlns="" id="{2EF9B920-6608-467D-BEF5-8F5C114C3F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87789" y="5211763"/>
              <a:ext cx="190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6" name="Line 107">
              <a:extLst>
                <a:ext uri="{FF2B5EF4-FFF2-40B4-BE49-F238E27FC236}">
                  <a16:creationId xmlns:a16="http://schemas.microsoft.com/office/drawing/2014/main" xmlns="" id="{56916FA4-DA09-437D-9CE5-34374023C7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06839" y="5194301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7" name="Line 108">
              <a:extLst>
                <a:ext uri="{FF2B5EF4-FFF2-40B4-BE49-F238E27FC236}">
                  <a16:creationId xmlns:a16="http://schemas.microsoft.com/office/drawing/2014/main" xmlns="" id="{3A5A6670-7C5B-48C9-8D8D-1174770983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24301" y="5175251"/>
              <a:ext cx="190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8" name="Line 109">
              <a:extLst>
                <a:ext uri="{FF2B5EF4-FFF2-40B4-BE49-F238E27FC236}">
                  <a16:creationId xmlns:a16="http://schemas.microsoft.com/office/drawing/2014/main" xmlns="" id="{48F2FF2A-4B1C-4C7B-8613-14D55CE4A9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43351" y="5157788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9" name="Line 110">
              <a:extLst>
                <a:ext uri="{FF2B5EF4-FFF2-40B4-BE49-F238E27FC236}">
                  <a16:creationId xmlns:a16="http://schemas.microsoft.com/office/drawing/2014/main" xmlns="" id="{768A93F0-EEC3-453C-8D59-F391B45B57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62401" y="5138738"/>
              <a:ext cx="190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0" name="Line 111">
              <a:extLst>
                <a:ext uri="{FF2B5EF4-FFF2-40B4-BE49-F238E27FC236}">
                  <a16:creationId xmlns:a16="http://schemas.microsoft.com/office/drawing/2014/main" xmlns="" id="{47EEA094-12A5-47E6-9ABB-02CDA0F846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81451" y="5121276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1" name="Line 112">
              <a:extLst>
                <a:ext uri="{FF2B5EF4-FFF2-40B4-BE49-F238E27FC236}">
                  <a16:creationId xmlns:a16="http://schemas.microsoft.com/office/drawing/2014/main" xmlns="" id="{86262F74-C495-4A1A-B54F-C48EA5A2CA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98914" y="5102226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2" name="Line 113">
              <a:extLst>
                <a:ext uri="{FF2B5EF4-FFF2-40B4-BE49-F238E27FC236}">
                  <a16:creationId xmlns:a16="http://schemas.microsoft.com/office/drawing/2014/main" xmlns="" id="{25D6774C-B6F3-41A7-9B8C-DF64D28E90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16376" y="5084763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3" name="Line 114">
              <a:extLst>
                <a:ext uri="{FF2B5EF4-FFF2-40B4-BE49-F238E27FC236}">
                  <a16:creationId xmlns:a16="http://schemas.microsoft.com/office/drawing/2014/main" xmlns="" id="{87B22752-5A95-4217-B214-42AD23519A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33839" y="5065713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4" name="Line 115">
              <a:extLst>
                <a:ext uri="{FF2B5EF4-FFF2-40B4-BE49-F238E27FC236}">
                  <a16:creationId xmlns:a16="http://schemas.microsoft.com/office/drawing/2014/main" xmlns="" id="{E8670BE2-F252-49A3-82A4-3611FB8C5B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51301" y="5048251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5" name="Line 116">
              <a:extLst>
                <a:ext uri="{FF2B5EF4-FFF2-40B4-BE49-F238E27FC236}">
                  <a16:creationId xmlns:a16="http://schemas.microsoft.com/office/drawing/2014/main" xmlns="" id="{DF14F0F0-27BB-4CD6-9732-BF5DA8F5E3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68764" y="5029201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6" name="Line 117">
              <a:extLst>
                <a:ext uri="{FF2B5EF4-FFF2-40B4-BE49-F238E27FC236}">
                  <a16:creationId xmlns:a16="http://schemas.microsoft.com/office/drawing/2014/main" xmlns="" id="{83CF502F-A1CB-4638-A69B-00999F357D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6226" y="5011738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7" name="Line 118">
              <a:extLst>
                <a:ext uri="{FF2B5EF4-FFF2-40B4-BE49-F238E27FC236}">
                  <a16:creationId xmlns:a16="http://schemas.microsoft.com/office/drawing/2014/main" xmlns="" id="{2D438403-4A99-4806-8CEA-87D340CB4C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03689" y="4992688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8" name="Line 119">
              <a:extLst>
                <a:ext uri="{FF2B5EF4-FFF2-40B4-BE49-F238E27FC236}">
                  <a16:creationId xmlns:a16="http://schemas.microsoft.com/office/drawing/2014/main" xmlns="" id="{84FE6663-92C3-49C5-BD9B-33A6A79BB6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19564" y="4973638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9" name="Line 120">
              <a:extLst>
                <a:ext uri="{FF2B5EF4-FFF2-40B4-BE49-F238E27FC236}">
                  <a16:creationId xmlns:a16="http://schemas.microsoft.com/office/drawing/2014/main" xmlns="" id="{E1134F61-4BAB-40DE-983E-BBA61CDC2B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37026" y="4956176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0" name="Line 121">
              <a:extLst>
                <a:ext uri="{FF2B5EF4-FFF2-40B4-BE49-F238E27FC236}">
                  <a16:creationId xmlns:a16="http://schemas.microsoft.com/office/drawing/2014/main" xmlns="" id="{A54C680B-F788-43DA-9717-334F36C661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54489" y="4937126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1" name="Line 122">
              <a:extLst>
                <a:ext uri="{FF2B5EF4-FFF2-40B4-BE49-F238E27FC236}">
                  <a16:creationId xmlns:a16="http://schemas.microsoft.com/office/drawing/2014/main" xmlns="" id="{10E8E3EF-8518-4096-8B8C-93E3E5E2CB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70364" y="4919663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2" name="Line 123">
              <a:extLst>
                <a:ext uri="{FF2B5EF4-FFF2-40B4-BE49-F238E27FC236}">
                  <a16:creationId xmlns:a16="http://schemas.microsoft.com/office/drawing/2014/main" xmlns="" id="{4B6D6066-FB55-4929-898D-65393192CD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86239" y="4900613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3" name="Line 124">
              <a:extLst>
                <a:ext uri="{FF2B5EF4-FFF2-40B4-BE49-F238E27FC236}">
                  <a16:creationId xmlns:a16="http://schemas.microsoft.com/office/drawing/2014/main" xmlns="" id="{313E4159-0BD8-4499-AD14-07D8D9E735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02114" y="4883151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4" name="Line 125">
              <a:extLst>
                <a:ext uri="{FF2B5EF4-FFF2-40B4-BE49-F238E27FC236}">
                  <a16:creationId xmlns:a16="http://schemas.microsoft.com/office/drawing/2014/main" xmlns="" id="{90DEF810-86BA-4447-84A7-23827A1B61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17989" y="4864101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5" name="Line 126">
              <a:extLst>
                <a:ext uri="{FF2B5EF4-FFF2-40B4-BE49-F238E27FC236}">
                  <a16:creationId xmlns:a16="http://schemas.microsoft.com/office/drawing/2014/main" xmlns="" id="{24C0655F-BAD2-4596-A99E-26DC4C5844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33864" y="4845051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6" name="Line 127">
              <a:extLst>
                <a:ext uri="{FF2B5EF4-FFF2-40B4-BE49-F238E27FC236}">
                  <a16:creationId xmlns:a16="http://schemas.microsoft.com/office/drawing/2014/main" xmlns="" id="{1960C211-D53B-4F80-AF44-1F2AE1B32A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49739" y="4827588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7" name="Line 128">
              <a:extLst>
                <a:ext uri="{FF2B5EF4-FFF2-40B4-BE49-F238E27FC236}">
                  <a16:creationId xmlns:a16="http://schemas.microsoft.com/office/drawing/2014/main" xmlns="" id="{A6562590-B2F8-411B-BFB4-3557F88C06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65614" y="4808538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8" name="Line 129">
              <a:extLst>
                <a:ext uri="{FF2B5EF4-FFF2-40B4-BE49-F238E27FC236}">
                  <a16:creationId xmlns:a16="http://schemas.microsoft.com/office/drawing/2014/main" xmlns="" id="{A5BC5CF5-FB86-4C59-87DB-4A7526933E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81489" y="4791076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9" name="Line 130">
              <a:extLst>
                <a:ext uri="{FF2B5EF4-FFF2-40B4-BE49-F238E27FC236}">
                  <a16:creationId xmlns:a16="http://schemas.microsoft.com/office/drawing/2014/main" xmlns="" id="{713B262A-B621-4CB3-BFCF-D5E59BDA99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95776" y="4773613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0" name="Line 131">
              <a:extLst>
                <a:ext uri="{FF2B5EF4-FFF2-40B4-BE49-F238E27FC236}">
                  <a16:creationId xmlns:a16="http://schemas.microsoft.com/office/drawing/2014/main" xmlns="" id="{17FCA2E3-A264-4164-8261-190624C5A5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11651" y="4754563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1" name="Line 132">
              <a:extLst>
                <a:ext uri="{FF2B5EF4-FFF2-40B4-BE49-F238E27FC236}">
                  <a16:creationId xmlns:a16="http://schemas.microsoft.com/office/drawing/2014/main" xmlns="" id="{27AB411B-2CE1-4F5E-AE1E-0EC36668C3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25939" y="4737101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2" name="Line 133">
              <a:extLst>
                <a:ext uri="{FF2B5EF4-FFF2-40B4-BE49-F238E27FC236}">
                  <a16:creationId xmlns:a16="http://schemas.microsoft.com/office/drawing/2014/main" xmlns="" id="{5F0583F3-5992-47AD-B41E-C642B7DD6A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40226" y="4718051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3" name="Line 134">
              <a:extLst>
                <a:ext uri="{FF2B5EF4-FFF2-40B4-BE49-F238E27FC236}">
                  <a16:creationId xmlns:a16="http://schemas.microsoft.com/office/drawing/2014/main" xmlns="" id="{7EC05AD4-4578-4F3F-899F-843D133B0C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54514" y="4699001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4" name="Line 135">
              <a:extLst>
                <a:ext uri="{FF2B5EF4-FFF2-40B4-BE49-F238E27FC236}">
                  <a16:creationId xmlns:a16="http://schemas.microsoft.com/office/drawing/2014/main" xmlns="" id="{FDBB9AC7-C749-4942-809C-304A51960E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70389" y="4681538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5" name="Line 136">
              <a:extLst>
                <a:ext uri="{FF2B5EF4-FFF2-40B4-BE49-F238E27FC236}">
                  <a16:creationId xmlns:a16="http://schemas.microsoft.com/office/drawing/2014/main" xmlns="" id="{0E6DD14C-309D-4BF9-B53E-BF00F01AFA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83089" y="4662488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6" name="Line 137">
              <a:extLst>
                <a:ext uri="{FF2B5EF4-FFF2-40B4-BE49-F238E27FC236}">
                  <a16:creationId xmlns:a16="http://schemas.microsoft.com/office/drawing/2014/main" xmlns="" id="{8CE535A5-55A3-45FB-8C39-ADE6F3BB0D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8964" y="4645026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7" name="Line 138">
              <a:extLst>
                <a:ext uri="{FF2B5EF4-FFF2-40B4-BE49-F238E27FC236}">
                  <a16:creationId xmlns:a16="http://schemas.microsoft.com/office/drawing/2014/main" xmlns="" id="{9DBE20E0-D5F2-42D8-B4CD-DE5E4C57F0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11664" y="4625976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8" name="Line 139">
              <a:extLst>
                <a:ext uri="{FF2B5EF4-FFF2-40B4-BE49-F238E27FC236}">
                  <a16:creationId xmlns:a16="http://schemas.microsoft.com/office/drawing/2014/main" xmlns="" id="{BD35BBA0-3479-4CF0-84D8-B5BAF4CC18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25951" y="4606926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9" name="Line 140">
              <a:extLst>
                <a:ext uri="{FF2B5EF4-FFF2-40B4-BE49-F238E27FC236}">
                  <a16:creationId xmlns:a16="http://schemas.microsoft.com/office/drawing/2014/main" xmlns="" id="{786EC91F-934D-46CC-BA54-2DDD046490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40239" y="4589463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0" name="Line 141">
              <a:extLst>
                <a:ext uri="{FF2B5EF4-FFF2-40B4-BE49-F238E27FC236}">
                  <a16:creationId xmlns:a16="http://schemas.microsoft.com/office/drawing/2014/main" xmlns="" id="{9B6158E3-E958-406C-B241-B8991A5CA8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54526" y="4570413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1" name="Line 142">
              <a:extLst>
                <a:ext uri="{FF2B5EF4-FFF2-40B4-BE49-F238E27FC236}">
                  <a16:creationId xmlns:a16="http://schemas.microsoft.com/office/drawing/2014/main" xmlns="" id="{A45ECFF0-8A4A-449C-A83C-DBDCB77E5B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67226" y="4552951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2" name="Line 143">
              <a:extLst>
                <a:ext uri="{FF2B5EF4-FFF2-40B4-BE49-F238E27FC236}">
                  <a16:creationId xmlns:a16="http://schemas.microsoft.com/office/drawing/2014/main" xmlns="" id="{D6410682-6296-464A-B855-A393C5046A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81514" y="4533901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3" name="Line 144">
              <a:extLst>
                <a:ext uri="{FF2B5EF4-FFF2-40B4-BE49-F238E27FC236}">
                  <a16:creationId xmlns:a16="http://schemas.microsoft.com/office/drawing/2014/main" xmlns="" id="{6BF4E5B1-7854-46C2-99BB-A111759E48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94214" y="4516438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4" name="Line 145">
              <a:extLst>
                <a:ext uri="{FF2B5EF4-FFF2-40B4-BE49-F238E27FC236}">
                  <a16:creationId xmlns:a16="http://schemas.microsoft.com/office/drawing/2014/main" xmlns="" id="{BDFA01CA-A37B-4EF5-B99C-053B4266A1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6914" y="4497388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5" name="Line 146">
              <a:extLst>
                <a:ext uri="{FF2B5EF4-FFF2-40B4-BE49-F238E27FC236}">
                  <a16:creationId xmlns:a16="http://schemas.microsoft.com/office/drawing/2014/main" xmlns="" id="{F7D15A98-3C50-4953-94AE-8D74BA9C03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21201" y="4478338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6" name="Line 147">
              <a:extLst>
                <a:ext uri="{FF2B5EF4-FFF2-40B4-BE49-F238E27FC236}">
                  <a16:creationId xmlns:a16="http://schemas.microsoft.com/office/drawing/2014/main" xmlns="" id="{F4B15CD3-AB0A-450F-8EBD-E8A05B6EA3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33901" y="4460876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7" name="Line 148">
              <a:extLst>
                <a:ext uri="{FF2B5EF4-FFF2-40B4-BE49-F238E27FC236}">
                  <a16:creationId xmlns:a16="http://schemas.microsoft.com/office/drawing/2014/main" xmlns="" id="{453E7E69-0F01-4605-A745-A31769787A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46601" y="4441826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8" name="Line 149">
              <a:extLst>
                <a:ext uri="{FF2B5EF4-FFF2-40B4-BE49-F238E27FC236}">
                  <a16:creationId xmlns:a16="http://schemas.microsoft.com/office/drawing/2014/main" xmlns="" id="{E302A464-6C43-408E-8B0E-B0FE86FCF4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59301" y="4424363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9" name="Line 150">
              <a:extLst>
                <a:ext uri="{FF2B5EF4-FFF2-40B4-BE49-F238E27FC236}">
                  <a16:creationId xmlns:a16="http://schemas.microsoft.com/office/drawing/2014/main" xmlns="" id="{6704297E-BBB0-44F4-9631-8C219A5795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72001" y="4406901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0" name="Line 151">
              <a:extLst>
                <a:ext uri="{FF2B5EF4-FFF2-40B4-BE49-F238E27FC236}">
                  <a16:creationId xmlns:a16="http://schemas.microsoft.com/office/drawing/2014/main" xmlns="" id="{519B5418-DF41-4819-AA2B-B26EE53B95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84701" y="438785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1" name="Line 152">
              <a:extLst>
                <a:ext uri="{FF2B5EF4-FFF2-40B4-BE49-F238E27FC236}">
                  <a16:creationId xmlns:a16="http://schemas.microsoft.com/office/drawing/2014/main" xmlns="" id="{0B87B84F-6162-4F82-BA7A-0D2B597047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95814" y="4368801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2" name="Line 153">
              <a:extLst>
                <a:ext uri="{FF2B5EF4-FFF2-40B4-BE49-F238E27FC236}">
                  <a16:creationId xmlns:a16="http://schemas.microsoft.com/office/drawing/2014/main" xmlns="" id="{ED449D27-0864-4A73-A5CB-3EC1C2122C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08514" y="4351338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3" name="Line 154">
              <a:extLst>
                <a:ext uri="{FF2B5EF4-FFF2-40B4-BE49-F238E27FC236}">
                  <a16:creationId xmlns:a16="http://schemas.microsoft.com/office/drawing/2014/main" xmlns="" id="{0AF8743C-6BB8-4A89-95D3-651329ED51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21214" y="4332288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4" name="Line 155">
              <a:extLst>
                <a:ext uri="{FF2B5EF4-FFF2-40B4-BE49-F238E27FC236}">
                  <a16:creationId xmlns:a16="http://schemas.microsoft.com/office/drawing/2014/main" xmlns="" id="{A7364804-9199-4587-9071-F49691DDBF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33914" y="4314826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5" name="Line 156">
              <a:extLst>
                <a:ext uri="{FF2B5EF4-FFF2-40B4-BE49-F238E27FC236}">
                  <a16:creationId xmlns:a16="http://schemas.microsoft.com/office/drawing/2014/main" xmlns="" id="{67CC988F-4578-40F4-A682-F5F9A3C20E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45026" y="4295776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6" name="Line 157">
              <a:extLst>
                <a:ext uri="{FF2B5EF4-FFF2-40B4-BE49-F238E27FC236}">
                  <a16:creationId xmlns:a16="http://schemas.microsoft.com/office/drawing/2014/main" xmlns="" id="{39272764-71AE-4D77-814A-97E5FE1BE2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57726" y="4278313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7" name="Line 158">
              <a:extLst>
                <a:ext uri="{FF2B5EF4-FFF2-40B4-BE49-F238E27FC236}">
                  <a16:creationId xmlns:a16="http://schemas.microsoft.com/office/drawing/2014/main" xmlns="" id="{394BE094-9C5D-4328-8A02-7F631D9EDA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70426" y="4259263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8" name="Line 159">
              <a:extLst>
                <a:ext uri="{FF2B5EF4-FFF2-40B4-BE49-F238E27FC236}">
                  <a16:creationId xmlns:a16="http://schemas.microsoft.com/office/drawing/2014/main" xmlns="" id="{25580E2A-6DDF-4B0B-8690-51DABDF817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81539" y="4241801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9" name="Line 160">
              <a:extLst>
                <a:ext uri="{FF2B5EF4-FFF2-40B4-BE49-F238E27FC236}">
                  <a16:creationId xmlns:a16="http://schemas.microsoft.com/office/drawing/2014/main" xmlns="" id="{182DEF85-DFD1-4244-B849-8E4C365BC2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92651" y="422275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0" name="Line 161">
              <a:extLst>
                <a:ext uri="{FF2B5EF4-FFF2-40B4-BE49-F238E27FC236}">
                  <a16:creationId xmlns:a16="http://schemas.microsoft.com/office/drawing/2014/main" xmlns="" id="{E60EEA62-2942-4897-946B-0AA886AFEC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03764" y="420370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1" name="Line 162">
              <a:extLst>
                <a:ext uri="{FF2B5EF4-FFF2-40B4-BE49-F238E27FC236}">
                  <a16:creationId xmlns:a16="http://schemas.microsoft.com/office/drawing/2014/main" xmlns="" id="{099A4858-FBBC-4D83-AFC3-AF779D21D4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14876" y="4186238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2" name="Line 163">
              <a:extLst>
                <a:ext uri="{FF2B5EF4-FFF2-40B4-BE49-F238E27FC236}">
                  <a16:creationId xmlns:a16="http://schemas.microsoft.com/office/drawing/2014/main" xmlns="" id="{78B27A1F-6466-499B-ADF3-A749193903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27576" y="4167188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3" name="Line 164">
              <a:extLst>
                <a:ext uri="{FF2B5EF4-FFF2-40B4-BE49-F238E27FC236}">
                  <a16:creationId xmlns:a16="http://schemas.microsoft.com/office/drawing/2014/main" xmlns="" id="{088688FE-C796-4CC4-A2D8-82E2D75CF0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38689" y="4149726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4" name="Line 165">
              <a:extLst>
                <a:ext uri="{FF2B5EF4-FFF2-40B4-BE49-F238E27FC236}">
                  <a16:creationId xmlns:a16="http://schemas.microsoft.com/office/drawing/2014/main" xmlns="" id="{B922DB9B-272B-4BB5-8C47-9430FF40A9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49801" y="4130676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5" name="Line 166">
              <a:extLst>
                <a:ext uri="{FF2B5EF4-FFF2-40B4-BE49-F238E27FC236}">
                  <a16:creationId xmlns:a16="http://schemas.microsoft.com/office/drawing/2014/main" xmlns="" id="{3957331B-CA87-4F5D-9E62-6291A7B5D7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60914" y="411162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6" name="Line 167">
              <a:extLst>
                <a:ext uri="{FF2B5EF4-FFF2-40B4-BE49-F238E27FC236}">
                  <a16:creationId xmlns:a16="http://schemas.microsoft.com/office/drawing/2014/main" xmlns="" id="{401FC5E3-9F5E-4AB1-BEAF-65C8E2EF27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70439" y="4094163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7" name="Line 168">
              <a:extLst>
                <a:ext uri="{FF2B5EF4-FFF2-40B4-BE49-F238E27FC236}">
                  <a16:creationId xmlns:a16="http://schemas.microsoft.com/office/drawing/2014/main" xmlns="" id="{9385E461-4FEB-4AF5-B8CC-9E28D80034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83139" y="4075113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8" name="Line 169">
              <a:extLst>
                <a:ext uri="{FF2B5EF4-FFF2-40B4-BE49-F238E27FC236}">
                  <a16:creationId xmlns:a16="http://schemas.microsoft.com/office/drawing/2014/main" xmlns="" id="{6AF2B67D-3202-4695-9D45-12FBC46C1C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92664" y="4057651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9" name="Line 170">
              <a:extLst>
                <a:ext uri="{FF2B5EF4-FFF2-40B4-BE49-F238E27FC236}">
                  <a16:creationId xmlns:a16="http://schemas.microsoft.com/office/drawing/2014/main" xmlns="" id="{2D2002B5-76C3-4A2F-AAF9-E6DB4D3CF1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03776" y="4040188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0" name="Line 171">
              <a:extLst>
                <a:ext uri="{FF2B5EF4-FFF2-40B4-BE49-F238E27FC236}">
                  <a16:creationId xmlns:a16="http://schemas.microsoft.com/office/drawing/2014/main" xmlns="" id="{3E92972B-6B58-403B-8A4D-E51FB14389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14889" y="4021138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1" name="Line 172">
              <a:extLst>
                <a:ext uri="{FF2B5EF4-FFF2-40B4-BE49-F238E27FC236}">
                  <a16:creationId xmlns:a16="http://schemas.microsoft.com/office/drawing/2014/main" xmlns="" id="{539A7779-4DDB-4376-B832-A4B1A78099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26001" y="400208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2" name="Line 173">
              <a:extLst>
                <a:ext uri="{FF2B5EF4-FFF2-40B4-BE49-F238E27FC236}">
                  <a16:creationId xmlns:a16="http://schemas.microsoft.com/office/drawing/2014/main" xmlns="" id="{B7C79474-B043-4AFA-A380-D69534662D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35526" y="3984626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3" name="Line 174">
              <a:extLst>
                <a:ext uri="{FF2B5EF4-FFF2-40B4-BE49-F238E27FC236}">
                  <a16:creationId xmlns:a16="http://schemas.microsoft.com/office/drawing/2014/main" xmlns="" id="{B1B1605A-350D-4541-BCAE-EB97EC57FA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46639" y="396557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4" name="Line 175">
              <a:extLst>
                <a:ext uri="{FF2B5EF4-FFF2-40B4-BE49-F238E27FC236}">
                  <a16:creationId xmlns:a16="http://schemas.microsoft.com/office/drawing/2014/main" xmlns="" id="{5E20F7DF-33F4-4A57-B5B6-CB89FEA169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56164" y="3948113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5" name="Line 176">
              <a:extLst>
                <a:ext uri="{FF2B5EF4-FFF2-40B4-BE49-F238E27FC236}">
                  <a16:creationId xmlns:a16="http://schemas.microsoft.com/office/drawing/2014/main" xmlns="" id="{9FEADA03-B26F-4191-A58D-3BF7A449FC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67276" y="3929063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6" name="Line 177">
              <a:extLst>
                <a:ext uri="{FF2B5EF4-FFF2-40B4-BE49-F238E27FC236}">
                  <a16:creationId xmlns:a16="http://schemas.microsoft.com/office/drawing/2014/main" xmlns="" id="{6F18DB62-CCDB-47D4-B3A8-0F003E2714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76801" y="3911601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7" name="Line 178">
              <a:extLst>
                <a:ext uri="{FF2B5EF4-FFF2-40B4-BE49-F238E27FC236}">
                  <a16:creationId xmlns:a16="http://schemas.microsoft.com/office/drawing/2014/main" xmlns="" id="{DFB5FDF6-3DDD-421A-8110-838BB713B0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86326" y="389255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8" name="Line 179">
              <a:extLst>
                <a:ext uri="{FF2B5EF4-FFF2-40B4-BE49-F238E27FC236}">
                  <a16:creationId xmlns:a16="http://schemas.microsoft.com/office/drawing/2014/main" xmlns="" id="{192EEC84-D0CD-4EE5-A0C4-E4BDC82BD1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97439" y="3875088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9" name="Line 180">
              <a:extLst>
                <a:ext uri="{FF2B5EF4-FFF2-40B4-BE49-F238E27FC236}">
                  <a16:creationId xmlns:a16="http://schemas.microsoft.com/office/drawing/2014/main" xmlns="" id="{00EB48A5-ACD2-461B-B263-35A8C21F61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06964" y="385603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0" name="Line 181">
              <a:extLst>
                <a:ext uri="{FF2B5EF4-FFF2-40B4-BE49-F238E27FC236}">
                  <a16:creationId xmlns:a16="http://schemas.microsoft.com/office/drawing/2014/main" xmlns="" id="{DDE440D0-7E7A-49AB-8D1B-CA327CEE14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16489" y="383698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1" name="Line 182">
              <a:extLst>
                <a:ext uri="{FF2B5EF4-FFF2-40B4-BE49-F238E27FC236}">
                  <a16:creationId xmlns:a16="http://schemas.microsoft.com/office/drawing/2014/main" xmlns="" id="{D07702F8-CE84-4D87-BBC0-B72F1C29DA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26014" y="3819526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2" name="Line 183">
              <a:extLst>
                <a:ext uri="{FF2B5EF4-FFF2-40B4-BE49-F238E27FC236}">
                  <a16:creationId xmlns:a16="http://schemas.microsoft.com/office/drawing/2014/main" xmlns="" id="{26C46209-070A-4FB8-9AAC-81457CB4DE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37126" y="380047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3" name="Line 184">
              <a:extLst>
                <a:ext uri="{FF2B5EF4-FFF2-40B4-BE49-F238E27FC236}">
                  <a16:creationId xmlns:a16="http://schemas.microsoft.com/office/drawing/2014/main" xmlns="" id="{858FDB38-9CEA-4201-8DFE-ECC3F8353A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46651" y="3783013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4" name="Line 185">
              <a:extLst>
                <a:ext uri="{FF2B5EF4-FFF2-40B4-BE49-F238E27FC236}">
                  <a16:creationId xmlns:a16="http://schemas.microsoft.com/office/drawing/2014/main" xmlns="" id="{E28E13ED-55A4-4529-857C-AC61A73E2A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56176" y="3763963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5" name="Line 186">
              <a:extLst>
                <a:ext uri="{FF2B5EF4-FFF2-40B4-BE49-F238E27FC236}">
                  <a16:creationId xmlns:a16="http://schemas.microsoft.com/office/drawing/2014/main" xmlns="" id="{19F10B9C-BC67-4557-9500-A46D58858E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65701" y="3746501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6" name="Line 187">
              <a:extLst>
                <a:ext uri="{FF2B5EF4-FFF2-40B4-BE49-F238E27FC236}">
                  <a16:creationId xmlns:a16="http://schemas.microsoft.com/office/drawing/2014/main" xmlns="" id="{CBFFF894-43DD-4587-9623-A1A3B8E5F4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75226" y="3727451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7" name="Line 188">
              <a:extLst>
                <a:ext uri="{FF2B5EF4-FFF2-40B4-BE49-F238E27FC236}">
                  <a16:creationId xmlns:a16="http://schemas.microsoft.com/office/drawing/2014/main" xmlns="" id="{5DED87CB-1B89-4169-899A-E51F17E339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84751" y="3709988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8" name="Line 189">
              <a:extLst>
                <a:ext uri="{FF2B5EF4-FFF2-40B4-BE49-F238E27FC236}">
                  <a16:creationId xmlns:a16="http://schemas.microsoft.com/office/drawing/2014/main" xmlns="" id="{EC449602-F73A-44C6-8ABB-B2B13D7A76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94276" y="3690938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9" name="Line 190">
              <a:extLst>
                <a:ext uri="{FF2B5EF4-FFF2-40B4-BE49-F238E27FC236}">
                  <a16:creationId xmlns:a16="http://schemas.microsoft.com/office/drawing/2014/main" xmlns="" id="{863C2538-9FF5-44A5-AB65-7B60D3927F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02214" y="3673476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0" name="Line 191">
              <a:extLst>
                <a:ext uri="{FF2B5EF4-FFF2-40B4-BE49-F238E27FC236}">
                  <a16:creationId xmlns:a16="http://schemas.microsoft.com/office/drawing/2014/main" xmlns="" id="{40E51F75-CA41-443F-968B-AC1D8F3516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11739" y="365442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1" name="Line 192">
              <a:extLst>
                <a:ext uri="{FF2B5EF4-FFF2-40B4-BE49-F238E27FC236}">
                  <a16:creationId xmlns:a16="http://schemas.microsoft.com/office/drawing/2014/main" xmlns="" id="{F57634D3-48E7-477B-88C9-D9D8D65AFF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21264" y="363537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2" name="Line 193">
              <a:extLst>
                <a:ext uri="{FF2B5EF4-FFF2-40B4-BE49-F238E27FC236}">
                  <a16:creationId xmlns:a16="http://schemas.microsoft.com/office/drawing/2014/main" xmlns="" id="{263B359D-25AD-4439-A828-4074CCC707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30789" y="3617913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3" name="Line 194">
              <a:extLst>
                <a:ext uri="{FF2B5EF4-FFF2-40B4-BE49-F238E27FC236}">
                  <a16:creationId xmlns:a16="http://schemas.microsoft.com/office/drawing/2014/main" xmlns="" id="{73A502D1-D30A-4DA2-AE65-74E8CDCA37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40314" y="3598863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4" name="Line 195">
              <a:extLst>
                <a:ext uri="{FF2B5EF4-FFF2-40B4-BE49-F238E27FC236}">
                  <a16:creationId xmlns:a16="http://schemas.microsoft.com/office/drawing/2014/main" xmlns="" id="{770DFFF2-A4F6-4108-8D05-0EBC699D90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49839" y="3581401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5" name="Line 196">
              <a:extLst>
                <a:ext uri="{FF2B5EF4-FFF2-40B4-BE49-F238E27FC236}">
                  <a16:creationId xmlns:a16="http://schemas.microsoft.com/office/drawing/2014/main" xmlns="" id="{3EE54366-2775-4019-A950-A5E1A00A8A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57776" y="3562351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6" name="Line 197">
              <a:extLst>
                <a:ext uri="{FF2B5EF4-FFF2-40B4-BE49-F238E27FC236}">
                  <a16:creationId xmlns:a16="http://schemas.microsoft.com/office/drawing/2014/main" xmlns="" id="{C8C9520C-026D-4449-A42B-31CDC579A3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67301" y="3544888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7" name="Line 198">
              <a:extLst>
                <a:ext uri="{FF2B5EF4-FFF2-40B4-BE49-F238E27FC236}">
                  <a16:creationId xmlns:a16="http://schemas.microsoft.com/office/drawing/2014/main" xmlns="" id="{FDB1CC74-3B58-4122-A951-4681A58115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75239" y="3525838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8" name="Line 199">
              <a:extLst>
                <a:ext uri="{FF2B5EF4-FFF2-40B4-BE49-F238E27FC236}">
                  <a16:creationId xmlns:a16="http://schemas.microsoft.com/office/drawing/2014/main" xmlns="" id="{35891DFD-AC84-4B76-9E9B-EF7DE5DDD7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83176" y="3508376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9" name="Line 200">
              <a:extLst>
                <a:ext uri="{FF2B5EF4-FFF2-40B4-BE49-F238E27FC236}">
                  <a16:creationId xmlns:a16="http://schemas.microsoft.com/office/drawing/2014/main" xmlns="" id="{BD2FC239-5ACA-4E0C-BD95-711A670062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92701" y="348932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0" name="Line 201">
              <a:extLst>
                <a:ext uri="{FF2B5EF4-FFF2-40B4-BE49-F238E27FC236}">
                  <a16:creationId xmlns:a16="http://schemas.microsoft.com/office/drawing/2014/main" xmlns="" id="{0B36500B-FE24-4AE5-930B-5C9DC6EF23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02226" y="3470276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1" name="Line 202">
              <a:extLst>
                <a:ext uri="{FF2B5EF4-FFF2-40B4-BE49-F238E27FC236}">
                  <a16:creationId xmlns:a16="http://schemas.microsoft.com/office/drawing/2014/main" xmlns="" id="{551D9FFB-2092-4EAA-83E9-A18D613AD9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10164" y="3452813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2" name="Line 203">
              <a:extLst>
                <a:ext uri="{FF2B5EF4-FFF2-40B4-BE49-F238E27FC236}">
                  <a16:creationId xmlns:a16="http://schemas.microsoft.com/office/drawing/2014/main" xmlns="" id="{72CF92A5-F785-44D0-BB42-C3825FC96D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19689" y="3433763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3" name="Line 204">
              <a:extLst>
                <a:ext uri="{FF2B5EF4-FFF2-40B4-BE49-F238E27FC236}">
                  <a16:creationId xmlns:a16="http://schemas.microsoft.com/office/drawing/2014/main" xmlns="" id="{A335974E-EACB-4EDE-808F-561FD31D11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27626" y="3416301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264" name="Group 406">
              <a:extLst>
                <a:ext uri="{FF2B5EF4-FFF2-40B4-BE49-F238E27FC236}">
                  <a16:creationId xmlns:a16="http://schemas.microsoft.com/office/drawing/2014/main" xmlns="" id="{5841BEC2-F151-4DF7-8953-B11BE56A2A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19413" y="482600"/>
              <a:ext cx="3205163" cy="5499100"/>
              <a:chOff x="1839" y="304"/>
              <a:chExt cx="2019" cy="3464"/>
            </a:xfrm>
          </p:grpSpPr>
          <p:sp>
            <p:nvSpPr>
              <p:cNvPr id="11527" name="Line 206">
                <a:extLst>
                  <a:ext uri="{FF2B5EF4-FFF2-40B4-BE49-F238E27FC236}">
                    <a16:creationId xmlns:a16="http://schemas.microsoft.com/office/drawing/2014/main" xmlns="" id="{3E3652F6-F7EB-4827-ABC8-A8C655247E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6" y="214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28" name="Line 207">
                <a:extLst>
                  <a:ext uri="{FF2B5EF4-FFF2-40B4-BE49-F238E27FC236}">
                    <a16:creationId xmlns:a16="http://schemas.microsoft.com/office/drawing/2014/main" xmlns="" id="{D9CFCFCD-A90C-44D6-8627-5E7DB2CE62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41" y="212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29" name="Line 208">
                <a:extLst>
                  <a:ext uri="{FF2B5EF4-FFF2-40B4-BE49-F238E27FC236}">
                    <a16:creationId xmlns:a16="http://schemas.microsoft.com/office/drawing/2014/main" xmlns="" id="{ABDCAAA5-4AB1-493B-A415-212320392A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46" y="211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30" name="Line 209">
                <a:extLst>
                  <a:ext uri="{FF2B5EF4-FFF2-40B4-BE49-F238E27FC236}">
                    <a16:creationId xmlns:a16="http://schemas.microsoft.com/office/drawing/2014/main" xmlns="" id="{FDA9CB4C-B326-4E7A-B431-195A9D959F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51" y="2106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31" name="Line 210">
                <a:extLst>
                  <a:ext uri="{FF2B5EF4-FFF2-40B4-BE49-F238E27FC236}">
                    <a16:creationId xmlns:a16="http://schemas.microsoft.com/office/drawing/2014/main" xmlns="" id="{678704CB-28D1-4551-9A00-B4B46DC6DA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57" y="209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32" name="Line 211">
                <a:extLst>
                  <a:ext uri="{FF2B5EF4-FFF2-40B4-BE49-F238E27FC236}">
                    <a16:creationId xmlns:a16="http://schemas.microsoft.com/office/drawing/2014/main" xmlns="" id="{2EEDFD78-EBAD-4F8F-B12C-5498FD1F8A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62" y="208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33" name="Line 212">
                <a:extLst>
                  <a:ext uri="{FF2B5EF4-FFF2-40B4-BE49-F238E27FC236}">
                    <a16:creationId xmlns:a16="http://schemas.microsoft.com/office/drawing/2014/main" xmlns="" id="{9B1F4AE1-A7C1-46D9-8A74-AA9FC8FB6E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67" y="207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34" name="Line 213">
                <a:extLst>
                  <a:ext uri="{FF2B5EF4-FFF2-40B4-BE49-F238E27FC236}">
                    <a16:creationId xmlns:a16="http://schemas.microsoft.com/office/drawing/2014/main" xmlns="" id="{D339EF11-3128-4BA8-925B-1C254DF7A1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2" y="205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35" name="Line 214">
                <a:extLst>
                  <a:ext uri="{FF2B5EF4-FFF2-40B4-BE49-F238E27FC236}">
                    <a16:creationId xmlns:a16="http://schemas.microsoft.com/office/drawing/2014/main" xmlns="" id="{EC9F7B24-5142-47F5-AE88-5A65FD1B2F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7" y="204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36" name="Line 215">
                <a:extLst>
                  <a:ext uri="{FF2B5EF4-FFF2-40B4-BE49-F238E27FC236}">
                    <a16:creationId xmlns:a16="http://schemas.microsoft.com/office/drawing/2014/main" xmlns="" id="{0246F6B3-A726-4929-ABAE-7969B385E3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2" y="2036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37" name="Line 216">
                <a:extLst>
                  <a:ext uri="{FF2B5EF4-FFF2-40B4-BE49-F238E27FC236}">
                    <a16:creationId xmlns:a16="http://schemas.microsoft.com/office/drawing/2014/main" xmlns="" id="{0E6B9E58-E4B7-484D-A32F-9A73536686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8" y="202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38" name="Line 217">
                <a:extLst>
                  <a:ext uri="{FF2B5EF4-FFF2-40B4-BE49-F238E27FC236}">
                    <a16:creationId xmlns:a16="http://schemas.microsoft.com/office/drawing/2014/main" xmlns="" id="{48D7FFD3-99A2-4710-9292-23705CB28A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93" y="201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39" name="Line 218">
                <a:extLst>
                  <a:ext uri="{FF2B5EF4-FFF2-40B4-BE49-F238E27FC236}">
                    <a16:creationId xmlns:a16="http://schemas.microsoft.com/office/drawing/2014/main" xmlns="" id="{28A82E59-0601-4FCB-BA3E-7EAA666CB4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98" y="200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40" name="Line 219">
                <a:extLst>
                  <a:ext uri="{FF2B5EF4-FFF2-40B4-BE49-F238E27FC236}">
                    <a16:creationId xmlns:a16="http://schemas.microsoft.com/office/drawing/2014/main" xmlns="" id="{0E3B2D77-64E3-47B4-A39F-7DEBA41CBD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3" y="199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41" name="Line 220">
                <a:extLst>
                  <a:ext uri="{FF2B5EF4-FFF2-40B4-BE49-F238E27FC236}">
                    <a16:creationId xmlns:a16="http://schemas.microsoft.com/office/drawing/2014/main" xmlns="" id="{2C593D49-3DCA-4B63-A737-8531E6DAF8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8" y="197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42" name="Line 221">
                <a:extLst>
                  <a:ext uri="{FF2B5EF4-FFF2-40B4-BE49-F238E27FC236}">
                    <a16:creationId xmlns:a16="http://schemas.microsoft.com/office/drawing/2014/main" xmlns="" id="{365333F5-B34E-4F07-801E-330086B3E3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3" y="196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43" name="Line 222">
                <a:extLst>
                  <a:ext uri="{FF2B5EF4-FFF2-40B4-BE49-F238E27FC236}">
                    <a16:creationId xmlns:a16="http://schemas.microsoft.com/office/drawing/2014/main" xmlns="" id="{C887E1FA-64F9-4670-B6BD-2677207A7B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8" y="195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44" name="Line 223">
                <a:extLst>
                  <a:ext uri="{FF2B5EF4-FFF2-40B4-BE49-F238E27FC236}">
                    <a16:creationId xmlns:a16="http://schemas.microsoft.com/office/drawing/2014/main" xmlns="" id="{1173D516-14A9-4B02-9AF7-F214959E78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3" y="1944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45" name="Line 224">
                <a:extLst>
                  <a:ext uri="{FF2B5EF4-FFF2-40B4-BE49-F238E27FC236}">
                    <a16:creationId xmlns:a16="http://schemas.microsoft.com/office/drawing/2014/main" xmlns="" id="{0E84990A-0FA9-4D17-976D-A80120AE73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8" y="193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46" name="Line 225">
                <a:extLst>
                  <a:ext uri="{FF2B5EF4-FFF2-40B4-BE49-F238E27FC236}">
                    <a16:creationId xmlns:a16="http://schemas.microsoft.com/office/drawing/2014/main" xmlns="" id="{0B265696-1069-4EB6-A73F-4FE303DEB1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3" y="192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47" name="Line 226">
                <a:extLst>
                  <a:ext uri="{FF2B5EF4-FFF2-40B4-BE49-F238E27FC236}">
                    <a16:creationId xmlns:a16="http://schemas.microsoft.com/office/drawing/2014/main" xmlns="" id="{1FD76D06-8C58-43D3-A633-2BA01A80BF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8" y="191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48" name="Line 227">
                <a:extLst>
                  <a:ext uri="{FF2B5EF4-FFF2-40B4-BE49-F238E27FC236}">
                    <a16:creationId xmlns:a16="http://schemas.microsoft.com/office/drawing/2014/main" xmlns="" id="{B04F2ED0-616E-4F36-B852-6C3A4B2388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2" y="1898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49" name="Line 228">
                <a:extLst>
                  <a:ext uri="{FF2B5EF4-FFF2-40B4-BE49-F238E27FC236}">
                    <a16:creationId xmlns:a16="http://schemas.microsoft.com/office/drawing/2014/main" xmlns="" id="{772F9C94-E3E1-4FC0-9C5D-A76BB0F7CF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8" y="188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50" name="Line 229">
                <a:extLst>
                  <a:ext uri="{FF2B5EF4-FFF2-40B4-BE49-F238E27FC236}">
                    <a16:creationId xmlns:a16="http://schemas.microsoft.com/office/drawing/2014/main" xmlns="" id="{345DC05A-7E65-45A7-A017-9F2C21D53C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2" y="187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51" name="Line 230">
                <a:extLst>
                  <a:ext uri="{FF2B5EF4-FFF2-40B4-BE49-F238E27FC236}">
                    <a16:creationId xmlns:a16="http://schemas.microsoft.com/office/drawing/2014/main" xmlns="" id="{E72FDF50-EBEC-43D4-9A29-93B514B2D5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7" y="186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52" name="Line 231">
                <a:extLst>
                  <a:ext uri="{FF2B5EF4-FFF2-40B4-BE49-F238E27FC236}">
                    <a16:creationId xmlns:a16="http://schemas.microsoft.com/office/drawing/2014/main" xmlns="" id="{E0BACFE9-F907-49CC-98D3-3988C0A9AF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2" y="185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53" name="Line 232">
                <a:extLst>
                  <a:ext uri="{FF2B5EF4-FFF2-40B4-BE49-F238E27FC236}">
                    <a16:creationId xmlns:a16="http://schemas.microsoft.com/office/drawing/2014/main" xmlns="" id="{04FFAE82-FA2A-4CEC-8570-EE7A15F097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7" y="184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54" name="Line 233">
                <a:extLst>
                  <a:ext uri="{FF2B5EF4-FFF2-40B4-BE49-F238E27FC236}">
                    <a16:creationId xmlns:a16="http://schemas.microsoft.com/office/drawing/2014/main" xmlns="" id="{2733E0EC-7E75-4BEE-992A-166E7BB1ED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1" y="182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55" name="Line 234">
                <a:extLst>
                  <a:ext uri="{FF2B5EF4-FFF2-40B4-BE49-F238E27FC236}">
                    <a16:creationId xmlns:a16="http://schemas.microsoft.com/office/drawing/2014/main" xmlns="" id="{58C74D12-13E5-4005-8764-37B2BF65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6" y="181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56" name="Line 235">
                <a:extLst>
                  <a:ext uri="{FF2B5EF4-FFF2-40B4-BE49-F238E27FC236}">
                    <a16:creationId xmlns:a16="http://schemas.microsoft.com/office/drawing/2014/main" xmlns="" id="{28E1549A-DA62-413B-B9B2-0271EB7625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0" y="1806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57" name="Line 236">
                <a:extLst>
                  <a:ext uri="{FF2B5EF4-FFF2-40B4-BE49-F238E27FC236}">
                    <a16:creationId xmlns:a16="http://schemas.microsoft.com/office/drawing/2014/main" xmlns="" id="{D59C225E-0C63-45D1-802C-C3066A2277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6" y="179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58" name="Line 237">
                <a:extLst>
                  <a:ext uri="{FF2B5EF4-FFF2-40B4-BE49-F238E27FC236}">
                    <a16:creationId xmlns:a16="http://schemas.microsoft.com/office/drawing/2014/main" xmlns="" id="{CA8E136B-A201-462D-8288-B33F29B1D1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0" y="178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59" name="Line 238">
                <a:extLst>
                  <a:ext uri="{FF2B5EF4-FFF2-40B4-BE49-F238E27FC236}">
                    <a16:creationId xmlns:a16="http://schemas.microsoft.com/office/drawing/2014/main" xmlns="" id="{3E1CDB48-B00C-4B77-B242-D2684FFA82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5" y="177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60" name="Line 239">
                <a:extLst>
                  <a:ext uri="{FF2B5EF4-FFF2-40B4-BE49-F238E27FC236}">
                    <a16:creationId xmlns:a16="http://schemas.microsoft.com/office/drawing/2014/main" xmlns="" id="{AE7318A4-F880-4711-9A06-5C6566F455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0" y="175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61" name="Line 240">
                <a:extLst>
                  <a:ext uri="{FF2B5EF4-FFF2-40B4-BE49-F238E27FC236}">
                    <a16:creationId xmlns:a16="http://schemas.microsoft.com/office/drawing/2014/main" xmlns="" id="{CA3A26BB-F9F1-43A4-B5D0-5E5E7ED688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4" y="174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62" name="Line 241">
                <a:extLst>
                  <a:ext uri="{FF2B5EF4-FFF2-40B4-BE49-F238E27FC236}">
                    <a16:creationId xmlns:a16="http://schemas.microsoft.com/office/drawing/2014/main" xmlns="" id="{D4A8270E-382B-4F47-95B8-069725B1A7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9" y="173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63" name="Line 242">
                <a:extLst>
                  <a:ext uri="{FF2B5EF4-FFF2-40B4-BE49-F238E27FC236}">
                    <a16:creationId xmlns:a16="http://schemas.microsoft.com/office/drawing/2014/main" xmlns="" id="{537B316A-C4CB-4DCE-8C18-605D246903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4" y="172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64" name="Line 243">
                <a:extLst>
                  <a:ext uri="{FF2B5EF4-FFF2-40B4-BE49-F238E27FC236}">
                    <a16:creationId xmlns:a16="http://schemas.microsoft.com/office/drawing/2014/main" xmlns="" id="{11D437CF-58D1-48FB-88E8-DFAEC29300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8" y="1713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65" name="Line 244">
                <a:extLst>
                  <a:ext uri="{FF2B5EF4-FFF2-40B4-BE49-F238E27FC236}">
                    <a16:creationId xmlns:a16="http://schemas.microsoft.com/office/drawing/2014/main" xmlns="" id="{F3BD031F-FA7E-4A5D-8335-A24FBF011D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2" y="170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66" name="Line 245">
                <a:extLst>
                  <a:ext uri="{FF2B5EF4-FFF2-40B4-BE49-F238E27FC236}">
                    <a16:creationId xmlns:a16="http://schemas.microsoft.com/office/drawing/2014/main" xmlns="" id="{5555BA2F-CDD9-4D71-BD92-80B3EEA1FE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7" y="169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67" name="Line 246">
                <a:extLst>
                  <a:ext uri="{FF2B5EF4-FFF2-40B4-BE49-F238E27FC236}">
                    <a16:creationId xmlns:a16="http://schemas.microsoft.com/office/drawing/2014/main" xmlns="" id="{5C661BC0-804F-4C19-8E0E-BD41DD37FD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2" y="167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68" name="Line 247">
                <a:extLst>
                  <a:ext uri="{FF2B5EF4-FFF2-40B4-BE49-F238E27FC236}">
                    <a16:creationId xmlns:a16="http://schemas.microsoft.com/office/drawing/2014/main" xmlns="" id="{6FC0F117-4413-4695-9F7C-B2198E0691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6" y="166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69" name="Line 248">
                <a:extLst>
                  <a:ext uri="{FF2B5EF4-FFF2-40B4-BE49-F238E27FC236}">
                    <a16:creationId xmlns:a16="http://schemas.microsoft.com/office/drawing/2014/main" xmlns="" id="{CE42F52D-8F2C-4FCD-A5AF-F20A316C47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1" y="165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0" name="Line 249">
                <a:extLst>
                  <a:ext uri="{FF2B5EF4-FFF2-40B4-BE49-F238E27FC236}">
                    <a16:creationId xmlns:a16="http://schemas.microsoft.com/office/drawing/2014/main" xmlns="" id="{D3D6F1E0-95B4-41B2-94B2-2B2298B588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5" y="164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1" name="Line 250">
                <a:extLst>
                  <a:ext uri="{FF2B5EF4-FFF2-40B4-BE49-F238E27FC236}">
                    <a16:creationId xmlns:a16="http://schemas.microsoft.com/office/drawing/2014/main" xmlns="" id="{BA9AD22D-547B-4EA5-9883-3BAC7315C0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0" y="163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2" name="Line 251">
                <a:extLst>
                  <a:ext uri="{FF2B5EF4-FFF2-40B4-BE49-F238E27FC236}">
                    <a16:creationId xmlns:a16="http://schemas.microsoft.com/office/drawing/2014/main" xmlns="" id="{9C484F6D-DAA3-40F4-B3D4-582142805C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4" y="162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3" name="Line 252">
                <a:extLst>
                  <a:ext uri="{FF2B5EF4-FFF2-40B4-BE49-F238E27FC236}">
                    <a16:creationId xmlns:a16="http://schemas.microsoft.com/office/drawing/2014/main" xmlns="" id="{3611F2A6-E971-4790-B609-B198D62D22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8" y="160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4" name="Line 253">
                <a:extLst>
                  <a:ext uri="{FF2B5EF4-FFF2-40B4-BE49-F238E27FC236}">
                    <a16:creationId xmlns:a16="http://schemas.microsoft.com/office/drawing/2014/main" xmlns="" id="{283E70AF-4FAB-4E3D-9DB6-35426312E7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3" y="159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5" name="Line 254">
                <a:extLst>
                  <a:ext uri="{FF2B5EF4-FFF2-40B4-BE49-F238E27FC236}">
                    <a16:creationId xmlns:a16="http://schemas.microsoft.com/office/drawing/2014/main" xmlns="" id="{F99BE543-298A-498C-A8BF-177FD9CFBD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8" y="158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6" name="Line 255">
                <a:extLst>
                  <a:ext uri="{FF2B5EF4-FFF2-40B4-BE49-F238E27FC236}">
                    <a16:creationId xmlns:a16="http://schemas.microsoft.com/office/drawing/2014/main" xmlns="" id="{3E624CDB-07CE-43C2-B32D-46BA920CB5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2" y="157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7" name="Line 256">
                <a:extLst>
                  <a:ext uri="{FF2B5EF4-FFF2-40B4-BE49-F238E27FC236}">
                    <a16:creationId xmlns:a16="http://schemas.microsoft.com/office/drawing/2014/main" xmlns="" id="{ECE84D57-E944-4EF6-866B-3F4AC47515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7" y="156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8" name="Line 257">
                <a:extLst>
                  <a:ext uri="{FF2B5EF4-FFF2-40B4-BE49-F238E27FC236}">
                    <a16:creationId xmlns:a16="http://schemas.microsoft.com/office/drawing/2014/main" xmlns="" id="{51D5173B-03F5-4BA3-9654-EC1E3718B6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1" y="155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9" name="Line 258">
                <a:extLst>
                  <a:ext uri="{FF2B5EF4-FFF2-40B4-BE49-F238E27FC236}">
                    <a16:creationId xmlns:a16="http://schemas.microsoft.com/office/drawing/2014/main" xmlns="" id="{C7B89239-2FE3-4909-B6FF-D7971AEAE8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5" y="154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80" name="Line 259">
                <a:extLst>
                  <a:ext uri="{FF2B5EF4-FFF2-40B4-BE49-F238E27FC236}">
                    <a16:creationId xmlns:a16="http://schemas.microsoft.com/office/drawing/2014/main" xmlns="" id="{B641C2C5-374A-43F1-86A4-54BB5C6D80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9" y="152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81" name="Line 260">
                <a:extLst>
                  <a:ext uri="{FF2B5EF4-FFF2-40B4-BE49-F238E27FC236}">
                    <a16:creationId xmlns:a16="http://schemas.microsoft.com/office/drawing/2014/main" xmlns="" id="{4446D6F9-B00E-4110-BF42-2BE19AD0AB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4" y="151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82" name="Line 261">
                <a:extLst>
                  <a:ext uri="{FF2B5EF4-FFF2-40B4-BE49-F238E27FC236}">
                    <a16:creationId xmlns:a16="http://schemas.microsoft.com/office/drawing/2014/main" xmlns="" id="{1A5D60D7-7231-44F3-BACA-8AB5EBD129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8" y="150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83" name="Line 262">
                <a:extLst>
                  <a:ext uri="{FF2B5EF4-FFF2-40B4-BE49-F238E27FC236}">
                    <a16:creationId xmlns:a16="http://schemas.microsoft.com/office/drawing/2014/main" xmlns="" id="{8484B02F-FFF6-40A2-8B4C-08EEAB67FC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3" y="149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84" name="Line 263">
                <a:extLst>
                  <a:ext uri="{FF2B5EF4-FFF2-40B4-BE49-F238E27FC236}">
                    <a16:creationId xmlns:a16="http://schemas.microsoft.com/office/drawing/2014/main" xmlns="" id="{E23E85BA-9E15-4048-BBB1-7DF8F2FA0E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7" y="148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85" name="Line 264">
                <a:extLst>
                  <a:ext uri="{FF2B5EF4-FFF2-40B4-BE49-F238E27FC236}">
                    <a16:creationId xmlns:a16="http://schemas.microsoft.com/office/drawing/2014/main" xmlns="" id="{D25DD34F-FE65-423F-B512-DEF35EFA3E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1" y="147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86" name="Line 265">
                <a:extLst>
                  <a:ext uri="{FF2B5EF4-FFF2-40B4-BE49-F238E27FC236}">
                    <a16:creationId xmlns:a16="http://schemas.microsoft.com/office/drawing/2014/main" xmlns="" id="{7F77072B-4AE2-48FA-8260-3798289CFC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6" y="145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87" name="Line 266">
                <a:extLst>
                  <a:ext uri="{FF2B5EF4-FFF2-40B4-BE49-F238E27FC236}">
                    <a16:creationId xmlns:a16="http://schemas.microsoft.com/office/drawing/2014/main" xmlns="" id="{1B24C991-8205-4668-89F1-1328E40131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0" y="144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88" name="Line 267">
                <a:extLst>
                  <a:ext uri="{FF2B5EF4-FFF2-40B4-BE49-F238E27FC236}">
                    <a16:creationId xmlns:a16="http://schemas.microsoft.com/office/drawing/2014/main" xmlns="" id="{7328D65F-7BF7-4781-97DD-43DCA252B1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4" y="143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89" name="Line 268">
                <a:extLst>
                  <a:ext uri="{FF2B5EF4-FFF2-40B4-BE49-F238E27FC236}">
                    <a16:creationId xmlns:a16="http://schemas.microsoft.com/office/drawing/2014/main" xmlns="" id="{42BC139D-0C6F-4F7C-BB08-C741C4C16A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9" y="142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0" name="Line 269">
                <a:extLst>
                  <a:ext uri="{FF2B5EF4-FFF2-40B4-BE49-F238E27FC236}">
                    <a16:creationId xmlns:a16="http://schemas.microsoft.com/office/drawing/2014/main" xmlns="" id="{379D5A87-7B38-4A76-9340-897E57F1EF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3" y="141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1" name="Line 270">
                <a:extLst>
                  <a:ext uri="{FF2B5EF4-FFF2-40B4-BE49-F238E27FC236}">
                    <a16:creationId xmlns:a16="http://schemas.microsoft.com/office/drawing/2014/main" xmlns="" id="{1274BC88-7D18-4F17-BD83-451276E476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7" y="140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2" name="Line 271">
                <a:extLst>
                  <a:ext uri="{FF2B5EF4-FFF2-40B4-BE49-F238E27FC236}">
                    <a16:creationId xmlns:a16="http://schemas.microsoft.com/office/drawing/2014/main" xmlns="" id="{84B0EFA0-53EE-4EF8-BEB4-00047C2847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1" y="139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3" name="Line 272">
                <a:extLst>
                  <a:ext uri="{FF2B5EF4-FFF2-40B4-BE49-F238E27FC236}">
                    <a16:creationId xmlns:a16="http://schemas.microsoft.com/office/drawing/2014/main" xmlns="" id="{D45E0C3E-A2B6-4C3B-9F16-E56EF30D96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6" y="1378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4" name="Line 273">
                <a:extLst>
                  <a:ext uri="{FF2B5EF4-FFF2-40B4-BE49-F238E27FC236}">
                    <a16:creationId xmlns:a16="http://schemas.microsoft.com/office/drawing/2014/main" xmlns="" id="{7DB0E19D-F330-4986-A17C-85F1097DC2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0" y="136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5" name="Line 274">
                <a:extLst>
                  <a:ext uri="{FF2B5EF4-FFF2-40B4-BE49-F238E27FC236}">
                    <a16:creationId xmlns:a16="http://schemas.microsoft.com/office/drawing/2014/main" xmlns="" id="{7CB37981-2E4D-4C5F-852F-2B2B653A94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4" y="135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6" name="Line 275">
                <a:extLst>
                  <a:ext uri="{FF2B5EF4-FFF2-40B4-BE49-F238E27FC236}">
                    <a16:creationId xmlns:a16="http://schemas.microsoft.com/office/drawing/2014/main" xmlns="" id="{D53D6097-AAEF-496C-BAEC-86DB012A0A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8" y="134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7" name="Line 276">
                <a:extLst>
                  <a:ext uri="{FF2B5EF4-FFF2-40B4-BE49-F238E27FC236}">
                    <a16:creationId xmlns:a16="http://schemas.microsoft.com/office/drawing/2014/main" xmlns="" id="{3E95F13C-3B5E-400F-968A-5632B72771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2" y="133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8" name="Line 277">
                <a:extLst>
                  <a:ext uri="{FF2B5EF4-FFF2-40B4-BE49-F238E27FC236}">
                    <a16:creationId xmlns:a16="http://schemas.microsoft.com/office/drawing/2014/main" xmlns="" id="{1BB36DC4-FACC-4E4F-8A7A-C48D56E09A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6" y="132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9" name="Line 278">
                <a:extLst>
                  <a:ext uri="{FF2B5EF4-FFF2-40B4-BE49-F238E27FC236}">
                    <a16:creationId xmlns:a16="http://schemas.microsoft.com/office/drawing/2014/main" xmlns="" id="{BC90B475-802A-41C2-88BE-49D0B0F775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0" y="130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00" name="Line 279">
                <a:extLst>
                  <a:ext uri="{FF2B5EF4-FFF2-40B4-BE49-F238E27FC236}">
                    <a16:creationId xmlns:a16="http://schemas.microsoft.com/office/drawing/2014/main" xmlns="" id="{98678671-1C46-449E-B5AF-B73E6E0AA3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5" y="129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01" name="Line 280">
                <a:extLst>
                  <a:ext uri="{FF2B5EF4-FFF2-40B4-BE49-F238E27FC236}">
                    <a16:creationId xmlns:a16="http://schemas.microsoft.com/office/drawing/2014/main" xmlns="" id="{C7B7E29A-6F10-420A-8B88-AB22EBD45D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9" y="128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02" name="Line 281">
                <a:extLst>
                  <a:ext uri="{FF2B5EF4-FFF2-40B4-BE49-F238E27FC236}">
                    <a16:creationId xmlns:a16="http://schemas.microsoft.com/office/drawing/2014/main" xmlns="" id="{F78523BE-3D2A-491C-BF6C-84F79FD3F5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3" y="127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03" name="Line 282">
                <a:extLst>
                  <a:ext uri="{FF2B5EF4-FFF2-40B4-BE49-F238E27FC236}">
                    <a16:creationId xmlns:a16="http://schemas.microsoft.com/office/drawing/2014/main" xmlns="" id="{8BB987B1-2DA1-4DFB-B9AB-B4885BD6F0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7" y="126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04" name="Line 283">
                <a:extLst>
                  <a:ext uri="{FF2B5EF4-FFF2-40B4-BE49-F238E27FC236}">
                    <a16:creationId xmlns:a16="http://schemas.microsoft.com/office/drawing/2014/main" xmlns="" id="{A6371B32-AD76-4693-B86E-E0999930D9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1" y="125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05" name="Line 284">
                <a:extLst>
                  <a:ext uri="{FF2B5EF4-FFF2-40B4-BE49-F238E27FC236}">
                    <a16:creationId xmlns:a16="http://schemas.microsoft.com/office/drawing/2014/main" xmlns="" id="{5178D3CA-44B1-45B7-9A16-0EC327C74A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5" y="123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06" name="Line 285">
                <a:extLst>
                  <a:ext uri="{FF2B5EF4-FFF2-40B4-BE49-F238E27FC236}">
                    <a16:creationId xmlns:a16="http://schemas.microsoft.com/office/drawing/2014/main" xmlns="" id="{CDCDBA4E-FBF2-4262-BD4B-1661BCD5F8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9" y="122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07" name="Line 286">
                <a:extLst>
                  <a:ext uri="{FF2B5EF4-FFF2-40B4-BE49-F238E27FC236}">
                    <a16:creationId xmlns:a16="http://schemas.microsoft.com/office/drawing/2014/main" xmlns="" id="{E611B185-6A43-40B4-872C-69B9B567DF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3" y="121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08" name="Line 287">
                <a:extLst>
                  <a:ext uri="{FF2B5EF4-FFF2-40B4-BE49-F238E27FC236}">
                    <a16:creationId xmlns:a16="http://schemas.microsoft.com/office/drawing/2014/main" xmlns="" id="{B56BEE70-1E28-4C9A-9FB2-EDE2E7578D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7" y="120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09" name="Line 288">
                <a:extLst>
                  <a:ext uri="{FF2B5EF4-FFF2-40B4-BE49-F238E27FC236}">
                    <a16:creationId xmlns:a16="http://schemas.microsoft.com/office/drawing/2014/main" xmlns="" id="{FA170F34-9689-4467-9C00-60945A74C0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1" y="119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10" name="Line 289">
                <a:extLst>
                  <a:ext uri="{FF2B5EF4-FFF2-40B4-BE49-F238E27FC236}">
                    <a16:creationId xmlns:a16="http://schemas.microsoft.com/office/drawing/2014/main" xmlns="" id="{FECCECAD-78D8-4D6F-94A6-B3560E3ABD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5" y="118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11" name="Line 290">
                <a:extLst>
                  <a:ext uri="{FF2B5EF4-FFF2-40B4-BE49-F238E27FC236}">
                    <a16:creationId xmlns:a16="http://schemas.microsoft.com/office/drawing/2014/main" xmlns="" id="{9A670217-514C-412D-A78F-9B1DD1E73B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9" y="117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12" name="Line 291">
                <a:extLst>
                  <a:ext uri="{FF2B5EF4-FFF2-40B4-BE49-F238E27FC236}">
                    <a16:creationId xmlns:a16="http://schemas.microsoft.com/office/drawing/2014/main" xmlns="" id="{22FBF025-6966-4B4F-9232-821BB4A408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3" y="115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13" name="Line 292">
                <a:extLst>
                  <a:ext uri="{FF2B5EF4-FFF2-40B4-BE49-F238E27FC236}">
                    <a16:creationId xmlns:a16="http://schemas.microsoft.com/office/drawing/2014/main" xmlns="" id="{89A7E041-9F35-43FA-A2E0-CB8D33760C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7" y="114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14" name="Line 293">
                <a:extLst>
                  <a:ext uri="{FF2B5EF4-FFF2-40B4-BE49-F238E27FC236}">
                    <a16:creationId xmlns:a16="http://schemas.microsoft.com/office/drawing/2014/main" xmlns="" id="{3E21A4F8-CE6E-4C94-81D7-03BEEF23BC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1" y="113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15" name="Line 294">
                <a:extLst>
                  <a:ext uri="{FF2B5EF4-FFF2-40B4-BE49-F238E27FC236}">
                    <a16:creationId xmlns:a16="http://schemas.microsoft.com/office/drawing/2014/main" xmlns="" id="{031C8E3E-8169-4735-857C-8F58E3B1FD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5" y="112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16" name="Line 295">
                <a:extLst>
                  <a:ext uri="{FF2B5EF4-FFF2-40B4-BE49-F238E27FC236}">
                    <a16:creationId xmlns:a16="http://schemas.microsoft.com/office/drawing/2014/main" xmlns="" id="{206EE388-E9B1-4D22-8853-0FFD7EC7B8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9" y="111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17" name="Line 296">
                <a:extLst>
                  <a:ext uri="{FF2B5EF4-FFF2-40B4-BE49-F238E27FC236}">
                    <a16:creationId xmlns:a16="http://schemas.microsoft.com/office/drawing/2014/main" xmlns="" id="{884E8879-7AA1-4440-AE60-1F6EE47B0A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3" y="110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18" name="Line 297">
                <a:extLst>
                  <a:ext uri="{FF2B5EF4-FFF2-40B4-BE49-F238E27FC236}">
                    <a16:creationId xmlns:a16="http://schemas.microsoft.com/office/drawing/2014/main" xmlns="" id="{E8159ECE-5ACD-4E98-A751-C4E74E1F80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7" y="108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19" name="Line 298">
                <a:extLst>
                  <a:ext uri="{FF2B5EF4-FFF2-40B4-BE49-F238E27FC236}">
                    <a16:creationId xmlns:a16="http://schemas.microsoft.com/office/drawing/2014/main" xmlns="" id="{540BC5D0-85E6-45C0-BF9C-63AC6D1D58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0" y="107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20" name="Line 299">
                <a:extLst>
                  <a:ext uri="{FF2B5EF4-FFF2-40B4-BE49-F238E27FC236}">
                    <a16:creationId xmlns:a16="http://schemas.microsoft.com/office/drawing/2014/main" xmlns="" id="{00835D86-2B7A-41D3-BB1D-2535F40EA7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5" y="1066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21" name="Line 300">
                <a:extLst>
                  <a:ext uri="{FF2B5EF4-FFF2-40B4-BE49-F238E27FC236}">
                    <a16:creationId xmlns:a16="http://schemas.microsoft.com/office/drawing/2014/main" xmlns="" id="{48A86B17-859F-4222-836A-82887CEF0F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8" y="105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22" name="Line 301">
                <a:extLst>
                  <a:ext uri="{FF2B5EF4-FFF2-40B4-BE49-F238E27FC236}">
                    <a16:creationId xmlns:a16="http://schemas.microsoft.com/office/drawing/2014/main" xmlns="" id="{A318CF39-20A3-4746-BDD5-86F6E9EEC9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2" y="104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23" name="Line 302">
                <a:extLst>
                  <a:ext uri="{FF2B5EF4-FFF2-40B4-BE49-F238E27FC236}">
                    <a16:creationId xmlns:a16="http://schemas.microsoft.com/office/drawing/2014/main" xmlns="" id="{0386B70F-DE79-410C-BBED-63F8432AA1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6" y="103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24" name="Line 303">
                <a:extLst>
                  <a:ext uri="{FF2B5EF4-FFF2-40B4-BE49-F238E27FC236}">
                    <a16:creationId xmlns:a16="http://schemas.microsoft.com/office/drawing/2014/main" xmlns="" id="{3A10AB5C-2AF0-42F3-962A-9D2762A9D6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9" y="102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25" name="Line 304">
                <a:extLst>
                  <a:ext uri="{FF2B5EF4-FFF2-40B4-BE49-F238E27FC236}">
                    <a16:creationId xmlns:a16="http://schemas.microsoft.com/office/drawing/2014/main" xmlns="" id="{B6EDAD48-72F0-4846-A02C-D611EDBD20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4" y="100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26" name="Line 305">
                <a:extLst>
                  <a:ext uri="{FF2B5EF4-FFF2-40B4-BE49-F238E27FC236}">
                    <a16:creationId xmlns:a16="http://schemas.microsoft.com/office/drawing/2014/main" xmlns="" id="{F60F064E-2F98-468B-9815-5908B18287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7" y="99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27" name="Line 306">
                <a:extLst>
                  <a:ext uri="{FF2B5EF4-FFF2-40B4-BE49-F238E27FC236}">
                    <a16:creationId xmlns:a16="http://schemas.microsoft.com/office/drawing/2014/main" xmlns="" id="{D4E2E543-775C-4D8E-9F95-7B000CA6A2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1" y="98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28" name="Line 307">
                <a:extLst>
                  <a:ext uri="{FF2B5EF4-FFF2-40B4-BE49-F238E27FC236}">
                    <a16:creationId xmlns:a16="http://schemas.microsoft.com/office/drawing/2014/main" xmlns="" id="{888CB14D-011C-4CF4-ABFE-133C8F22A2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5" y="97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29" name="Line 308">
                <a:extLst>
                  <a:ext uri="{FF2B5EF4-FFF2-40B4-BE49-F238E27FC236}">
                    <a16:creationId xmlns:a16="http://schemas.microsoft.com/office/drawing/2014/main" xmlns="" id="{4D2A274F-0D3C-435D-94B8-1E8B384825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9" y="963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30" name="Line 309">
                <a:extLst>
                  <a:ext uri="{FF2B5EF4-FFF2-40B4-BE49-F238E27FC236}">
                    <a16:creationId xmlns:a16="http://schemas.microsoft.com/office/drawing/2014/main" xmlns="" id="{CAF05332-F4CA-49B5-AC85-8C7D692159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2" y="95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31" name="Line 310">
                <a:extLst>
                  <a:ext uri="{FF2B5EF4-FFF2-40B4-BE49-F238E27FC236}">
                    <a16:creationId xmlns:a16="http://schemas.microsoft.com/office/drawing/2014/main" xmlns="" id="{13872220-1DB2-4362-B495-F634A16719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6" y="93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32" name="Line 311">
                <a:extLst>
                  <a:ext uri="{FF2B5EF4-FFF2-40B4-BE49-F238E27FC236}">
                    <a16:creationId xmlns:a16="http://schemas.microsoft.com/office/drawing/2014/main" xmlns="" id="{21A4EE6A-4606-49F9-BC3D-1D578A780D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9" y="92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33" name="Line 312">
                <a:extLst>
                  <a:ext uri="{FF2B5EF4-FFF2-40B4-BE49-F238E27FC236}">
                    <a16:creationId xmlns:a16="http://schemas.microsoft.com/office/drawing/2014/main" xmlns="" id="{404CDD24-795A-4CF1-B09E-C0BFEBAE96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3" y="91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34" name="Line 313">
                <a:extLst>
                  <a:ext uri="{FF2B5EF4-FFF2-40B4-BE49-F238E27FC236}">
                    <a16:creationId xmlns:a16="http://schemas.microsoft.com/office/drawing/2014/main" xmlns="" id="{83438955-31FF-4265-A438-7019C21BE5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7" y="905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35" name="Line 314">
                <a:extLst>
                  <a:ext uri="{FF2B5EF4-FFF2-40B4-BE49-F238E27FC236}">
                    <a16:creationId xmlns:a16="http://schemas.microsoft.com/office/drawing/2014/main" xmlns="" id="{3833AB7C-73E8-4308-98C6-ED53BD28B4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0" y="89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36" name="Line 315">
                <a:extLst>
                  <a:ext uri="{FF2B5EF4-FFF2-40B4-BE49-F238E27FC236}">
                    <a16:creationId xmlns:a16="http://schemas.microsoft.com/office/drawing/2014/main" xmlns="" id="{BBA1ECEF-607F-43F0-BE78-85E8AE91BB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4" y="88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37" name="Line 316">
                <a:extLst>
                  <a:ext uri="{FF2B5EF4-FFF2-40B4-BE49-F238E27FC236}">
                    <a16:creationId xmlns:a16="http://schemas.microsoft.com/office/drawing/2014/main" xmlns="" id="{C3EF48D0-A0F6-4BC4-B61D-837B7A7E8D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7" y="87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38" name="Line 317">
                <a:extLst>
                  <a:ext uri="{FF2B5EF4-FFF2-40B4-BE49-F238E27FC236}">
                    <a16:creationId xmlns:a16="http://schemas.microsoft.com/office/drawing/2014/main" xmlns="" id="{967791F9-5D56-4255-8690-E5564D18C5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1" y="85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39" name="Line 318">
                <a:extLst>
                  <a:ext uri="{FF2B5EF4-FFF2-40B4-BE49-F238E27FC236}">
                    <a16:creationId xmlns:a16="http://schemas.microsoft.com/office/drawing/2014/main" xmlns="" id="{07770406-F05F-4AA3-9246-9968E7B800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4" y="84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40" name="Line 319">
                <a:extLst>
                  <a:ext uri="{FF2B5EF4-FFF2-40B4-BE49-F238E27FC236}">
                    <a16:creationId xmlns:a16="http://schemas.microsoft.com/office/drawing/2014/main" xmlns="" id="{B61F2A52-FCE6-433C-8461-0D45E3233B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8" y="835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41" name="Line 320">
                <a:extLst>
                  <a:ext uri="{FF2B5EF4-FFF2-40B4-BE49-F238E27FC236}">
                    <a16:creationId xmlns:a16="http://schemas.microsoft.com/office/drawing/2014/main" xmlns="" id="{1CD4F3EE-23DF-4086-9E6B-A51C8D9739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1" y="82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42" name="Line 321">
                <a:extLst>
                  <a:ext uri="{FF2B5EF4-FFF2-40B4-BE49-F238E27FC236}">
                    <a16:creationId xmlns:a16="http://schemas.microsoft.com/office/drawing/2014/main" xmlns="" id="{55D2B27E-09BF-4DD5-95CE-4C28B1F033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5" y="813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43" name="Line 322">
                <a:extLst>
                  <a:ext uri="{FF2B5EF4-FFF2-40B4-BE49-F238E27FC236}">
                    <a16:creationId xmlns:a16="http://schemas.microsoft.com/office/drawing/2014/main" xmlns="" id="{CDAAD852-11A4-4DC3-9E3F-C96EC31F14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8" y="80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44" name="Line 323">
                <a:extLst>
                  <a:ext uri="{FF2B5EF4-FFF2-40B4-BE49-F238E27FC236}">
                    <a16:creationId xmlns:a16="http://schemas.microsoft.com/office/drawing/2014/main" xmlns="" id="{9616747A-958D-479C-9C8A-2BFE390A52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2" y="78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45" name="Line 324">
                <a:extLst>
                  <a:ext uri="{FF2B5EF4-FFF2-40B4-BE49-F238E27FC236}">
                    <a16:creationId xmlns:a16="http://schemas.microsoft.com/office/drawing/2014/main" xmlns="" id="{AD62DFE4-47A5-4735-BE4F-D91C82DF9C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5" y="77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46" name="Line 325">
                <a:extLst>
                  <a:ext uri="{FF2B5EF4-FFF2-40B4-BE49-F238E27FC236}">
                    <a16:creationId xmlns:a16="http://schemas.microsoft.com/office/drawing/2014/main" xmlns="" id="{668F90AA-4431-4686-B49D-94E766EDD7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8" y="76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47" name="Line 326">
                <a:extLst>
                  <a:ext uri="{FF2B5EF4-FFF2-40B4-BE49-F238E27FC236}">
                    <a16:creationId xmlns:a16="http://schemas.microsoft.com/office/drawing/2014/main" xmlns="" id="{35125523-5E00-487D-BB67-83AC8565F3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2" y="755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48" name="Line 327">
                <a:extLst>
                  <a:ext uri="{FF2B5EF4-FFF2-40B4-BE49-F238E27FC236}">
                    <a16:creationId xmlns:a16="http://schemas.microsoft.com/office/drawing/2014/main" xmlns="" id="{BEFE66B1-4F0D-40AD-91C0-FE36515CF0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5" y="743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49" name="Line 328">
                <a:extLst>
                  <a:ext uri="{FF2B5EF4-FFF2-40B4-BE49-F238E27FC236}">
                    <a16:creationId xmlns:a16="http://schemas.microsoft.com/office/drawing/2014/main" xmlns="" id="{3A052BF1-D655-4AD8-ADF5-181210D515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8" y="732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50" name="Line 329">
                <a:extLst>
                  <a:ext uri="{FF2B5EF4-FFF2-40B4-BE49-F238E27FC236}">
                    <a16:creationId xmlns:a16="http://schemas.microsoft.com/office/drawing/2014/main" xmlns="" id="{43C40777-888A-4734-81A3-A49972603B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1" y="72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51" name="Line 330">
                <a:extLst>
                  <a:ext uri="{FF2B5EF4-FFF2-40B4-BE49-F238E27FC236}">
                    <a16:creationId xmlns:a16="http://schemas.microsoft.com/office/drawing/2014/main" xmlns="" id="{116EF137-E9C2-42D3-9FC0-46638A79D7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5" y="70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52" name="Line 331">
                <a:extLst>
                  <a:ext uri="{FF2B5EF4-FFF2-40B4-BE49-F238E27FC236}">
                    <a16:creationId xmlns:a16="http://schemas.microsoft.com/office/drawing/2014/main" xmlns="" id="{332D265D-6C6E-42B5-B58C-4315743B09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8" y="697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53" name="Line 332">
                <a:extLst>
                  <a:ext uri="{FF2B5EF4-FFF2-40B4-BE49-F238E27FC236}">
                    <a16:creationId xmlns:a16="http://schemas.microsoft.com/office/drawing/2014/main" xmlns="" id="{832A104F-804D-432B-B448-1C44FD6708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1" y="685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54" name="Line 333">
                <a:extLst>
                  <a:ext uri="{FF2B5EF4-FFF2-40B4-BE49-F238E27FC236}">
                    <a16:creationId xmlns:a16="http://schemas.microsoft.com/office/drawing/2014/main" xmlns="" id="{7E83849E-3057-4420-B617-ADE5797516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4" y="674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55" name="Line 334">
                <a:extLst>
                  <a:ext uri="{FF2B5EF4-FFF2-40B4-BE49-F238E27FC236}">
                    <a16:creationId xmlns:a16="http://schemas.microsoft.com/office/drawing/2014/main" xmlns="" id="{A6857D31-819E-4B97-A749-4D96158E25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7" y="66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56" name="Line 335">
                <a:extLst>
                  <a:ext uri="{FF2B5EF4-FFF2-40B4-BE49-F238E27FC236}">
                    <a16:creationId xmlns:a16="http://schemas.microsoft.com/office/drawing/2014/main" xmlns="" id="{12F949E0-3DAB-4FD5-85C0-915CD9685D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0" y="65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57" name="Line 336">
                <a:extLst>
                  <a:ext uri="{FF2B5EF4-FFF2-40B4-BE49-F238E27FC236}">
                    <a16:creationId xmlns:a16="http://schemas.microsoft.com/office/drawing/2014/main" xmlns="" id="{9C600767-71C9-4823-842A-637BFDD5CF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4" y="63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58" name="Line 337">
                <a:extLst>
                  <a:ext uri="{FF2B5EF4-FFF2-40B4-BE49-F238E27FC236}">
                    <a16:creationId xmlns:a16="http://schemas.microsoft.com/office/drawing/2014/main" xmlns="" id="{7A40EC2D-CEE2-4966-9C94-0B57D59CF0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7" y="628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59" name="Line 338">
                <a:extLst>
                  <a:ext uri="{FF2B5EF4-FFF2-40B4-BE49-F238E27FC236}">
                    <a16:creationId xmlns:a16="http://schemas.microsoft.com/office/drawing/2014/main" xmlns="" id="{1A015958-4592-4BA1-B19F-F0A6E7F852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0" y="616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60" name="Line 339">
                <a:extLst>
                  <a:ext uri="{FF2B5EF4-FFF2-40B4-BE49-F238E27FC236}">
                    <a16:creationId xmlns:a16="http://schemas.microsoft.com/office/drawing/2014/main" xmlns="" id="{04AFB092-56D1-4258-8EE9-D84B61FAEC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2" y="60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61" name="Line 340">
                <a:extLst>
                  <a:ext uri="{FF2B5EF4-FFF2-40B4-BE49-F238E27FC236}">
                    <a16:creationId xmlns:a16="http://schemas.microsoft.com/office/drawing/2014/main" xmlns="" id="{4F1FFD70-01C2-443D-95F8-98203EBD30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5" y="593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62" name="Line 341">
                <a:extLst>
                  <a:ext uri="{FF2B5EF4-FFF2-40B4-BE49-F238E27FC236}">
                    <a16:creationId xmlns:a16="http://schemas.microsoft.com/office/drawing/2014/main" xmlns="" id="{5F5ECABD-D32F-4005-B821-8B514FB1C8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8" y="58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63" name="Line 342">
                <a:extLst>
                  <a:ext uri="{FF2B5EF4-FFF2-40B4-BE49-F238E27FC236}">
                    <a16:creationId xmlns:a16="http://schemas.microsoft.com/office/drawing/2014/main" xmlns="" id="{1764BA96-04CB-40AD-9899-C20A37B8F7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1" y="57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64" name="Line 343">
                <a:extLst>
                  <a:ext uri="{FF2B5EF4-FFF2-40B4-BE49-F238E27FC236}">
                    <a16:creationId xmlns:a16="http://schemas.microsoft.com/office/drawing/2014/main" xmlns="" id="{29081BD8-2AF4-4E06-88F8-7D7D3C0626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4" y="55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65" name="Line 344">
                <a:extLst>
                  <a:ext uri="{FF2B5EF4-FFF2-40B4-BE49-F238E27FC236}">
                    <a16:creationId xmlns:a16="http://schemas.microsoft.com/office/drawing/2014/main" xmlns="" id="{5F9765C6-9BA5-4DF9-B97C-FD383545BA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7" y="546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66" name="Line 345">
                <a:extLst>
                  <a:ext uri="{FF2B5EF4-FFF2-40B4-BE49-F238E27FC236}">
                    <a16:creationId xmlns:a16="http://schemas.microsoft.com/office/drawing/2014/main" xmlns="" id="{BD85330F-A404-4F6D-A4B6-7342E7912F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9" y="53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67" name="Line 346">
                <a:extLst>
                  <a:ext uri="{FF2B5EF4-FFF2-40B4-BE49-F238E27FC236}">
                    <a16:creationId xmlns:a16="http://schemas.microsoft.com/office/drawing/2014/main" xmlns="" id="{E33E1600-5E94-4E1E-A25D-79D81E17D8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3" y="524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68" name="Line 347">
                <a:extLst>
                  <a:ext uri="{FF2B5EF4-FFF2-40B4-BE49-F238E27FC236}">
                    <a16:creationId xmlns:a16="http://schemas.microsoft.com/office/drawing/2014/main" xmlns="" id="{25938AA6-5A57-4FB1-81CF-1709A083BE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5" y="51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69" name="Line 348">
                <a:extLst>
                  <a:ext uri="{FF2B5EF4-FFF2-40B4-BE49-F238E27FC236}">
                    <a16:creationId xmlns:a16="http://schemas.microsoft.com/office/drawing/2014/main" xmlns="" id="{EF160084-5518-4006-B885-2D19B643E9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8" y="501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70" name="Line 349">
                <a:extLst>
                  <a:ext uri="{FF2B5EF4-FFF2-40B4-BE49-F238E27FC236}">
                    <a16:creationId xmlns:a16="http://schemas.microsoft.com/office/drawing/2014/main" xmlns="" id="{6F6509B9-53BE-4564-9780-7DEABA7D94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0" y="48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71" name="Line 350">
                <a:extLst>
                  <a:ext uri="{FF2B5EF4-FFF2-40B4-BE49-F238E27FC236}">
                    <a16:creationId xmlns:a16="http://schemas.microsoft.com/office/drawing/2014/main" xmlns="" id="{6A722E6D-D1C7-4F1C-B432-BED0562D68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3" y="477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72" name="Line 351">
                <a:extLst>
                  <a:ext uri="{FF2B5EF4-FFF2-40B4-BE49-F238E27FC236}">
                    <a16:creationId xmlns:a16="http://schemas.microsoft.com/office/drawing/2014/main" xmlns="" id="{969A063F-D5BD-4449-9EF3-0D81ADB99F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5" y="466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73" name="Line 352">
                <a:extLst>
                  <a:ext uri="{FF2B5EF4-FFF2-40B4-BE49-F238E27FC236}">
                    <a16:creationId xmlns:a16="http://schemas.microsoft.com/office/drawing/2014/main" xmlns="" id="{4FCD3CC3-71F6-49ED-8557-EE00058BFC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8" y="45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74" name="Line 353">
                <a:extLst>
                  <a:ext uri="{FF2B5EF4-FFF2-40B4-BE49-F238E27FC236}">
                    <a16:creationId xmlns:a16="http://schemas.microsoft.com/office/drawing/2014/main" xmlns="" id="{1922C347-351E-4AD8-A419-2B8705E27C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1" y="443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75" name="Line 354">
                <a:extLst>
                  <a:ext uri="{FF2B5EF4-FFF2-40B4-BE49-F238E27FC236}">
                    <a16:creationId xmlns:a16="http://schemas.microsoft.com/office/drawing/2014/main" xmlns="" id="{7C051508-A254-4122-AA69-50609DA1FD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3" y="431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76" name="Line 355">
                <a:extLst>
                  <a:ext uri="{FF2B5EF4-FFF2-40B4-BE49-F238E27FC236}">
                    <a16:creationId xmlns:a16="http://schemas.microsoft.com/office/drawing/2014/main" xmlns="" id="{90A7AEC8-7492-442D-894B-12E85CD1E6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5" y="42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77" name="Line 356">
                <a:extLst>
                  <a:ext uri="{FF2B5EF4-FFF2-40B4-BE49-F238E27FC236}">
                    <a16:creationId xmlns:a16="http://schemas.microsoft.com/office/drawing/2014/main" xmlns="" id="{3C4F4DAB-831C-4240-9FFC-61BF004239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8" y="408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78" name="Line 357">
                <a:extLst>
                  <a:ext uri="{FF2B5EF4-FFF2-40B4-BE49-F238E27FC236}">
                    <a16:creationId xmlns:a16="http://schemas.microsoft.com/office/drawing/2014/main" xmlns="" id="{BAE2DA71-C267-4B48-A667-A76FAAB22C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0" y="397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79" name="Line 358">
                <a:extLst>
                  <a:ext uri="{FF2B5EF4-FFF2-40B4-BE49-F238E27FC236}">
                    <a16:creationId xmlns:a16="http://schemas.microsoft.com/office/drawing/2014/main" xmlns="" id="{CF706430-97ED-4EF8-A80A-932E873E68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2" y="385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80" name="Line 359">
                <a:extLst>
                  <a:ext uri="{FF2B5EF4-FFF2-40B4-BE49-F238E27FC236}">
                    <a16:creationId xmlns:a16="http://schemas.microsoft.com/office/drawing/2014/main" xmlns="" id="{08FCDBB7-4D1E-4B9E-8736-42A7D90A9B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4" y="373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81" name="Line 360">
                <a:extLst>
                  <a:ext uri="{FF2B5EF4-FFF2-40B4-BE49-F238E27FC236}">
                    <a16:creationId xmlns:a16="http://schemas.microsoft.com/office/drawing/2014/main" xmlns="" id="{4DF416FC-E761-4E5C-BAB3-37CE456F42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6" y="362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82" name="Line 361">
                <a:extLst>
                  <a:ext uri="{FF2B5EF4-FFF2-40B4-BE49-F238E27FC236}">
                    <a16:creationId xmlns:a16="http://schemas.microsoft.com/office/drawing/2014/main" xmlns="" id="{FB5E0409-2539-4A64-8850-E1BE997D3A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9" y="350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83" name="Line 362">
                <a:extLst>
                  <a:ext uri="{FF2B5EF4-FFF2-40B4-BE49-F238E27FC236}">
                    <a16:creationId xmlns:a16="http://schemas.microsoft.com/office/drawing/2014/main" xmlns="" id="{0447F70F-60C7-4D13-9BDC-0A08EEF88E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1" y="339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84" name="Line 363">
                <a:extLst>
                  <a:ext uri="{FF2B5EF4-FFF2-40B4-BE49-F238E27FC236}">
                    <a16:creationId xmlns:a16="http://schemas.microsoft.com/office/drawing/2014/main" xmlns="" id="{92C7CD8B-B8F9-4715-B59C-71ACFFA2C9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3" y="327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85" name="Line 364">
                <a:extLst>
                  <a:ext uri="{FF2B5EF4-FFF2-40B4-BE49-F238E27FC236}">
                    <a16:creationId xmlns:a16="http://schemas.microsoft.com/office/drawing/2014/main" xmlns="" id="{3CAA155A-E66B-40EE-A181-59FFB1768D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5" y="316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86" name="Line 365">
                <a:extLst>
                  <a:ext uri="{FF2B5EF4-FFF2-40B4-BE49-F238E27FC236}">
                    <a16:creationId xmlns:a16="http://schemas.microsoft.com/office/drawing/2014/main" xmlns="" id="{D09C3A7C-A5DF-4609-8681-457F5649D3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7" y="304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87" name="Line 366">
                <a:extLst>
                  <a:ext uri="{FF2B5EF4-FFF2-40B4-BE49-F238E27FC236}">
                    <a16:creationId xmlns:a16="http://schemas.microsoft.com/office/drawing/2014/main" xmlns="" id="{D9E4C2EF-8449-4CEA-A2B8-AAF948DA9B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39" y="3757"/>
                <a:ext cx="1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88" name="Line 367">
                <a:extLst>
                  <a:ext uri="{FF2B5EF4-FFF2-40B4-BE49-F238E27FC236}">
                    <a16:creationId xmlns:a16="http://schemas.microsoft.com/office/drawing/2014/main" xmlns="" id="{8CC3E4E0-788A-450B-BB39-CF1FF0545C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57" y="3745"/>
                <a:ext cx="1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89" name="Line 368">
                <a:extLst>
                  <a:ext uri="{FF2B5EF4-FFF2-40B4-BE49-F238E27FC236}">
                    <a16:creationId xmlns:a16="http://schemas.microsoft.com/office/drawing/2014/main" xmlns="" id="{8E8468DA-4DD7-4705-A8C0-CAD4CCF2EF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75" y="3734"/>
                <a:ext cx="1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0" name="Line 369">
                <a:extLst>
                  <a:ext uri="{FF2B5EF4-FFF2-40B4-BE49-F238E27FC236}">
                    <a16:creationId xmlns:a16="http://schemas.microsoft.com/office/drawing/2014/main" xmlns="" id="{6C7597F5-D933-4BD7-AAAC-AC9CF7DFB3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93" y="3722"/>
                <a:ext cx="1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1" name="Line 370">
                <a:extLst>
                  <a:ext uri="{FF2B5EF4-FFF2-40B4-BE49-F238E27FC236}">
                    <a16:creationId xmlns:a16="http://schemas.microsoft.com/office/drawing/2014/main" xmlns="" id="{0F091CD8-B2BB-433D-B720-9004958F74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10" y="3711"/>
                <a:ext cx="1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2" name="Line 371">
                <a:extLst>
                  <a:ext uri="{FF2B5EF4-FFF2-40B4-BE49-F238E27FC236}">
                    <a16:creationId xmlns:a16="http://schemas.microsoft.com/office/drawing/2014/main" xmlns="" id="{06AA39B8-765C-4E8E-AE5F-33F3263C7A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28" y="3699"/>
                <a:ext cx="1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3" name="Line 372">
                <a:extLst>
                  <a:ext uri="{FF2B5EF4-FFF2-40B4-BE49-F238E27FC236}">
                    <a16:creationId xmlns:a16="http://schemas.microsoft.com/office/drawing/2014/main" xmlns="" id="{E9E6CEC0-4519-4B02-AB3F-D61466AF5F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45" y="3688"/>
                <a:ext cx="1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4" name="Line 373">
                <a:extLst>
                  <a:ext uri="{FF2B5EF4-FFF2-40B4-BE49-F238E27FC236}">
                    <a16:creationId xmlns:a16="http://schemas.microsoft.com/office/drawing/2014/main" xmlns="" id="{15F3546D-0BCE-4ACE-961A-0F2D792AEE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62" y="3676"/>
                <a:ext cx="1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5" name="Line 374">
                <a:extLst>
                  <a:ext uri="{FF2B5EF4-FFF2-40B4-BE49-F238E27FC236}">
                    <a16:creationId xmlns:a16="http://schemas.microsoft.com/office/drawing/2014/main" xmlns="" id="{5BA83F4F-73EC-4BAA-A08D-C4E3F09281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78" y="3664"/>
                <a:ext cx="1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6" name="Line 375">
                <a:extLst>
                  <a:ext uri="{FF2B5EF4-FFF2-40B4-BE49-F238E27FC236}">
                    <a16:creationId xmlns:a16="http://schemas.microsoft.com/office/drawing/2014/main" xmlns="" id="{D63EE94F-0A9E-43FE-AFF3-012CCEDCFF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95" y="3653"/>
                <a:ext cx="1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7" name="Line 376">
                <a:extLst>
                  <a:ext uri="{FF2B5EF4-FFF2-40B4-BE49-F238E27FC236}">
                    <a16:creationId xmlns:a16="http://schemas.microsoft.com/office/drawing/2014/main" xmlns="" id="{AAE36EDE-AF74-4992-BB71-2A011780EE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12" y="3642"/>
                <a:ext cx="1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8" name="Line 377">
                <a:extLst>
                  <a:ext uri="{FF2B5EF4-FFF2-40B4-BE49-F238E27FC236}">
                    <a16:creationId xmlns:a16="http://schemas.microsoft.com/office/drawing/2014/main" xmlns="" id="{6EE0ABDC-1E74-4B53-A490-9CBFCD8AE9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28" y="3630"/>
                <a:ext cx="1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9" name="Line 378">
                <a:extLst>
                  <a:ext uri="{FF2B5EF4-FFF2-40B4-BE49-F238E27FC236}">
                    <a16:creationId xmlns:a16="http://schemas.microsoft.com/office/drawing/2014/main" xmlns="" id="{64F47748-82F9-4024-97B5-9B50B6D1E5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44" y="3619"/>
                <a:ext cx="1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0" name="Line 379">
                <a:extLst>
                  <a:ext uri="{FF2B5EF4-FFF2-40B4-BE49-F238E27FC236}">
                    <a16:creationId xmlns:a16="http://schemas.microsoft.com/office/drawing/2014/main" xmlns="" id="{C786E766-9C27-4D7D-AC3E-1D072F41B5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60" y="3607"/>
                <a:ext cx="1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1" name="Line 380">
                <a:extLst>
                  <a:ext uri="{FF2B5EF4-FFF2-40B4-BE49-F238E27FC236}">
                    <a16:creationId xmlns:a16="http://schemas.microsoft.com/office/drawing/2014/main" xmlns="" id="{237C2D5F-A4F6-4C9E-B073-ED0EAE14C3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76" y="3595"/>
                <a:ext cx="1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2" name="Line 381">
                <a:extLst>
                  <a:ext uri="{FF2B5EF4-FFF2-40B4-BE49-F238E27FC236}">
                    <a16:creationId xmlns:a16="http://schemas.microsoft.com/office/drawing/2014/main" xmlns="" id="{DCF75F36-A784-4A7F-B573-6C5EA2251E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92" y="3584"/>
                <a:ext cx="1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3" name="Line 382">
                <a:extLst>
                  <a:ext uri="{FF2B5EF4-FFF2-40B4-BE49-F238E27FC236}">
                    <a16:creationId xmlns:a16="http://schemas.microsoft.com/office/drawing/2014/main" xmlns="" id="{A534CB5A-D02E-4767-BF91-F936025C19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07" y="3572"/>
                <a:ext cx="1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4" name="Line 383">
                <a:extLst>
                  <a:ext uri="{FF2B5EF4-FFF2-40B4-BE49-F238E27FC236}">
                    <a16:creationId xmlns:a16="http://schemas.microsoft.com/office/drawing/2014/main" xmlns="" id="{CAEA7B63-B676-479A-A690-B5D55EE19D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23" y="3561"/>
                <a:ext cx="1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5" name="Line 384">
                <a:extLst>
                  <a:ext uri="{FF2B5EF4-FFF2-40B4-BE49-F238E27FC236}">
                    <a16:creationId xmlns:a16="http://schemas.microsoft.com/office/drawing/2014/main" xmlns="" id="{A3DC97D9-7C9B-4F04-A6A8-68787C9134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38" y="3549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6" name="Line 385">
                <a:extLst>
                  <a:ext uri="{FF2B5EF4-FFF2-40B4-BE49-F238E27FC236}">
                    <a16:creationId xmlns:a16="http://schemas.microsoft.com/office/drawing/2014/main" xmlns="" id="{116588FB-D8FA-473E-BE18-DEE107C5E6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53" y="3538"/>
                <a:ext cx="1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7" name="Line 386">
                <a:extLst>
                  <a:ext uri="{FF2B5EF4-FFF2-40B4-BE49-F238E27FC236}">
                    <a16:creationId xmlns:a16="http://schemas.microsoft.com/office/drawing/2014/main" xmlns="" id="{715454B7-C4E2-4206-ADF2-5C92D3EDD1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68" y="3526"/>
                <a:ext cx="1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8" name="Line 387">
                <a:extLst>
                  <a:ext uri="{FF2B5EF4-FFF2-40B4-BE49-F238E27FC236}">
                    <a16:creationId xmlns:a16="http://schemas.microsoft.com/office/drawing/2014/main" xmlns="" id="{AE03A012-64DB-4148-9F64-DF3232585D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82" y="3515"/>
                <a:ext cx="1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9" name="Line 388">
                <a:extLst>
                  <a:ext uri="{FF2B5EF4-FFF2-40B4-BE49-F238E27FC236}">
                    <a16:creationId xmlns:a16="http://schemas.microsoft.com/office/drawing/2014/main" xmlns="" id="{71C6E13A-DD64-4F08-895D-A83BF46084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97" y="3503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10" name="Line 389">
                <a:extLst>
                  <a:ext uri="{FF2B5EF4-FFF2-40B4-BE49-F238E27FC236}">
                    <a16:creationId xmlns:a16="http://schemas.microsoft.com/office/drawing/2014/main" xmlns="" id="{01B0C53A-2144-4FA9-BCF7-0ADAAD0037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12" y="3491"/>
                <a:ext cx="1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11" name="Line 390">
                <a:extLst>
                  <a:ext uri="{FF2B5EF4-FFF2-40B4-BE49-F238E27FC236}">
                    <a16:creationId xmlns:a16="http://schemas.microsoft.com/office/drawing/2014/main" xmlns="" id="{7E195FC5-4EE8-4FAB-B49A-D40A025801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26" y="3480"/>
                <a:ext cx="1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12" name="Line 391">
                <a:extLst>
                  <a:ext uri="{FF2B5EF4-FFF2-40B4-BE49-F238E27FC236}">
                    <a16:creationId xmlns:a16="http://schemas.microsoft.com/office/drawing/2014/main" xmlns="" id="{4F0080E1-7C60-4CC9-BA16-E6897C1522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40" y="3468"/>
                <a:ext cx="1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13" name="Line 392">
                <a:extLst>
                  <a:ext uri="{FF2B5EF4-FFF2-40B4-BE49-F238E27FC236}">
                    <a16:creationId xmlns:a16="http://schemas.microsoft.com/office/drawing/2014/main" xmlns="" id="{778CC4C9-9F49-4460-9FCF-29924C7AD3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54" y="3457"/>
                <a:ext cx="1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14" name="Line 393">
                <a:extLst>
                  <a:ext uri="{FF2B5EF4-FFF2-40B4-BE49-F238E27FC236}">
                    <a16:creationId xmlns:a16="http://schemas.microsoft.com/office/drawing/2014/main" xmlns="" id="{BA8D0E34-BAFF-4671-8FC8-ABBFCA88D7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68" y="3445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15" name="Line 394">
                <a:extLst>
                  <a:ext uri="{FF2B5EF4-FFF2-40B4-BE49-F238E27FC236}">
                    <a16:creationId xmlns:a16="http://schemas.microsoft.com/office/drawing/2014/main" xmlns="" id="{0C93B7B4-7F08-4CC5-9504-874A21D663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81" y="3433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16" name="Line 395">
                <a:extLst>
                  <a:ext uri="{FF2B5EF4-FFF2-40B4-BE49-F238E27FC236}">
                    <a16:creationId xmlns:a16="http://schemas.microsoft.com/office/drawing/2014/main" xmlns="" id="{F776A76A-F171-42E6-8F7A-0825A58C2E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96" y="3422"/>
                <a:ext cx="1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17" name="Line 396">
                <a:extLst>
                  <a:ext uri="{FF2B5EF4-FFF2-40B4-BE49-F238E27FC236}">
                    <a16:creationId xmlns:a16="http://schemas.microsoft.com/office/drawing/2014/main" xmlns="" id="{50AE7BB4-7A0E-4462-8E9B-EC5FC356B7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09" y="3411"/>
                <a:ext cx="1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18" name="Line 397">
                <a:extLst>
                  <a:ext uri="{FF2B5EF4-FFF2-40B4-BE49-F238E27FC236}">
                    <a16:creationId xmlns:a16="http://schemas.microsoft.com/office/drawing/2014/main" xmlns="" id="{04FB24FA-22EC-40A2-B050-0E30B680C3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22" y="3399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19" name="Line 398">
                <a:extLst>
                  <a:ext uri="{FF2B5EF4-FFF2-40B4-BE49-F238E27FC236}">
                    <a16:creationId xmlns:a16="http://schemas.microsoft.com/office/drawing/2014/main" xmlns="" id="{636E531D-15C5-46E3-A43A-802D022352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35" y="3388"/>
                <a:ext cx="1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20" name="Line 399">
                <a:extLst>
                  <a:ext uri="{FF2B5EF4-FFF2-40B4-BE49-F238E27FC236}">
                    <a16:creationId xmlns:a16="http://schemas.microsoft.com/office/drawing/2014/main" xmlns="" id="{FC12F4BC-4BF6-4461-A029-13400F90D8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49" y="3376"/>
                <a:ext cx="1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21" name="Line 400">
                <a:extLst>
                  <a:ext uri="{FF2B5EF4-FFF2-40B4-BE49-F238E27FC236}">
                    <a16:creationId xmlns:a16="http://schemas.microsoft.com/office/drawing/2014/main" xmlns="" id="{24C6C3A5-0A42-45A3-B8AC-054E5E5B3D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61" y="3364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22" name="Line 401">
                <a:extLst>
                  <a:ext uri="{FF2B5EF4-FFF2-40B4-BE49-F238E27FC236}">
                    <a16:creationId xmlns:a16="http://schemas.microsoft.com/office/drawing/2014/main" xmlns="" id="{D8B5710D-703F-4E10-B961-FF3C353F16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74" y="3353"/>
                <a:ext cx="1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23" name="Line 402">
                <a:extLst>
                  <a:ext uri="{FF2B5EF4-FFF2-40B4-BE49-F238E27FC236}">
                    <a16:creationId xmlns:a16="http://schemas.microsoft.com/office/drawing/2014/main" xmlns="" id="{282CA16A-A31F-4FBA-BDA4-5DCE48B40B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87" y="3341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24" name="Line 403">
                <a:extLst>
                  <a:ext uri="{FF2B5EF4-FFF2-40B4-BE49-F238E27FC236}">
                    <a16:creationId xmlns:a16="http://schemas.microsoft.com/office/drawing/2014/main" xmlns="" id="{9DA95D1A-1444-432E-B2F9-E92B0C8F66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00" y="3330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25" name="Line 404">
                <a:extLst>
                  <a:ext uri="{FF2B5EF4-FFF2-40B4-BE49-F238E27FC236}">
                    <a16:creationId xmlns:a16="http://schemas.microsoft.com/office/drawing/2014/main" xmlns="" id="{53335FB2-66D2-40D6-9EAB-5D1E30A17D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12" y="3318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26" name="Line 405">
                <a:extLst>
                  <a:ext uri="{FF2B5EF4-FFF2-40B4-BE49-F238E27FC236}">
                    <a16:creationId xmlns:a16="http://schemas.microsoft.com/office/drawing/2014/main" xmlns="" id="{676D31DE-0C1F-4679-A67C-20304A9D62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25" y="3307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65" name="Group 607">
              <a:extLst>
                <a:ext uri="{FF2B5EF4-FFF2-40B4-BE49-F238E27FC236}">
                  <a16:creationId xmlns:a16="http://schemas.microsoft.com/office/drawing/2014/main" xmlns="" id="{89E833BD-D184-41B7-AFD3-A3E6232D15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67151" y="1582738"/>
              <a:ext cx="1976438" cy="3667125"/>
              <a:chOff x="2436" y="997"/>
              <a:chExt cx="1245" cy="2310"/>
            </a:xfrm>
          </p:grpSpPr>
          <p:sp>
            <p:nvSpPr>
              <p:cNvPr id="11327" name="Line 407">
                <a:extLst>
                  <a:ext uri="{FF2B5EF4-FFF2-40B4-BE49-F238E27FC236}">
                    <a16:creationId xmlns:a16="http://schemas.microsoft.com/office/drawing/2014/main" xmlns="" id="{5789212D-317C-45BA-A481-AF75F591E0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36" y="3295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28" name="Line 408">
                <a:extLst>
                  <a:ext uri="{FF2B5EF4-FFF2-40B4-BE49-F238E27FC236}">
                    <a16:creationId xmlns:a16="http://schemas.microsoft.com/office/drawing/2014/main" xmlns="" id="{59D1AB17-843A-48D4-A11F-1DE503298F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49" y="3283"/>
                <a:ext cx="1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29" name="Line 409">
                <a:extLst>
                  <a:ext uri="{FF2B5EF4-FFF2-40B4-BE49-F238E27FC236}">
                    <a16:creationId xmlns:a16="http://schemas.microsoft.com/office/drawing/2014/main" xmlns="" id="{3C888173-58E9-4EC9-A067-7B99D906CB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61" y="3272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30" name="Line 410">
                <a:extLst>
                  <a:ext uri="{FF2B5EF4-FFF2-40B4-BE49-F238E27FC236}">
                    <a16:creationId xmlns:a16="http://schemas.microsoft.com/office/drawing/2014/main" xmlns="" id="{99FF4D60-1399-4B5C-A378-9071382C77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72" y="3260"/>
                <a:ext cx="1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31" name="Line 411">
                <a:extLst>
                  <a:ext uri="{FF2B5EF4-FFF2-40B4-BE49-F238E27FC236}">
                    <a16:creationId xmlns:a16="http://schemas.microsoft.com/office/drawing/2014/main" xmlns="" id="{237081CC-7CD2-4B56-99C0-9864814A9D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84" y="3249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32" name="Line 412">
                <a:extLst>
                  <a:ext uri="{FF2B5EF4-FFF2-40B4-BE49-F238E27FC236}">
                    <a16:creationId xmlns:a16="http://schemas.microsoft.com/office/drawing/2014/main" xmlns="" id="{8DE79401-7A4F-438F-B2FC-1FA131DAE9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6" y="3237"/>
                <a:ext cx="1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33" name="Line 413">
                <a:extLst>
                  <a:ext uri="{FF2B5EF4-FFF2-40B4-BE49-F238E27FC236}">
                    <a16:creationId xmlns:a16="http://schemas.microsoft.com/office/drawing/2014/main" xmlns="" id="{E2092900-1DEA-4E84-8A7F-90A5D70CBB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08" y="3226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34" name="Line 414">
                <a:extLst>
                  <a:ext uri="{FF2B5EF4-FFF2-40B4-BE49-F238E27FC236}">
                    <a16:creationId xmlns:a16="http://schemas.microsoft.com/office/drawing/2014/main" xmlns="" id="{0FABDC15-4FF8-4FC9-9D6B-52A06C7301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19" y="3214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35" name="Line 415">
                <a:extLst>
                  <a:ext uri="{FF2B5EF4-FFF2-40B4-BE49-F238E27FC236}">
                    <a16:creationId xmlns:a16="http://schemas.microsoft.com/office/drawing/2014/main" xmlns="" id="{4091A5AB-2D44-40EA-AFE5-A8125225AC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30" y="3203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36" name="Line 416">
                <a:extLst>
                  <a:ext uri="{FF2B5EF4-FFF2-40B4-BE49-F238E27FC236}">
                    <a16:creationId xmlns:a16="http://schemas.microsoft.com/office/drawing/2014/main" xmlns="" id="{4EA80CD4-5065-4830-AF1E-78318DD67E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41" y="3191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37" name="Line 417">
                <a:extLst>
                  <a:ext uri="{FF2B5EF4-FFF2-40B4-BE49-F238E27FC236}">
                    <a16:creationId xmlns:a16="http://schemas.microsoft.com/office/drawing/2014/main" xmlns="" id="{827DB12A-1708-40DE-9ED2-33D839D2BC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52" y="3180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38" name="Line 418">
                <a:extLst>
                  <a:ext uri="{FF2B5EF4-FFF2-40B4-BE49-F238E27FC236}">
                    <a16:creationId xmlns:a16="http://schemas.microsoft.com/office/drawing/2014/main" xmlns="" id="{ADBA50C9-6E22-4AD5-8BA9-A9CFB11EDF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63" y="3168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39" name="Line 419">
                <a:extLst>
                  <a:ext uri="{FF2B5EF4-FFF2-40B4-BE49-F238E27FC236}">
                    <a16:creationId xmlns:a16="http://schemas.microsoft.com/office/drawing/2014/main" xmlns="" id="{46761890-73DA-4704-AC69-C3CEAC86D5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74" y="3157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40" name="Line 420">
                <a:extLst>
                  <a:ext uri="{FF2B5EF4-FFF2-40B4-BE49-F238E27FC236}">
                    <a16:creationId xmlns:a16="http://schemas.microsoft.com/office/drawing/2014/main" xmlns="" id="{3637A257-3FB2-469C-B0C2-6DC1FD54E6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85" y="3145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41" name="Line 421">
                <a:extLst>
                  <a:ext uri="{FF2B5EF4-FFF2-40B4-BE49-F238E27FC236}">
                    <a16:creationId xmlns:a16="http://schemas.microsoft.com/office/drawing/2014/main" xmlns="" id="{E283F817-6C1F-4E2E-8D33-D6C3CF3B52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95" y="3133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42" name="Line 422">
                <a:extLst>
                  <a:ext uri="{FF2B5EF4-FFF2-40B4-BE49-F238E27FC236}">
                    <a16:creationId xmlns:a16="http://schemas.microsoft.com/office/drawing/2014/main" xmlns="" id="{52D8EAEC-04AC-4D09-8C7A-A23019E056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06" y="3122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43" name="Line 423">
                <a:extLst>
                  <a:ext uri="{FF2B5EF4-FFF2-40B4-BE49-F238E27FC236}">
                    <a16:creationId xmlns:a16="http://schemas.microsoft.com/office/drawing/2014/main" xmlns="" id="{83383623-3F80-477C-A8FB-4B0236923F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17" y="3110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44" name="Line 424">
                <a:extLst>
                  <a:ext uri="{FF2B5EF4-FFF2-40B4-BE49-F238E27FC236}">
                    <a16:creationId xmlns:a16="http://schemas.microsoft.com/office/drawing/2014/main" xmlns="" id="{BB998EA4-EC27-4D8A-A990-8B258B88C7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27" y="3099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45" name="Line 425">
                <a:extLst>
                  <a:ext uri="{FF2B5EF4-FFF2-40B4-BE49-F238E27FC236}">
                    <a16:creationId xmlns:a16="http://schemas.microsoft.com/office/drawing/2014/main" xmlns="" id="{34CB4768-4818-4C91-8C26-C20230ABEE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37" y="3087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46" name="Line 426">
                <a:extLst>
                  <a:ext uri="{FF2B5EF4-FFF2-40B4-BE49-F238E27FC236}">
                    <a16:creationId xmlns:a16="http://schemas.microsoft.com/office/drawing/2014/main" xmlns="" id="{E3B7F5E6-4365-4465-A7A1-E8B2B501A1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47" y="3076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47" name="Line 427">
                <a:extLst>
                  <a:ext uri="{FF2B5EF4-FFF2-40B4-BE49-F238E27FC236}">
                    <a16:creationId xmlns:a16="http://schemas.microsoft.com/office/drawing/2014/main" xmlns="" id="{F6F40458-93B1-4D86-956C-BE990615C8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57" y="3064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48" name="Line 428">
                <a:extLst>
                  <a:ext uri="{FF2B5EF4-FFF2-40B4-BE49-F238E27FC236}">
                    <a16:creationId xmlns:a16="http://schemas.microsoft.com/office/drawing/2014/main" xmlns="" id="{C8605DF3-B843-4C68-91C9-2B041FB72A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67" y="3052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49" name="Line 429">
                <a:extLst>
                  <a:ext uri="{FF2B5EF4-FFF2-40B4-BE49-F238E27FC236}">
                    <a16:creationId xmlns:a16="http://schemas.microsoft.com/office/drawing/2014/main" xmlns="" id="{2A2C1FD8-9FCA-41AE-A02C-FD4BC80276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77" y="3041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50" name="Line 430">
                <a:extLst>
                  <a:ext uri="{FF2B5EF4-FFF2-40B4-BE49-F238E27FC236}">
                    <a16:creationId xmlns:a16="http://schemas.microsoft.com/office/drawing/2014/main" xmlns="" id="{E4F6F0BB-EE88-448B-B141-2E7C26F3CF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87" y="3029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51" name="Line 431">
                <a:extLst>
                  <a:ext uri="{FF2B5EF4-FFF2-40B4-BE49-F238E27FC236}">
                    <a16:creationId xmlns:a16="http://schemas.microsoft.com/office/drawing/2014/main" xmlns="" id="{CD5EB7C4-6F07-41BA-8A26-C9136C89DE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97" y="3018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52" name="Line 432">
                <a:extLst>
                  <a:ext uri="{FF2B5EF4-FFF2-40B4-BE49-F238E27FC236}">
                    <a16:creationId xmlns:a16="http://schemas.microsoft.com/office/drawing/2014/main" xmlns="" id="{21FCE1C7-8A95-43F9-88D7-3C2268ABAE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06" y="3007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53" name="Line 433">
                <a:extLst>
                  <a:ext uri="{FF2B5EF4-FFF2-40B4-BE49-F238E27FC236}">
                    <a16:creationId xmlns:a16="http://schemas.microsoft.com/office/drawing/2014/main" xmlns="" id="{2F22E8BA-96ED-4152-BA22-9B274BA7A0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16" y="2995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54" name="Line 434">
                <a:extLst>
                  <a:ext uri="{FF2B5EF4-FFF2-40B4-BE49-F238E27FC236}">
                    <a16:creationId xmlns:a16="http://schemas.microsoft.com/office/drawing/2014/main" xmlns="" id="{E64EA791-50BF-447D-A2B2-F9B01F1048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25" y="2984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55" name="Line 435">
                <a:extLst>
                  <a:ext uri="{FF2B5EF4-FFF2-40B4-BE49-F238E27FC236}">
                    <a16:creationId xmlns:a16="http://schemas.microsoft.com/office/drawing/2014/main" xmlns="" id="{5801A8A0-0F19-460E-8696-96068397D2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34" y="2972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56" name="Line 436">
                <a:extLst>
                  <a:ext uri="{FF2B5EF4-FFF2-40B4-BE49-F238E27FC236}">
                    <a16:creationId xmlns:a16="http://schemas.microsoft.com/office/drawing/2014/main" xmlns="" id="{98BBFA5B-6D5A-447F-962E-BBD435E3D8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3" y="2960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57" name="Line 437">
                <a:extLst>
                  <a:ext uri="{FF2B5EF4-FFF2-40B4-BE49-F238E27FC236}">
                    <a16:creationId xmlns:a16="http://schemas.microsoft.com/office/drawing/2014/main" xmlns="" id="{3FB56A6C-2563-4DC1-811F-2F2C7A252A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3" y="2949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58" name="Line 438">
                <a:extLst>
                  <a:ext uri="{FF2B5EF4-FFF2-40B4-BE49-F238E27FC236}">
                    <a16:creationId xmlns:a16="http://schemas.microsoft.com/office/drawing/2014/main" xmlns="" id="{EB6A352E-BDF0-4947-B1C5-DBA99B6F34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61" y="2937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59" name="Line 439">
                <a:extLst>
                  <a:ext uri="{FF2B5EF4-FFF2-40B4-BE49-F238E27FC236}">
                    <a16:creationId xmlns:a16="http://schemas.microsoft.com/office/drawing/2014/main" xmlns="" id="{8BD7A9E8-073E-4833-A5E3-B0E49741F4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71" y="2926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60" name="Line 440">
                <a:extLst>
                  <a:ext uri="{FF2B5EF4-FFF2-40B4-BE49-F238E27FC236}">
                    <a16:creationId xmlns:a16="http://schemas.microsoft.com/office/drawing/2014/main" xmlns="" id="{2DE8ED5C-1D1C-474A-A9BD-023C824134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79" y="2914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61" name="Line 441">
                <a:extLst>
                  <a:ext uri="{FF2B5EF4-FFF2-40B4-BE49-F238E27FC236}">
                    <a16:creationId xmlns:a16="http://schemas.microsoft.com/office/drawing/2014/main" xmlns="" id="{6C384AAB-89E2-4CDC-AA1A-B87E949E3B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8" y="2902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62" name="Line 442">
                <a:extLst>
                  <a:ext uri="{FF2B5EF4-FFF2-40B4-BE49-F238E27FC236}">
                    <a16:creationId xmlns:a16="http://schemas.microsoft.com/office/drawing/2014/main" xmlns="" id="{868DABB2-640E-43BA-9C75-551FB315BF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97" y="2891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63" name="Line 443">
                <a:extLst>
                  <a:ext uri="{FF2B5EF4-FFF2-40B4-BE49-F238E27FC236}">
                    <a16:creationId xmlns:a16="http://schemas.microsoft.com/office/drawing/2014/main" xmlns="" id="{2DDEC232-BFDD-45AD-9C6A-4A98823E1C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06" y="2879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64" name="Line 444">
                <a:extLst>
                  <a:ext uri="{FF2B5EF4-FFF2-40B4-BE49-F238E27FC236}">
                    <a16:creationId xmlns:a16="http://schemas.microsoft.com/office/drawing/2014/main" xmlns="" id="{EACEE9AD-D65E-4F34-B25D-8BD8A986EE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14" y="2868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65" name="Line 445">
                <a:extLst>
                  <a:ext uri="{FF2B5EF4-FFF2-40B4-BE49-F238E27FC236}">
                    <a16:creationId xmlns:a16="http://schemas.microsoft.com/office/drawing/2014/main" xmlns="" id="{03149CAF-7655-4D91-B931-C35EFC60EC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23" y="2856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66" name="Line 446">
                <a:extLst>
                  <a:ext uri="{FF2B5EF4-FFF2-40B4-BE49-F238E27FC236}">
                    <a16:creationId xmlns:a16="http://schemas.microsoft.com/office/drawing/2014/main" xmlns="" id="{5417E8DA-0E63-4020-BCB6-55ED80BAFD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31" y="2845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67" name="Line 447">
                <a:extLst>
                  <a:ext uri="{FF2B5EF4-FFF2-40B4-BE49-F238E27FC236}">
                    <a16:creationId xmlns:a16="http://schemas.microsoft.com/office/drawing/2014/main" xmlns="" id="{4043C8C8-8931-4B5E-A20C-6A68B049E1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39" y="2833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68" name="Line 448">
                <a:extLst>
                  <a:ext uri="{FF2B5EF4-FFF2-40B4-BE49-F238E27FC236}">
                    <a16:creationId xmlns:a16="http://schemas.microsoft.com/office/drawing/2014/main" xmlns="" id="{EBF81649-52F3-486D-B6AF-EC626A9715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2821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69" name="Line 449">
                <a:extLst>
                  <a:ext uri="{FF2B5EF4-FFF2-40B4-BE49-F238E27FC236}">
                    <a16:creationId xmlns:a16="http://schemas.microsoft.com/office/drawing/2014/main" xmlns="" id="{3E22D097-4BC4-417B-A40F-706D76BE95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56" y="2810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70" name="Line 450">
                <a:extLst>
                  <a:ext uri="{FF2B5EF4-FFF2-40B4-BE49-F238E27FC236}">
                    <a16:creationId xmlns:a16="http://schemas.microsoft.com/office/drawing/2014/main" xmlns="" id="{56E99EC9-D8E3-435A-8C9A-172A978B39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64" y="2798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71" name="Line 451">
                <a:extLst>
                  <a:ext uri="{FF2B5EF4-FFF2-40B4-BE49-F238E27FC236}">
                    <a16:creationId xmlns:a16="http://schemas.microsoft.com/office/drawing/2014/main" xmlns="" id="{277BFE8E-CCDE-47DC-AB2E-2941B8E002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72" y="2787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72" name="Line 452">
                <a:extLst>
                  <a:ext uri="{FF2B5EF4-FFF2-40B4-BE49-F238E27FC236}">
                    <a16:creationId xmlns:a16="http://schemas.microsoft.com/office/drawing/2014/main" xmlns="" id="{8C262634-149D-4FBD-BB34-34FC877445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80" y="2776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73" name="Line 453">
                <a:extLst>
                  <a:ext uri="{FF2B5EF4-FFF2-40B4-BE49-F238E27FC236}">
                    <a16:creationId xmlns:a16="http://schemas.microsoft.com/office/drawing/2014/main" xmlns="" id="{C2A741F6-429F-4D43-AB72-C9829D1F87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88" y="2764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74" name="Line 454">
                <a:extLst>
                  <a:ext uri="{FF2B5EF4-FFF2-40B4-BE49-F238E27FC236}">
                    <a16:creationId xmlns:a16="http://schemas.microsoft.com/office/drawing/2014/main" xmlns="" id="{79B1BDA1-FACB-4B36-A183-68D0C8DB47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95" y="2752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75" name="Line 455">
                <a:extLst>
                  <a:ext uri="{FF2B5EF4-FFF2-40B4-BE49-F238E27FC236}">
                    <a16:creationId xmlns:a16="http://schemas.microsoft.com/office/drawing/2014/main" xmlns="" id="{1E386C9F-6395-4EB9-94E2-6D937EB125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03" y="2741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76" name="Line 456">
                <a:extLst>
                  <a:ext uri="{FF2B5EF4-FFF2-40B4-BE49-F238E27FC236}">
                    <a16:creationId xmlns:a16="http://schemas.microsoft.com/office/drawing/2014/main" xmlns="" id="{6F90D57F-54DF-4FC8-BFFC-F7A7695042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11" y="2729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77" name="Line 457">
                <a:extLst>
                  <a:ext uri="{FF2B5EF4-FFF2-40B4-BE49-F238E27FC236}">
                    <a16:creationId xmlns:a16="http://schemas.microsoft.com/office/drawing/2014/main" xmlns="" id="{DE2612FA-AA81-4E09-B70F-765FB5CBD4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19" y="2718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78" name="Line 458">
                <a:extLst>
                  <a:ext uri="{FF2B5EF4-FFF2-40B4-BE49-F238E27FC236}">
                    <a16:creationId xmlns:a16="http://schemas.microsoft.com/office/drawing/2014/main" xmlns="" id="{56FB618F-21D6-4A01-A156-7F04B28C1A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26" y="2706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79" name="Line 459">
                <a:extLst>
                  <a:ext uri="{FF2B5EF4-FFF2-40B4-BE49-F238E27FC236}">
                    <a16:creationId xmlns:a16="http://schemas.microsoft.com/office/drawing/2014/main" xmlns="" id="{C22F5435-1979-4027-9EE4-DE9B909B3C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34" y="2695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80" name="Line 460">
                <a:extLst>
                  <a:ext uri="{FF2B5EF4-FFF2-40B4-BE49-F238E27FC236}">
                    <a16:creationId xmlns:a16="http://schemas.microsoft.com/office/drawing/2014/main" xmlns="" id="{6FF4FCD4-DF4F-41E7-864C-26DA3E5E64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42" y="2683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81" name="Line 461">
                <a:extLst>
                  <a:ext uri="{FF2B5EF4-FFF2-40B4-BE49-F238E27FC236}">
                    <a16:creationId xmlns:a16="http://schemas.microsoft.com/office/drawing/2014/main" xmlns="" id="{010F774C-AA51-4FEE-B08F-9CC471A9E0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49" y="2672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82" name="Line 462">
                <a:extLst>
                  <a:ext uri="{FF2B5EF4-FFF2-40B4-BE49-F238E27FC236}">
                    <a16:creationId xmlns:a16="http://schemas.microsoft.com/office/drawing/2014/main" xmlns="" id="{E55689C2-07C1-441C-9775-09EC36090B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56" y="2660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83" name="Line 463">
                <a:extLst>
                  <a:ext uri="{FF2B5EF4-FFF2-40B4-BE49-F238E27FC236}">
                    <a16:creationId xmlns:a16="http://schemas.microsoft.com/office/drawing/2014/main" xmlns="" id="{481FEA8C-36FE-4ED0-8C36-A6E73D2ABC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63" y="2648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84" name="Line 464">
                <a:extLst>
                  <a:ext uri="{FF2B5EF4-FFF2-40B4-BE49-F238E27FC236}">
                    <a16:creationId xmlns:a16="http://schemas.microsoft.com/office/drawing/2014/main" xmlns="" id="{06F0CFA0-12D0-40F6-B250-DE0DB3FC6A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70" y="2637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85" name="Line 465">
                <a:extLst>
                  <a:ext uri="{FF2B5EF4-FFF2-40B4-BE49-F238E27FC236}">
                    <a16:creationId xmlns:a16="http://schemas.microsoft.com/office/drawing/2014/main" xmlns="" id="{F7847418-72DE-4C1D-967C-867F1C2E76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78" y="2625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86" name="Line 466">
                <a:extLst>
                  <a:ext uri="{FF2B5EF4-FFF2-40B4-BE49-F238E27FC236}">
                    <a16:creationId xmlns:a16="http://schemas.microsoft.com/office/drawing/2014/main" xmlns="" id="{2873142E-34D3-40A3-BEE0-302C461FCB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85" y="2614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87" name="Line 467">
                <a:extLst>
                  <a:ext uri="{FF2B5EF4-FFF2-40B4-BE49-F238E27FC236}">
                    <a16:creationId xmlns:a16="http://schemas.microsoft.com/office/drawing/2014/main" xmlns="" id="{44AE850B-0DEE-49D3-B7F6-74A011A3E3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92" y="2602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88" name="Line 468">
                <a:extLst>
                  <a:ext uri="{FF2B5EF4-FFF2-40B4-BE49-F238E27FC236}">
                    <a16:creationId xmlns:a16="http://schemas.microsoft.com/office/drawing/2014/main" xmlns="" id="{E3073E39-21A7-482A-8EBF-3382E19F84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99" y="2590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89" name="Line 469">
                <a:extLst>
                  <a:ext uri="{FF2B5EF4-FFF2-40B4-BE49-F238E27FC236}">
                    <a16:creationId xmlns:a16="http://schemas.microsoft.com/office/drawing/2014/main" xmlns="" id="{8FD14206-2D53-47C4-AD06-FDC9199E68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05" y="2579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90" name="Line 470">
                <a:extLst>
                  <a:ext uri="{FF2B5EF4-FFF2-40B4-BE49-F238E27FC236}">
                    <a16:creationId xmlns:a16="http://schemas.microsoft.com/office/drawing/2014/main" xmlns="" id="{6DBA571A-0630-4561-8AC3-B9C1F854B7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13" y="256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91" name="Line 471">
                <a:extLst>
                  <a:ext uri="{FF2B5EF4-FFF2-40B4-BE49-F238E27FC236}">
                    <a16:creationId xmlns:a16="http://schemas.microsoft.com/office/drawing/2014/main" xmlns="" id="{154A0D21-B9F2-4022-A125-A662D46BD1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19" y="2556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92" name="Line 472">
                <a:extLst>
                  <a:ext uri="{FF2B5EF4-FFF2-40B4-BE49-F238E27FC236}">
                    <a16:creationId xmlns:a16="http://schemas.microsoft.com/office/drawing/2014/main" xmlns="" id="{C9D4AD6B-C037-490A-A80E-197EB5F25E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26" y="2545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93" name="Line 473">
                <a:extLst>
                  <a:ext uri="{FF2B5EF4-FFF2-40B4-BE49-F238E27FC236}">
                    <a16:creationId xmlns:a16="http://schemas.microsoft.com/office/drawing/2014/main" xmlns="" id="{04A28114-9548-4553-AC86-0D014A219F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33" y="2533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94" name="Line 474">
                <a:extLst>
                  <a:ext uri="{FF2B5EF4-FFF2-40B4-BE49-F238E27FC236}">
                    <a16:creationId xmlns:a16="http://schemas.microsoft.com/office/drawing/2014/main" xmlns="" id="{51114AA0-AB0F-4E5D-AD8F-52F5537106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40" y="2521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95" name="Line 475">
                <a:extLst>
                  <a:ext uri="{FF2B5EF4-FFF2-40B4-BE49-F238E27FC236}">
                    <a16:creationId xmlns:a16="http://schemas.microsoft.com/office/drawing/2014/main" xmlns="" id="{9858FB40-0BF3-4011-98F4-9507CB4FE3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46" y="2510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96" name="Line 476">
                <a:extLst>
                  <a:ext uri="{FF2B5EF4-FFF2-40B4-BE49-F238E27FC236}">
                    <a16:creationId xmlns:a16="http://schemas.microsoft.com/office/drawing/2014/main" xmlns="" id="{98174E21-18A2-4BD6-9478-CBAC0EF44A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53" y="2498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97" name="Line 477">
                <a:extLst>
                  <a:ext uri="{FF2B5EF4-FFF2-40B4-BE49-F238E27FC236}">
                    <a16:creationId xmlns:a16="http://schemas.microsoft.com/office/drawing/2014/main" xmlns="" id="{E95147CE-6110-4CE8-8077-E760CAC03B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59" y="2487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98" name="Line 478">
                <a:extLst>
                  <a:ext uri="{FF2B5EF4-FFF2-40B4-BE49-F238E27FC236}">
                    <a16:creationId xmlns:a16="http://schemas.microsoft.com/office/drawing/2014/main" xmlns="" id="{5110B6BE-3AF5-4629-BDC3-64A5BC87EE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6" y="2475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99" name="Line 479">
                <a:extLst>
                  <a:ext uri="{FF2B5EF4-FFF2-40B4-BE49-F238E27FC236}">
                    <a16:creationId xmlns:a16="http://schemas.microsoft.com/office/drawing/2014/main" xmlns="" id="{9F310D99-4304-4034-A7FE-E40AFBB15D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72" y="2464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00" name="Line 480">
                <a:extLst>
                  <a:ext uri="{FF2B5EF4-FFF2-40B4-BE49-F238E27FC236}">
                    <a16:creationId xmlns:a16="http://schemas.microsoft.com/office/drawing/2014/main" xmlns="" id="{832A992E-8F18-4ABD-8363-DE7ACF64DE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78" y="2452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01" name="Line 481">
                <a:extLst>
                  <a:ext uri="{FF2B5EF4-FFF2-40B4-BE49-F238E27FC236}">
                    <a16:creationId xmlns:a16="http://schemas.microsoft.com/office/drawing/2014/main" xmlns="" id="{A508E2BE-CEE1-4A00-A163-6AD8EF2E29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85" y="2441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02" name="Line 482">
                <a:extLst>
                  <a:ext uri="{FF2B5EF4-FFF2-40B4-BE49-F238E27FC236}">
                    <a16:creationId xmlns:a16="http://schemas.microsoft.com/office/drawing/2014/main" xmlns="" id="{AA960F95-513E-43E0-B4AD-AF03B99FC6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91" y="2429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03" name="Line 483">
                <a:extLst>
                  <a:ext uri="{FF2B5EF4-FFF2-40B4-BE49-F238E27FC236}">
                    <a16:creationId xmlns:a16="http://schemas.microsoft.com/office/drawing/2014/main" xmlns="" id="{3215E261-6889-4297-91F1-1932CFCABA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97" y="241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04" name="Line 484">
                <a:extLst>
                  <a:ext uri="{FF2B5EF4-FFF2-40B4-BE49-F238E27FC236}">
                    <a16:creationId xmlns:a16="http://schemas.microsoft.com/office/drawing/2014/main" xmlns="" id="{FAE159E8-0649-4A98-A006-BDA5985001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03" y="2406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05" name="Line 485">
                <a:extLst>
                  <a:ext uri="{FF2B5EF4-FFF2-40B4-BE49-F238E27FC236}">
                    <a16:creationId xmlns:a16="http://schemas.microsoft.com/office/drawing/2014/main" xmlns="" id="{810112DA-9C4B-4E8D-B76D-A38D54D983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10" y="2394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06" name="Line 486">
                <a:extLst>
                  <a:ext uri="{FF2B5EF4-FFF2-40B4-BE49-F238E27FC236}">
                    <a16:creationId xmlns:a16="http://schemas.microsoft.com/office/drawing/2014/main" xmlns="" id="{71A645FE-7992-45C6-B66B-507E483C3E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16" y="2383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07" name="Line 487">
                <a:extLst>
                  <a:ext uri="{FF2B5EF4-FFF2-40B4-BE49-F238E27FC236}">
                    <a16:creationId xmlns:a16="http://schemas.microsoft.com/office/drawing/2014/main" xmlns="" id="{CE82AF17-1358-4676-8780-A78809ADBC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22" y="2371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08" name="Line 488">
                <a:extLst>
                  <a:ext uri="{FF2B5EF4-FFF2-40B4-BE49-F238E27FC236}">
                    <a16:creationId xmlns:a16="http://schemas.microsoft.com/office/drawing/2014/main" xmlns="" id="{8025FF2F-6647-4948-BF58-332281DC4C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28" y="2360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09" name="Line 489">
                <a:extLst>
                  <a:ext uri="{FF2B5EF4-FFF2-40B4-BE49-F238E27FC236}">
                    <a16:creationId xmlns:a16="http://schemas.microsoft.com/office/drawing/2014/main" xmlns="" id="{06ECAAE6-10CC-4E90-9596-00018F733C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34" y="2348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10" name="Line 490">
                <a:extLst>
                  <a:ext uri="{FF2B5EF4-FFF2-40B4-BE49-F238E27FC236}">
                    <a16:creationId xmlns:a16="http://schemas.microsoft.com/office/drawing/2014/main" xmlns="" id="{ED82F5F8-E433-4A32-8C33-62E9C2E057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40" y="2337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11" name="Line 491">
                <a:extLst>
                  <a:ext uri="{FF2B5EF4-FFF2-40B4-BE49-F238E27FC236}">
                    <a16:creationId xmlns:a16="http://schemas.microsoft.com/office/drawing/2014/main" xmlns="" id="{CE69F3E0-41F0-4882-A21B-DE024BD2AC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46" y="232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12" name="Line 492">
                <a:extLst>
                  <a:ext uri="{FF2B5EF4-FFF2-40B4-BE49-F238E27FC236}">
                    <a16:creationId xmlns:a16="http://schemas.microsoft.com/office/drawing/2014/main" xmlns="" id="{4C13BAF6-5A7F-4074-8F01-6AE01E501C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51" y="2314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13" name="Line 493">
                <a:extLst>
                  <a:ext uri="{FF2B5EF4-FFF2-40B4-BE49-F238E27FC236}">
                    <a16:creationId xmlns:a16="http://schemas.microsoft.com/office/drawing/2014/main" xmlns="" id="{C9229A07-707A-41A5-8147-E9E77EA12E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57" y="2302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14" name="Line 494">
                <a:extLst>
                  <a:ext uri="{FF2B5EF4-FFF2-40B4-BE49-F238E27FC236}">
                    <a16:creationId xmlns:a16="http://schemas.microsoft.com/office/drawing/2014/main" xmlns="" id="{3E64899A-BCBA-49A8-9447-8539439B38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63" y="2290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15" name="Line 495">
                <a:extLst>
                  <a:ext uri="{FF2B5EF4-FFF2-40B4-BE49-F238E27FC236}">
                    <a16:creationId xmlns:a16="http://schemas.microsoft.com/office/drawing/2014/main" xmlns="" id="{0A02382A-0F20-45D4-939E-43D70ACA30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69" y="2279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16" name="Line 496">
                <a:extLst>
                  <a:ext uri="{FF2B5EF4-FFF2-40B4-BE49-F238E27FC236}">
                    <a16:creationId xmlns:a16="http://schemas.microsoft.com/office/drawing/2014/main" xmlns="" id="{AEEE0BC1-062C-498B-B23D-7919C38669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75" y="226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17" name="Line 497">
                <a:extLst>
                  <a:ext uri="{FF2B5EF4-FFF2-40B4-BE49-F238E27FC236}">
                    <a16:creationId xmlns:a16="http://schemas.microsoft.com/office/drawing/2014/main" xmlns="" id="{E6A813AA-CFF3-4417-B4A6-5AA1D4B265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81" y="2256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18" name="Line 498">
                <a:extLst>
                  <a:ext uri="{FF2B5EF4-FFF2-40B4-BE49-F238E27FC236}">
                    <a16:creationId xmlns:a16="http://schemas.microsoft.com/office/drawing/2014/main" xmlns="" id="{1AB60352-11B7-4BB1-BF30-4E1ABC8C7D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86" y="2244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19" name="Line 499">
                <a:extLst>
                  <a:ext uri="{FF2B5EF4-FFF2-40B4-BE49-F238E27FC236}">
                    <a16:creationId xmlns:a16="http://schemas.microsoft.com/office/drawing/2014/main" xmlns="" id="{503CE436-DCA8-4EBB-A77B-931556B24B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2" y="223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20" name="Line 500">
                <a:extLst>
                  <a:ext uri="{FF2B5EF4-FFF2-40B4-BE49-F238E27FC236}">
                    <a16:creationId xmlns:a16="http://schemas.microsoft.com/office/drawing/2014/main" xmlns="" id="{EA648A7D-A2BF-42A0-BA59-0653A2D6FC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7" y="222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21" name="Line 501">
                <a:extLst>
                  <a:ext uri="{FF2B5EF4-FFF2-40B4-BE49-F238E27FC236}">
                    <a16:creationId xmlns:a16="http://schemas.microsoft.com/office/drawing/2014/main" xmlns="" id="{EC0781F9-D96F-44F1-94C1-A38F48E67D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2" y="2210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22" name="Line 502">
                <a:extLst>
                  <a:ext uri="{FF2B5EF4-FFF2-40B4-BE49-F238E27FC236}">
                    <a16:creationId xmlns:a16="http://schemas.microsoft.com/office/drawing/2014/main" xmlns="" id="{C6D6E72B-8809-4DF2-98DA-EEEB2BAE54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8" y="2198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23" name="Line 503">
                <a:extLst>
                  <a:ext uri="{FF2B5EF4-FFF2-40B4-BE49-F238E27FC236}">
                    <a16:creationId xmlns:a16="http://schemas.microsoft.com/office/drawing/2014/main" xmlns="" id="{C59460E4-465D-4DBF-963F-D82DF488D7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14" y="218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24" name="Line 504">
                <a:extLst>
                  <a:ext uri="{FF2B5EF4-FFF2-40B4-BE49-F238E27FC236}">
                    <a16:creationId xmlns:a16="http://schemas.microsoft.com/office/drawing/2014/main" xmlns="" id="{77D1FE51-E017-430E-889F-026837C786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19" y="2175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25" name="Line 505">
                <a:extLst>
                  <a:ext uri="{FF2B5EF4-FFF2-40B4-BE49-F238E27FC236}">
                    <a16:creationId xmlns:a16="http://schemas.microsoft.com/office/drawing/2014/main" xmlns="" id="{13BD49D7-EF55-43E2-B05B-50C6E5F4E1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25" y="216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26" name="Line 506">
                <a:extLst>
                  <a:ext uri="{FF2B5EF4-FFF2-40B4-BE49-F238E27FC236}">
                    <a16:creationId xmlns:a16="http://schemas.microsoft.com/office/drawing/2014/main" xmlns="" id="{AB4B87B3-083B-42D2-8411-AA39DBA4EF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0" y="2152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27" name="Line 507">
                <a:extLst>
                  <a:ext uri="{FF2B5EF4-FFF2-40B4-BE49-F238E27FC236}">
                    <a16:creationId xmlns:a16="http://schemas.microsoft.com/office/drawing/2014/main" xmlns="" id="{31590510-941B-45A1-A97D-7463B81696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6" y="214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28" name="Line 508">
                <a:extLst>
                  <a:ext uri="{FF2B5EF4-FFF2-40B4-BE49-F238E27FC236}">
                    <a16:creationId xmlns:a16="http://schemas.microsoft.com/office/drawing/2014/main" xmlns="" id="{09668B67-C639-441D-839F-12C283F7C7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41" y="212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29" name="Line 509">
                <a:extLst>
                  <a:ext uri="{FF2B5EF4-FFF2-40B4-BE49-F238E27FC236}">
                    <a16:creationId xmlns:a16="http://schemas.microsoft.com/office/drawing/2014/main" xmlns="" id="{20D60CC7-1F38-493C-8DD3-A009C3FF4D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46" y="211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30" name="Line 510">
                <a:extLst>
                  <a:ext uri="{FF2B5EF4-FFF2-40B4-BE49-F238E27FC236}">
                    <a16:creationId xmlns:a16="http://schemas.microsoft.com/office/drawing/2014/main" xmlns="" id="{1C9D2830-3D9E-41AD-8E3A-067ACDB992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51" y="2106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31" name="Line 511">
                <a:extLst>
                  <a:ext uri="{FF2B5EF4-FFF2-40B4-BE49-F238E27FC236}">
                    <a16:creationId xmlns:a16="http://schemas.microsoft.com/office/drawing/2014/main" xmlns="" id="{B15F3939-A2D7-435D-9F27-72115AAF29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57" y="209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32" name="Line 512">
                <a:extLst>
                  <a:ext uri="{FF2B5EF4-FFF2-40B4-BE49-F238E27FC236}">
                    <a16:creationId xmlns:a16="http://schemas.microsoft.com/office/drawing/2014/main" xmlns="" id="{C9C6E684-46A7-49E9-97F2-30399CE27A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62" y="208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33" name="Line 513">
                <a:extLst>
                  <a:ext uri="{FF2B5EF4-FFF2-40B4-BE49-F238E27FC236}">
                    <a16:creationId xmlns:a16="http://schemas.microsoft.com/office/drawing/2014/main" xmlns="" id="{30D2F369-93C1-4D37-B3F1-D9A83449B8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67" y="207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34" name="Line 514">
                <a:extLst>
                  <a:ext uri="{FF2B5EF4-FFF2-40B4-BE49-F238E27FC236}">
                    <a16:creationId xmlns:a16="http://schemas.microsoft.com/office/drawing/2014/main" xmlns="" id="{1054B907-7766-4D26-852C-0F40C50731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2" y="205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35" name="Line 515">
                <a:extLst>
                  <a:ext uri="{FF2B5EF4-FFF2-40B4-BE49-F238E27FC236}">
                    <a16:creationId xmlns:a16="http://schemas.microsoft.com/office/drawing/2014/main" xmlns="" id="{F6A36D88-5459-4E2D-80AA-E6F2B2894B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7" y="204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36" name="Line 516">
                <a:extLst>
                  <a:ext uri="{FF2B5EF4-FFF2-40B4-BE49-F238E27FC236}">
                    <a16:creationId xmlns:a16="http://schemas.microsoft.com/office/drawing/2014/main" xmlns="" id="{AEE623AC-D5AC-43BB-961C-972F10DAF8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2" y="2036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37" name="Line 517">
                <a:extLst>
                  <a:ext uri="{FF2B5EF4-FFF2-40B4-BE49-F238E27FC236}">
                    <a16:creationId xmlns:a16="http://schemas.microsoft.com/office/drawing/2014/main" xmlns="" id="{DC8EA599-F75D-45B7-AA5E-E657A25D65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8" y="202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38" name="Line 518">
                <a:extLst>
                  <a:ext uri="{FF2B5EF4-FFF2-40B4-BE49-F238E27FC236}">
                    <a16:creationId xmlns:a16="http://schemas.microsoft.com/office/drawing/2014/main" xmlns="" id="{3C8938F7-09F2-424A-8D6C-8087CB60C9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93" y="201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39" name="Line 519">
                <a:extLst>
                  <a:ext uri="{FF2B5EF4-FFF2-40B4-BE49-F238E27FC236}">
                    <a16:creationId xmlns:a16="http://schemas.microsoft.com/office/drawing/2014/main" xmlns="" id="{7973BC2B-C27C-4688-AF4E-412BCFE9C7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98" y="200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40" name="Line 520">
                <a:extLst>
                  <a:ext uri="{FF2B5EF4-FFF2-40B4-BE49-F238E27FC236}">
                    <a16:creationId xmlns:a16="http://schemas.microsoft.com/office/drawing/2014/main" xmlns="" id="{D9B4A3D4-B3B7-4C16-A88D-A5DEE75E3C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3" y="199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41" name="Line 521">
                <a:extLst>
                  <a:ext uri="{FF2B5EF4-FFF2-40B4-BE49-F238E27FC236}">
                    <a16:creationId xmlns:a16="http://schemas.microsoft.com/office/drawing/2014/main" xmlns="" id="{0DC2C044-9B78-4863-9845-CA355526C0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8" y="197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42" name="Line 522">
                <a:extLst>
                  <a:ext uri="{FF2B5EF4-FFF2-40B4-BE49-F238E27FC236}">
                    <a16:creationId xmlns:a16="http://schemas.microsoft.com/office/drawing/2014/main" xmlns="" id="{D0FE3639-B7F4-43AE-8160-B88F0DA504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3" y="196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43" name="Line 523">
                <a:extLst>
                  <a:ext uri="{FF2B5EF4-FFF2-40B4-BE49-F238E27FC236}">
                    <a16:creationId xmlns:a16="http://schemas.microsoft.com/office/drawing/2014/main" xmlns="" id="{A768AA27-F489-4F03-811E-F836EE0D5B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8" y="195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44" name="Line 524">
                <a:extLst>
                  <a:ext uri="{FF2B5EF4-FFF2-40B4-BE49-F238E27FC236}">
                    <a16:creationId xmlns:a16="http://schemas.microsoft.com/office/drawing/2014/main" xmlns="" id="{1775AA9D-8F6A-41CA-80A4-F9C56B93E3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3" y="1944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45" name="Line 525">
                <a:extLst>
                  <a:ext uri="{FF2B5EF4-FFF2-40B4-BE49-F238E27FC236}">
                    <a16:creationId xmlns:a16="http://schemas.microsoft.com/office/drawing/2014/main" xmlns="" id="{78073D87-D4AF-4370-B4E9-0306E5DBF1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8" y="193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46" name="Line 526">
                <a:extLst>
                  <a:ext uri="{FF2B5EF4-FFF2-40B4-BE49-F238E27FC236}">
                    <a16:creationId xmlns:a16="http://schemas.microsoft.com/office/drawing/2014/main" xmlns="" id="{C81C1546-812E-425E-8EEE-CEE75BBA8A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3" y="192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47" name="Line 527">
                <a:extLst>
                  <a:ext uri="{FF2B5EF4-FFF2-40B4-BE49-F238E27FC236}">
                    <a16:creationId xmlns:a16="http://schemas.microsoft.com/office/drawing/2014/main" xmlns="" id="{FB0A1334-3CB5-4011-9EAD-EC84C6938F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8" y="191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48" name="Line 528">
                <a:extLst>
                  <a:ext uri="{FF2B5EF4-FFF2-40B4-BE49-F238E27FC236}">
                    <a16:creationId xmlns:a16="http://schemas.microsoft.com/office/drawing/2014/main" xmlns="" id="{09B55174-B877-45CC-8FE4-EF32A57FBD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2" y="1898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49" name="Line 529">
                <a:extLst>
                  <a:ext uri="{FF2B5EF4-FFF2-40B4-BE49-F238E27FC236}">
                    <a16:creationId xmlns:a16="http://schemas.microsoft.com/office/drawing/2014/main" xmlns="" id="{24C5D366-E180-4D41-B508-652D2F2840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8" y="188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50" name="Line 530">
                <a:extLst>
                  <a:ext uri="{FF2B5EF4-FFF2-40B4-BE49-F238E27FC236}">
                    <a16:creationId xmlns:a16="http://schemas.microsoft.com/office/drawing/2014/main" xmlns="" id="{F80BF649-6BD1-4D54-831C-5E8FB37560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2" y="187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51" name="Line 531">
                <a:extLst>
                  <a:ext uri="{FF2B5EF4-FFF2-40B4-BE49-F238E27FC236}">
                    <a16:creationId xmlns:a16="http://schemas.microsoft.com/office/drawing/2014/main" xmlns="" id="{8DB014DF-5F58-4C19-ABE7-37589E7171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7" y="186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52" name="Line 532">
                <a:extLst>
                  <a:ext uri="{FF2B5EF4-FFF2-40B4-BE49-F238E27FC236}">
                    <a16:creationId xmlns:a16="http://schemas.microsoft.com/office/drawing/2014/main" xmlns="" id="{88A42650-A616-4720-A4A2-7AD42DC1D8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2" y="185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53" name="Line 533">
                <a:extLst>
                  <a:ext uri="{FF2B5EF4-FFF2-40B4-BE49-F238E27FC236}">
                    <a16:creationId xmlns:a16="http://schemas.microsoft.com/office/drawing/2014/main" xmlns="" id="{EA65A0DE-643D-4EAD-AC6D-269D21236A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7" y="184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54" name="Line 534">
                <a:extLst>
                  <a:ext uri="{FF2B5EF4-FFF2-40B4-BE49-F238E27FC236}">
                    <a16:creationId xmlns:a16="http://schemas.microsoft.com/office/drawing/2014/main" xmlns="" id="{C4DCB3A3-B1D9-44A4-AD87-CAA09F4ADA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1" y="182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55" name="Line 535">
                <a:extLst>
                  <a:ext uri="{FF2B5EF4-FFF2-40B4-BE49-F238E27FC236}">
                    <a16:creationId xmlns:a16="http://schemas.microsoft.com/office/drawing/2014/main" xmlns="" id="{9DD4D25C-1C65-43F2-807D-A14FD4EE82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6" y="181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56" name="Line 536">
                <a:extLst>
                  <a:ext uri="{FF2B5EF4-FFF2-40B4-BE49-F238E27FC236}">
                    <a16:creationId xmlns:a16="http://schemas.microsoft.com/office/drawing/2014/main" xmlns="" id="{CB8E4A1B-6B0C-43E8-B0EC-4E9C7710F5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0" y="1806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57" name="Line 537">
                <a:extLst>
                  <a:ext uri="{FF2B5EF4-FFF2-40B4-BE49-F238E27FC236}">
                    <a16:creationId xmlns:a16="http://schemas.microsoft.com/office/drawing/2014/main" xmlns="" id="{3B851DCD-FDC4-4B3C-ACB3-1F3B7D2317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6" y="179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58" name="Line 538">
                <a:extLst>
                  <a:ext uri="{FF2B5EF4-FFF2-40B4-BE49-F238E27FC236}">
                    <a16:creationId xmlns:a16="http://schemas.microsoft.com/office/drawing/2014/main" xmlns="" id="{0F50C79F-56FC-4F77-B0D3-A003D22869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0" y="178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59" name="Line 539">
                <a:extLst>
                  <a:ext uri="{FF2B5EF4-FFF2-40B4-BE49-F238E27FC236}">
                    <a16:creationId xmlns:a16="http://schemas.microsoft.com/office/drawing/2014/main" xmlns="" id="{94B29292-2E63-442E-B28A-D43D635301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5" y="177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60" name="Line 540">
                <a:extLst>
                  <a:ext uri="{FF2B5EF4-FFF2-40B4-BE49-F238E27FC236}">
                    <a16:creationId xmlns:a16="http://schemas.microsoft.com/office/drawing/2014/main" xmlns="" id="{B72BF8FC-A8C0-459E-88B1-982B7D38E0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0" y="175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61" name="Line 541">
                <a:extLst>
                  <a:ext uri="{FF2B5EF4-FFF2-40B4-BE49-F238E27FC236}">
                    <a16:creationId xmlns:a16="http://schemas.microsoft.com/office/drawing/2014/main" xmlns="" id="{270CD584-4637-49F1-8AA8-269E414C05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4" y="174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62" name="Line 542">
                <a:extLst>
                  <a:ext uri="{FF2B5EF4-FFF2-40B4-BE49-F238E27FC236}">
                    <a16:creationId xmlns:a16="http://schemas.microsoft.com/office/drawing/2014/main" xmlns="" id="{27245568-3B27-4735-AAB8-ACBCA38555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9" y="173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63" name="Line 543">
                <a:extLst>
                  <a:ext uri="{FF2B5EF4-FFF2-40B4-BE49-F238E27FC236}">
                    <a16:creationId xmlns:a16="http://schemas.microsoft.com/office/drawing/2014/main" xmlns="" id="{8B95356F-383E-486E-8198-E7B5E08EFA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4" y="172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64" name="Line 544">
                <a:extLst>
                  <a:ext uri="{FF2B5EF4-FFF2-40B4-BE49-F238E27FC236}">
                    <a16:creationId xmlns:a16="http://schemas.microsoft.com/office/drawing/2014/main" xmlns="" id="{7545CBC7-ECEF-42F7-BD63-4F600C47EA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8" y="1713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65" name="Line 545">
                <a:extLst>
                  <a:ext uri="{FF2B5EF4-FFF2-40B4-BE49-F238E27FC236}">
                    <a16:creationId xmlns:a16="http://schemas.microsoft.com/office/drawing/2014/main" xmlns="" id="{E4B2E63B-8DD3-4574-9F8A-8C6D6EA56F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2" y="170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66" name="Line 546">
                <a:extLst>
                  <a:ext uri="{FF2B5EF4-FFF2-40B4-BE49-F238E27FC236}">
                    <a16:creationId xmlns:a16="http://schemas.microsoft.com/office/drawing/2014/main" xmlns="" id="{9158261B-8FC7-4778-86CD-04C3DA987A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7" y="169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67" name="Line 547">
                <a:extLst>
                  <a:ext uri="{FF2B5EF4-FFF2-40B4-BE49-F238E27FC236}">
                    <a16:creationId xmlns:a16="http://schemas.microsoft.com/office/drawing/2014/main" xmlns="" id="{2ED282D5-07C1-47E4-8D0F-55EE20C2E8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2" y="167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68" name="Line 548">
                <a:extLst>
                  <a:ext uri="{FF2B5EF4-FFF2-40B4-BE49-F238E27FC236}">
                    <a16:creationId xmlns:a16="http://schemas.microsoft.com/office/drawing/2014/main" xmlns="" id="{20D6548C-2E09-41EA-9F71-B2C81D0335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6" y="166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69" name="Line 549">
                <a:extLst>
                  <a:ext uri="{FF2B5EF4-FFF2-40B4-BE49-F238E27FC236}">
                    <a16:creationId xmlns:a16="http://schemas.microsoft.com/office/drawing/2014/main" xmlns="" id="{A83B3534-D11A-45F7-AF34-0603456D19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1" y="165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0" name="Line 550">
                <a:extLst>
                  <a:ext uri="{FF2B5EF4-FFF2-40B4-BE49-F238E27FC236}">
                    <a16:creationId xmlns:a16="http://schemas.microsoft.com/office/drawing/2014/main" xmlns="" id="{4230687A-926E-4388-9A5E-764EEDE547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5" y="164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1" name="Line 551">
                <a:extLst>
                  <a:ext uri="{FF2B5EF4-FFF2-40B4-BE49-F238E27FC236}">
                    <a16:creationId xmlns:a16="http://schemas.microsoft.com/office/drawing/2014/main" xmlns="" id="{545D76A7-126C-4E2D-91DB-23070032D4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0" y="163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2" name="Line 552">
                <a:extLst>
                  <a:ext uri="{FF2B5EF4-FFF2-40B4-BE49-F238E27FC236}">
                    <a16:creationId xmlns:a16="http://schemas.microsoft.com/office/drawing/2014/main" xmlns="" id="{DA614F66-3AA8-4EFB-AD7B-EF4413C051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4" y="162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3" name="Line 553">
                <a:extLst>
                  <a:ext uri="{FF2B5EF4-FFF2-40B4-BE49-F238E27FC236}">
                    <a16:creationId xmlns:a16="http://schemas.microsoft.com/office/drawing/2014/main" xmlns="" id="{51143EB5-0051-4AE6-9A78-B0AA1EB1C6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8" y="160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4" name="Line 554">
                <a:extLst>
                  <a:ext uri="{FF2B5EF4-FFF2-40B4-BE49-F238E27FC236}">
                    <a16:creationId xmlns:a16="http://schemas.microsoft.com/office/drawing/2014/main" xmlns="" id="{3266F68F-3797-4163-ACEC-1E41AE6BDE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3" y="159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5" name="Line 555">
                <a:extLst>
                  <a:ext uri="{FF2B5EF4-FFF2-40B4-BE49-F238E27FC236}">
                    <a16:creationId xmlns:a16="http://schemas.microsoft.com/office/drawing/2014/main" xmlns="" id="{2B903B53-C51D-4AC2-A11A-3C06FF0B23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8" y="158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6" name="Line 556">
                <a:extLst>
                  <a:ext uri="{FF2B5EF4-FFF2-40B4-BE49-F238E27FC236}">
                    <a16:creationId xmlns:a16="http://schemas.microsoft.com/office/drawing/2014/main" xmlns="" id="{0EB2BCBE-9FD4-45FF-912F-9CD0207DB7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2" y="157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7" name="Line 557">
                <a:extLst>
                  <a:ext uri="{FF2B5EF4-FFF2-40B4-BE49-F238E27FC236}">
                    <a16:creationId xmlns:a16="http://schemas.microsoft.com/office/drawing/2014/main" xmlns="" id="{F015FCAC-B363-4D11-B8E2-AD6258730B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7" y="156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8" name="Line 558">
                <a:extLst>
                  <a:ext uri="{FF2B5EF4-FFF2-40B4-BE49-F238E27FC236}">
                    <a16:creationId xmlns:a16="http://schemas.microsoft.com/office/drawing/2014/main" xmlns="" id="{21F15803-D39E-44ED-B847-1AF55E5524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1" y="155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9" name="Line 559">
                <a:extLst>
                  <a:ext uri="{FF2B5EF4-FFF2-40B4-BE49-F238E27FC236}">
                    <a16:creationId xmlns:a16="http://schemas.microsoft.com/office/drawing/2014/main" xmlns="" id="{D26DED40-DA53-448A-8708-0A733EFAFE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5" y="154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0" name="Line 560">
                <a:extLst>
                  <a:ext uri="{FF2B5EF4-FFF2-40B4-BE49-F238E27FC236}">
                    <a16:creationId xmlns:a16="http://schemas.microsoft.com/office/drawing/2014/main" xmlns="" id="{20784DA1-1E06-4440-9FE0-49624793A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9" y="152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1" name="Line 561">
                <a:extLst>
                  <a:ext uri="{FF2B5EF4-FFF2-40B4-BE49-F238E27FC236}">
                    <a16:creationId xmlns:a16="http://schemas.microsoft.com/office/drawing/2014/main" xmlns="" id="{58067E20-CD69-4F22-B829-8A72E76956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4" y="151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2" name="Line 562">
                <a:extLst>
                  <a:ext uri="{FF2B5EF4-FFF2-40B4-BE49-F238E27FC236}">
                    <a16:creationId xmlns:a16="http://schemas.microsoft.com/office/drawing/2014/main" xmlns="" id="{1AEF529B-6DA3-4634-A570-537C5366E8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8" y="150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3" name="Line 563">
                <a:extLst>
                  <a:ext uri="{FF2B5EF4-FFF2-40B4-BE49-F238E27FC236}">
                    <a16:creationId xmlns:a16="http://schemas.microsoft.com/office/drawing/2014/main" xmlns="" id="{CAF1893F-7923-46A7-97AE-37E6778DD3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3" y="149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4" name="Line 564">
                <a:extLst>
                  <a:ext uri="{FF2B5EF4-FFF2-40B4-BE49-F238E27FC236}">
                    <a16:creationId xmlns:a16="http://schemas.microsoft.com/office/drawing/2014/main" xmlns="" id="{0F10AB3D-B358-4F42-B4EC-D954E584FF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7" y="148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5" name="Line 565">
                <a:extLst>
                  <a:ext uri="{FF2B5EF4-FFF2-40B4-BE49-F238E27FC236}">
                    <a16:creationId xmlns:a16="http://schemas.microsoft.com/office/drawing/2014/main" xmlns="" id="{39B8A20F-E47C-48C4-B7B9-9C6ED4D905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1" y="147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6" name="Line 566">
                <a:extLst>
                  <a:ext uri="{FF2B5EF4-FFF2-40B4-BE49-F238E27FC236}">
                    <a16:creationId xmlns:a16="http://schemas.microsoft.com/office/drawing/2014/main" xmlns="" id="{BC3FBF50-55D8-4A87-BB21-B31FE89C13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6" y="145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7" name="Line 567">
                <a:extLst>
                  <a:ext uri="{FF2B5EF4-FFF2-40B4-BE49-F238E27FC236}">
                    <a16:creationId xmlns:a16="http://schemas.microsoft.com/office/drawing/2014/main" xmlns="" id="{A161F4AD-59D7-458E-8410-6F909E83C4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0" y="144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8" name="Line 568">
                <a:extLst>
                  <a:ext uri="{FF2B5EF4-FFF2-40B4-BE49-F238E27FC236}">
                    <a16:creationId xmlns:a16="http://schemas.microsoft.com/office/drawing/2014/main" xmlns="" id="{B190BF24-BC0D-4E36-AA65-78BA8761B8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4" y="143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9" name="Line 569">
                <a:extLst>
                  <a:ext uri="{FF2B5EF4-FFF2-40B4-BE49-F238E27FC236}">
                    <a16:creationId xmlns:a16="http://schemas.microsoft.com/office/drawing/2014/main" xmlns="" id="{96963E52-1783-46BB-9438-26F868DD95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9" y="142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0" name="Line 570">
                <a:extLst>
                  <a:ext uri="{FF2B5EF4-FFF2-40B4-BE49-F238E27FC236}">
                    <a16:creationId xmlns:a16="http://schemas.microsoft.com/office/drawing/2014/main" xmlns="" id="{3D4B4439-8EF8-462C-B377-27D99AC1E2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3" y="141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1" name="Line 571">
                <a:extLst>
                  <a:ext uri="{FF2B5EF4-FFF2-40B4-BE49-F238E27FC236}">
                    <a16:creationId xmlns:a16="http://schemas.microsoft.com/office/drawing/2014/main" xmlns="" id="{2AE31BCF-0639-4C1E-ACED-1ED9B2989D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7" y="140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" name="Line 572">
                <a:extLst>
                  <a:ext uri="{FF2B5EF4-FFF2-40B4-BE49-F238E27FC236}">
                    <a16:creationId xmlns:a16="http://schemas.microsoft.com/office/drawing/2014/main" xmlns="" id="{81FA4E3A-783F-40A8-BD35-0963395432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1" y="139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3" name="Line 573">
                <a:extLst>
                  <a:ext uri="{FF2B5EF4-FFF2-40B4-BE49-F238E27FC236}">
                    <a16:creationId xmlns:a16="http://schemas.microsoft.com/office/drawing/2014/main" xmlns="" id="{B6BDF2BA-9C7A-4B68-8BB4-15728C9423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6" y="1378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4" name="Line 574">
                <a:extLst>
                  <a:ext uri="{FF2B5EF4-FFF2-40B4-BE49-F238E27FC236}">
                    <a16:creationId xmlns:a16="http://schemas.microsoft.com/office/drawing/2014/main" xmlns="" id="{4F03C0FC-F1E2-4DDA-A9E8-62CA9C2E4D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0" y="136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5" name="Line 575">
                <a:extLst>
                  <a:ext uri="{FF2B5EF4-FFF2-40B4-BE49-F238E27FC236}">
                    <a16:creationId xmlns:a16="http://schemas.microsoft.com/office/drawing/2014/main" xmlns="" id="{68F704AA-AC31-48CF-9AFD-FBE26CC260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4" y="135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6" name="Line 576">
                <a:extLst>
                  <a:ext uri="{FF2B5EF4-FFF2-40B4-BE49-F238E27FC236}">
                    <a16:creationId xmlns:a16="http://schemas.microsoft.com/office/drawing/2014/main" xmlns="" id="{02E304C4-CF42-4916-BC40-466B0C078E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8" y="134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7" name="Line 577">
                <a:extLst>
                  <a:ext uri="{FF2B5EF4-FFF2-40B4-BE49-F238E27FC236}">
                    <a16:creationId xmlns:a16="http://schemas.microsoft.com/office/drawing/2014/main" xmlns="" id="{B0792E01-6653-49FB-B18F-5272F2A01D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2" y="133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8" name="Line 578">
                <a:extLst>
                  <a:ext uri="{FF2B5EF4-FFF2-40B4-BE49-F238E27FC236}">
                    <a16:creationId xmlns:a16="http://schemas.microsoft.com/office/drawing/2014/main" xmlns="" id="{0B833F6B-AC64-4CA0-B43A-23D2516580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6" y="132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9" name="Line 579">
                <a:extLst>
                  <a:ext uri="{FF2B5EF4-FFF2-40B4-BE49-F238E27FC236}">
                    <a16:creationId xmlns:a16="http://schemas.microsoft.com/office/drawing/2014/main" xmlns="" id="{04757996-1CD0-4B69-AFE4-5AE86613DA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0" y="130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0" name="Line 580">
                <a:extLst>
                  <a:ext uri="{FF2B5EF4-FFF2-40B4-BE49-F238E27FC236}">
                    <a16:creationId xmlns:a16="http://schemas.microsoft.com/office/drawing/2014/main" xmlns="" id="{A94E4202-0BAA-43DF-9AAD-EB703D0F1B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5" y="129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1" name="Line 581">
                <a:extLst>
                  <a:ext uri="{FF2B5EF4-FFF2-40B4-BE49-F238E27FC236}">
                    <a16:creationId xmlns:a16="http://schemas.microsoft.com/office/drawing/2014/main" xmlns="" id="{8407442A-0E5D-4B3D-8016-2763797AF7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9" y="128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" name="Line 582">
                <a:extLst>
                  <a:ext uri="{FF2B5EF4-FFF2-40B4-BE49-F238E27FC236}">
                    <a16:creationId xmlns:a16="http://schemas.microsoft.com/office/drawing/2014/main" xmlns="" id="{B5BF19D2-6BB9-4224-B9D1-A2E05C1AD7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3" y="127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3" name="Line 583">
                <a:extLst>
                  <a:ext uri="{FF2B5EF4-FFF2-40B4-BE49-F238E27FC236}">
                    <a16:creationId xmlns:a16="http://schemas.microsoft.com/office/drawing/2014/main" xmlns="" id="{2B724E9B-8EE5-4F14-85FD-14BEA681E3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7" y="126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4" name="Line 584">
                <a:extLst>
                  <a:ext uri="{FF2B5EF4-FFF2-40B4-BE49-F238E27FC236}">
                    <a16:creationId xmlns:a16="http://schemas.microsoft.com/office/drawing/2014/main" xmlns="" id="{812CDB50-F0FB-41A8-8255-C19D87DC09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1" y="125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5" name="Line 585">
                <a:extLst>
                  <a:ext uri="{FF2B5EF4-FFF2-40B4-BE49-F238E27FC236}">
                    <a16:creationId xmlns:a16="http://schemas.microsoft.com/office/drawing/2014/main" xmlns="" id="{9D2EFEA6-BE59-47FD-B2B0-4697530D5F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5" y="123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6" name="Line 586">
                <a:extLst>
                  <a:ext uri="{FF2B5EF4-FFF2-40B4-BE49-F238E27FC236}">
                    <a16:creationId xmlns:a16="http://schemas.microsoft.com/office/drawing/2014/main" xmlns="" id="{B17AD211-134A-45C3-B2F1-61E5E41DF5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9" y="122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7" name="Line 587">
                <a:extLst>
                  <a:ext uri="{FF2B5EF4-FFF2-40B4-BE49-F238E27FC236}">
                    <a16:creationId xmlns:a16="http://schemas.microsoft.com/office/drawing/2014/main" xmlns="" id="{71FA874B-7715-4EC1-8B1C-0688BEDA08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3" y="121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8" name="Line 588">
                <a:extLst>
                  <a:ext uri="{FF2B5EF4-FFF2-40B4-BE49-F238E27FC236}">
                    <a16:creationId xmlns:a16="http://schemas.microsoft.com/office/drawing/2014/main" xmlns="" id="{EADF023C-4847-4CE7-BD7A-D2DC0A4E14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7" y="120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9" name="Line 589">
                <a:extLst>
                  <a:ext uri="{FF2B5EF4-FFF2-40B4-BE49-F238E27FC236}">
                    <a16:creationId xmlns:a16="http://schemas.microsoft.com/office/drawing/2014/main" xmlns="" id="{BB1EDE6A-66CB-4C2E-B299-5E609AE99C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1" y="119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10" name="Line 590">
                <a:extLst>
                  <a:ext uri="{FF2B5EF4-FFF2-40B4-BE49-F238E27FC236}">
                    <a16:creationId xmlns:a16="http://schemas.microsoft.com/office/drawing/2014/main" xmlns="" id="{D802AB30-F49C-46E9-9596-B8AEB724EE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5" y="118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11" name="Line 591">
                <a:extLst>
                  <a:ext uri="{FF2B5EF4-FFF2-40B4-BE49-F238E27FC236}">
                    <a16:creationId xmlns:a16="http://schemas.microsoft.com/office/drawing/2014/main" xmlns="" id="{2A7A8F58-1746-40F0-8D80-0120105DFE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9" y="117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12" name="Line 592">
                <a:extLst>
                  <a:ext uri="{FF2B5EF4-FFF2-40B4-BE49-F238E27FC236}">
                    <a16:creationId xmlns:a16="http://schemas.microsoft.com/office/drawing/2014/main" xmlns="" id="{233D9DC3-9D1B-44F2-A254-D99C697C48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3" y="115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13" name="Line 593">
                <a:extLst>
                  <a:ext uri="{FF2B5EF4-FFF2-40B4-BE49-F238E27FC236}">
                    <a16:creationId xmlns:a16="http://schemas.microsoft.com/office/drawing/2014/main" xmlns="" id="{898453A3-EE51-4ED5-9029-91540401DE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7" y="114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14" name="Line 594">
                <a:extLst>
                  <a:ext uri="{FF2B5EF4-FFF2-40B4-BE49-F238E27FC236}">
                    <a16:creationId xmlns:a16="http://schemas.microsoft.com/office/drawing/2014/main" xmlns="" id="{18ACFC96-C727-4D7E-8BA7-4AAE5FF75E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1" y="113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15" name="Line 595">
                <a:extLst>
                  <a:ext uri="{FF2B5EF4-FFF2-40B4-BE49-F238E27FC236}">
                    <a16:creationId xmlns:a16="http://schemas.microsoft.com/office/drawing/2014/main" xmlns="" id="{5D50A9A0-D65A-49CF-BBD7-77FB7B7B7E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5" y="112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16" name="Line 596">
                <a:extLst>
                  <a:ext uri="{FF2B5EF4-FFF2-40B4-BE49-F238E27FC236}">
                    <a16:creationId xmlns:a16="http://schemas.microsoft.com/office/drawing/2014/main" xmlns="" id="{0B9F0D58-1390-4AF0-AE05-F5BA3CC836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9" y="111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17" name="Line 597">
                <a:extLst>
                  <a:ext uri="{FF2B5EF4-FFF2-40B4-BE49-F238E27FC236}">
                    <a16:creationId xmlns:a16="http://schemas.microsoft.com/office/drawing/2014/main" xmlns="" id="{470060B8-D656-458F-8DAF-4FB2628BBA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3" y="110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18" name="Line 598">
                <a:extLst>
                  <a:ext uri="{FF2B5EF4-FFF2-40B4-BE49-F238E27FC236}">
                    <a16:creationId xmlns:a16="http://schemas.microsoft.com/office/drawing/2014/main" xmlns="" id="{0512AA2C-E428-45C2-B9A3-36467DA543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7" y="108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19" name="Line 599">
                <a:extLst>
                  <a:ext uri="{FF2B5EF4-FFF2-40B4-BE49-F238E27FC236}">
                    <a16:creationId xmlns:a16="http://schemas.microsoft.com/office/drawing/2014/main" xmlns="" id="{3B3F4ABF-9373-44EC-A712-10D7926B6A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0" y="107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20" name="Line 600">
                <a:extLst>
                  <a:ext uri="{FF2B5EF4-FFF2-40B4-BE49-F238E27FC236}">
                    <a16:creationId xmlns:a16="http://schemas.microsoft.com/office/drawing/2014/main" xmlns="" id="{02C43E5A-7CAE-44D6-AC53-F57602DB63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5" y="1066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21" name="Line 601">
                <a:extLst>
                  <a:ext uri="{FF2B5EF4-FFF2-40B4-BE49-F238E27FC236}">
                    <a16:creationId xmlns:a16="http://schemas.microsoft.com/office/drawing/2014/main" xmlns="" id="{0972FB4E-C5CE-40D3-966B-398EC69AA2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8" y="105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22" name="Line 602">
                <a:extLst>
                  <a:ext uri="{FF2B5EF4-FFF2-40B4-BE49-F238E27FC236}">
                    <a16:creationId xmlns:a16="http://schemas.microsoft.com/office/drawing/2014/main" xmlns="" id="{EE1D3E6B-7CA3-44E8-A3F8-B216669243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2" y="104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23" name="Line 603">
                <a:extLst>
                  <a:ext uri="{FF2B5EF4-FFF2-40B4-BE49-F238E27FC236}">
                    <a16:creationId xmlns:a16="http://schemas.microsoft.com/office/drawing/2014/main" xmlns="" id="{21CF063C-593A-455A-94CA-026A528A02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6" y="103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24" name="Line 604">
                <a:extLst>
                  <a:ext uri="{FF2B5EF4-FFF2-40B4-BE49-F238E27FC236}">
                    <a16:creationId xmlns:a16="http://schemas.microsoft.com/office/drawing/2014/main" xmlns="" id="{30593BED-64A8-4BB8-BDB7-3FA41E24A2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9" y="102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25" name="Line 605">
                <a:extLst>
                  <a:ext uri="{FF2B5EF4-FFF2-40B4-BE49-F238E27FC236}">
                    <a16:creationId xmlns:a16="http://schemas.microsoft.com/office/drawing/2014/main" xmlns="" id="{BDB9C2D9-87F6-40CC-A8D9-E1059D66BF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4" y="100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26" name="Line 606">
                <a:extLst>
                  <a:ext uri="{FF2B5EF4-FFF2-40B4-BE49-F238E27FC236}">
                    <a16:creationId xmlns:a16="http://schemas.microsoft.com/office/drawing/2014/main" xmlns="" id="{5DCBC955-C12F-4658-B27D-64E301F18D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7" y="99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266" name="Line 608">
              <a:extLst>
                <a:ext uri="{FF2B5EF4-FFF2-40B4-BE49-F238E27FC236}">
                  <a16:creationId xmlns:a16="http://schemas.microsoft.com/office/drawing/2014/main" xmlns="" id="{DD1DB2E3-5B59-4A2D-AE10-04839673A4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43588" y="1565275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7" name="Line 609">
              <a:extLst>
                <a:ext uri="{FF2B5EF4-FFF2-40B4-BE49-F238E27FC236}">
                  <a16:creationId xmlns:a16="http://schemas.microsoft.com/office/drawing/2014/main" xmlns="" id="{E74B746E-59CC-4520-A579-1D1A7745F0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49938" y="1546225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8" name="Line 610">
              <a:extLst>
                <a:ext uri="{FF2B5EF4-FFF2-40B4-BE49-F238E27FC236}">
                  <a16:creationId xmlns:a16="http://schemas.microsoft.com/office/drawing/2014/main" xmlns="" id="{E443E504-1577-4C96-9CF8-0AB467A8A4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56288" y="1528763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9" name="Line 611">
              <a:extLst>
                <a:ext uri="{FF2B5EF4-FFF2-40B4-BE49-F238E27FC236}">
                  <a16:creationId xmlns:a16="http://schemas.microsoft.com/office/drawing/2014/main" xmlns="" id="{DE8416C9-2771-4F0C-853E-1DD24D6588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61051" y="1509713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0" name="Line 612">
              <a:extLst>
                <a:ext uri="{FF2B5EF4-FFF2-40B4-BE49-F238E27FC236}">
                  <a16:creationId xmlns:a16="http://schemas.microsoft.com/office/drawing/2014/main" xmlns="" id="{722E07D8-9509-4DEA-8E36-92650B0E1F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67401" y="1490663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1" name="Line 613">
              <a:extLst>
                <a:ext uri="{FF2B5EF4-FFF2-40B4-BE49-F238E27FC236}">
                  <a16:creationId xmlns:a16="http://schemas.microsoft.com/office/drawing/2014/main" xmlns="" id="{2029BF79-FC9A-4D7D-8948-5078260347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72163" y="1473200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2" name="Line 614">
              <a:extLst>
                <a:ext uri="{FF2B5EF4-FFF2-40B4-BE49-F238E27FC236}">
                  <a16:creationId xmlns:a16="http://schemas.microsoft.com/office/drawing/2014/main" xmlns="" id="{6BD1205A-1EA5-40EF-93C6-F4ABFF9221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78513" y="1454150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3" name="Line 615">
              <a:extLst>
                <a:ext uri="{FF2B5EF4-FFF2-40B4-BE49-F238E27FC236}">
                  <a16:creationId xmlns:a16="http://schemas.microsoft.com/office/drawing/2014/main" xmlns="" id="{3E86E24F-8270-4673-A322-290C188D2D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84863" y="1436688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4" name="Line 616">
              <a:extLst>
                <a:ext uri="{FF2B5EF4-FFF2-40B4-BE49-F238E27FC236}">
                  <a16:creationId xmlns:a16="http://schemas.microsoft.com/office/drawing/2014/main" xmlns="" id="{805D45C2-8D2F-4C32-8ADE-CECDE1BDFE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89626" y="141763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5" name="Line 617">
              <a:extLst>
                <a:ext uri="{FF2B5EF4-FFF2-40B4-BE49-F238E27FC236}">
                  <a16:creationId xmlns:a16="http://schemas.microsoft.com/office/drawing/2014/main" xmlns="" id="{F8A6C587-69C0-4353-B192-E77C6A42AB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95976" y="139858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6" name="Line 618">
              <a:extLst>
                <a:ext uri="{FF2B5EF4-FFF2-40B4-BE49-F238E27FC236}">
                  <a16:creationId xmlns:a16="http://schemas.microsoft.com/office/drawing/2014/main" xmlns="" id="{DD88687F-98EF-4EDC-9F73-839CADB53D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00738" y="1381125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7" name="Line 619">
              <a:extLst>
                <a:ext uri="{FF2B5EF4-FFF2-40B4-BE49-F238E27FC236}">
                  <a16:creationId xmlns:a16="http://schemas.microsoft.com/office/drawing/2014/main" xmlns="" id="{E11EA69E-186C-43FC-9B8C-E6A0A0CB73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07088" y="1362075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8" name="Line 620">
              <a:extLst>
                <a:ext uri="{FF2B5EF4-FFF2-40B4-BE49-F238E27FC236}">
                  <a16:creationId xmlns:a16="http://schemas.microsoft.com/office/drawing/2014/main" xmlns="" id="{20EA4C9D-917F-4A4F-AE7C-5D3BD0A278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11851" y="1344613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9" name="Line 621">
              <a:extLst>
                <a:ext uri="{FF2B5EF4-FFF2-40B4-BE49-F238E27FC236}">
                  <a16:creationId xmlns:a16="http://schemas.microsoft.com/office/drawing/2014/main" xmlns="" id="{807CD093-D4C8-419A-B7E1-85830BB5E8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18201" y="1325563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0" name="Line 622">
              <a:extLst>
                <a:ext uri="{FF2B5EF4-FFF2-40B4-BE49-F238E27FC236}">
                  <a16:creationId xmlns:a16="http://schemas.microsoft.com/office/drawing/2014/main" xmlns="" id="{B2803510-47E9-44BA-BF2C-911B3DA7A9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22963" y="1308100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1" name="Line 623">
              <a:extLst>
                <a:ext uri="{FF2B5EF4-FFF2-40B4-BE49-F238E27FC236}">
                  <a16:creationId xmlns:a16="http://schemas.microsoft.com/office/drawing/2014/main" xmlns="" id="{5C08A36B-5A99-47E2-81F8-DFCABDBB33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29313" y="1290638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2" name="Line 624">
              <a:extLst>
                <a:ext uri="{FF2B5EF4-FFF2-40B4-BE49-F238E27FC236}">
                  <a16:creationId xmlns:a16="http://schemas.microsoft.com/office/drawing/2014/main" xmlns="" id="{F2B34D6D-E6FF-48CC-8C78-40B27C1EAF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34076" y="127158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3" name="Line 625">
              <a:extLst>
                <a:ext uri="{FF2B5EF4-FFF2-40B4-BE49-F238E27FC236}">
                  <a16:creationId xmlns:a16="http://schemas.microsoft.com/office/drawing/2014/main" xmlns="" id="{CB1B0CC7-189B-4451-B353-ED9E77313C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40426" y="125253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4" name="Line 626">
              <a:extLst>
                <a:ext uri="{FF2B5EF4-FFF2-40B4-BE49-F238E27FC236}">
                  <a16:creationId xmlns:a16="http://schemas.microsoft.com/office/drawing/2014/main" xmlns="" id="{7BE9A32B-51F3-4063-9308-B7C476E436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45188" y="123348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5" name="Line 627">
              <a:extLst>
                <a:ext uri="{FF2B5EF4-FFF2-40B4-BE49-F238E27FC236}">
                  <a16:creationId xmlns:a16="http://schemas.microsoft.com/office/drawing/2014/main" xmlns="" id="{97673101-7062-4CAD-913D-C8D2295F1E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49951" y="1216025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6" name="Line 628">
              <a:extLst>
                <a:ext uri="{FF2B5EF4-FFF2-40B4-BE49-F238E27FC236}">
                  <a16:creationId xmlns:a16="http://schemas.microsoft.com/office/drawing/2014/main" xmlns="" id="{98586EB2-20B8-4FAA-9DF0-2637EB6374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56301" y="1198563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7" name="Line 629">
              <a:extLst>
                <a:ext uri="{FF2B5EF4-FFF2-40B4-BE49-F238E27FC236}">
                  <a16:creationId xmlns:a16="http://schemas.microsoft.com/office/drawing/2014/main" xmlns="" id="{E472E336-AA41-4BA9-87EE-1B021642CD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61063" y="1179513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8" name="Line 630">
              <a:extLst>
                <a:ext uri="{FF2B5EF4-FFF2-40B4-BE49-F238E27FC236}">
                  <a16:creationId xmlns:a16="http://schemas.microsoft.com/office/drawing/2014/main" xmlns="" id="{6FB51ECF-BCBC-4F86-B56E-722D6455E7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65826" y="1162050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9" name="Line 631">
              <a:extLst>
                <a:ext uri="{FF2B5EF4-FFF2-40B4-BE49-F238E27FC236}">
                  <a16:creationId xmlns:a16="http://schemas.microsoft.com/office/drawing/2014/main" xmlns="" id="{EB6BE3A4-7756-4C62-9F98-1D942C42F9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70588" y="1143000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0" name="Line 632">
              <a:extLst>
                <a:ext uri="{FF2B5EF4-FFF2-40B4-BE49-F238E27FC236}">
                  <a16:creationId xmlns:a16="http://schemas.microsoft.com/office/drawing/2014/main" xmlns="" id="{9B247F3A-5FEC-4505-9889-B45F79DAAF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76938" y="1123950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1" name="Line 633">
              <a:extLst>
                <a:ext uri="{FF2B5EF4-FFF2-40B4-BE49-F238E27FC236}">
                  <a16:creationId xmlns:a16="http://schemas.microsoft.com/office/drawing/2014/main" xmlns="" id="{9826B222-71D9-45B0-8618-14E358B5D4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81701" y="1106488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2" name="Line 634">
              <a:extLst>
                <a:ext uri="{FF2B5EF4-FFF2-40B4-BE49-F238E27FC236}">
                  <a16:creationId xmlns:a16="http://schemas.microsoft.com/office/drawing/2014/main" xmlns="" id="{EA84DAA5-E11A-4442-8858-95815C292B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86463" y="108743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3" name="Line 635">
              <a:extLst>
                <a:ext uri="{FF2B5EF4-FFF2-40B4-BE49-F238E27FC236}">
                  <a16:creationId xmlns:a16="http://schemas.microsoft.com/office/drawing/2014/main" xmlns="" id="{E3FF91F1-A78A-4CFA-85B7-C65C52DAF3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91226" y="1069975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4" name="Line 636">
              <a:extLst>
                <a:ext uri="{FF2B5EF4-FFF2-40B4-BE49-F238E27FC236}">
                  <a16:creationId xmlns:a16="http://schemas.microsoft.com/office/drawing/2014/main" xmlns="" id="{16E59FA8-9E52-48A1-8957-D7AB95008D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95988" y="1050925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5" name="Line 637">
              <a:extLst>
                <a:ext uri="{FF2B5EF4-FFF2-40B4-BE49-F238E27FC236}">
                  <a16:creationId xmlns:a16="http://schemas.microsoft.com/office/drawing/2014/main" xmlns="" id="{78EFE547-E397-4A68-8A90-0DC7C94B70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00751" y="1033463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6" name="Line 638">
              <a:extLst>
                <a:ext uri="{FF2B5EF4-FFF2-40B4-BE49-F238E27FC236}">
                  <a16:creationId xmlns:a16="http://schemas.microsoft.com/office/drawing/2014/main" xmlns="" id="{72E90D3B-CA88-47C4-954F-7065CC8541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07101" y="1014413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7" name="Line 639">
              <a:extLst>
                <a:ext uri="{FF2B5EF4-FFF2-40B4-BE49-F238E27FC236}">
                  <a16:creationId xmlns:a16="http://schemas.microsoft.com/office/drawing/2014/main" xmlns="" id="{0FDCF733-0DE0-4771-BD6F-5794C9496A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11863" y="996950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8" name="Line 640">
              <a:extLst>
                <a:ext uri="{FF2B5EF4-FFF2-40B4-BE49-F238E27FC236}">
                  <a16:creationId xmlns:a16="http://schemas.microsoft.com/office/drawing/2014/main" xmlns="" id="{0F492884-211A-4E1A-89D5-AB0DB2E9F1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16626" y="977900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9" name="Line 641">
              <a:extLst>
                <a:ext uri="{FF2B5EF4-FFF2-40B4-BE49-F238E27FC236}">
                  <a16:creationId xmlns:a16="http://schemas.microsoft.com/office/drawing/2014/main" xmlns="" id="{D4574AAA-1615-4A28-9B19-AEFD67BFBD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19801" y="958850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0" name="Line 642">
              <a:extLst>
                <a:ext uri="{FF2B5EF4-FFF2-40B4-BE49-F238E27FC236}">
                  <a16:creationId xmlns:a16="http://schemas.microsoft.com/office/drawing/2014/main" xmlns="" id="{8F4F6DB0-9058-49E8-AAD2-76E17D966F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24563" y="941388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1" name="Line 643">
              <a:extLst>
                <a:ext uri="{FF2B5EF4-FFF2-40B4-BE49-F238E27FC236}">
                  <a16:creationId xmlns:a16="http://schemas.microsoft.com/office/drawing/2014/main" xmlns="" id="{681C31E5-19F7-447C-B1AF-EA68202E22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29326" y="92233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2" name="Line 644">
              <a:extLst>
                <a:ext uri="{FF2B5EF4-FFF2-40B4-BE49-F238E27FC236}">
                  <a16:creationId xmlns:a16="http://schemas.microsoft.com/office/drawing/2014/main" xmlns="" id="{84CDFE1B-E012-46A0-89FB-6E0327D241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34088" y="904875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3" name="Line 645">
              <a:extLst>
                <a:ext uri="{FF2B5EF4-FFF2-40B4-BE49-F238E27FC236}">
                  <a16:creationId xmlns:a16="http://schemas.microsoft.com/office/drawing/2014/main" xmlns="" id="{0987DBDA-AC21-484E-98E0-72ADB37752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38851" y="885825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4" name="Line 646">
              <a:extLst>
                <a:ext uri="{FF2B5EF4-FFF2-40B4-BE49-F238E27FC236}">
                  <a16:creationId xmlns:a16="http://schemas.microsoft.com/office/drawing/2014/main" xmlns="" id="{C46FF415-D7A4-47C7-B364-8CF8B5EDAE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43613" y="866775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5" name="Line 647">
              <a:extLst>
                <a:ext uri="{FF2B5EF4-FFF2-40B4-BE49-F238E27FC236}">
                  <a16:creationId xmlns:a16="http://schemas.microsoft.com/office/drawing/2014/main" xmlns="" id="{3D603311-7C7F-4188-936C-E247D5D67C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46788" y="849313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6" name="Line 648">
              <a:extLst>
                <a:ext uri="{FF2B5EF4-FFF2-40B4-BE49-F238E27FC236}">
                  <a16:creationId xmlns:a16="http://schemas.microsoft.com/office/drawing/2014/main" xmlns="" id="{62BD9BEF-5DEC-4BB7-8049-13A25850B2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53138" y="831850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7" name="Line 649">
              <a:extLst>
                <a:ext uri="{FF2B5EF4-FFF2-40B4-BE49-F238E27FC236}">
                  <a16:creationId xmlns:a16="http://schemas.microsoft.com/office/drawing/2014/main" xmlns="" id="{9945D0FE-CE77-46C3-ACAF-A4660F5E42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56313" y="812800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8" name="Line 650">
              <a:extLst>
                <a:ext uri="{FF2B5EF4-FFF2-40B4-BE49-F238E27FC236}">
                  <a16:creationId xmlns:a16="http://schemas.microsoft.com/office/drawing/2014/main" xmlns="" id="{0018E6F4-9CB6-4DB7-83DB-820DB9F197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61076" y="795338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9" name="Line 651">
              <a:extLst>
                <a:ext uri="{FF2B5EF4-FFF2-40B4-BE49-F238E27FC236}">
                  <a16:creationId xmlns:a16="http://schemas.microsoft.com/office/drawing/2014/main" xmlns="" id="{0F6BC518-CBF8-4DA2-9194-B6160C9674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64251" y="77628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0" name="Line 652">
              <a:extLst>
                <a:ext uri="{FF2B5EF4-FFF2-40B4-BE49-F238E27FC236}">
                  <a16:creationId xmlns:a16="http://schemas.microsoft.com/office/drawing/2014/main" xmlns="" id="{4A935487-127B-4300-A476-7657928C6C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69013" y="757238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1" name="Line 653">
              <a:extLst>
                <a:ext uri="{FF2B5EF4-FFF2-40B4-BE49-F238E27FC236}">
                  <a16:creationId xmlns:a16="http://schemas.microsoft.com/office/drawing/2014/main" xmlns="" id="{447BD351-83FD-414B-8F0C-289740500D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72188" y="739775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2" name="Line 654">
              <a:extLst>
                <a:ext uri="{FF2B5EF4-FFF2-40B4-BE49-F238E27FC236}">
                  <a16:creationId xmlns:a16="http://schemas.microsoft.com/office/drawing/2014/main" xmlns="" id="{34101168-EA08-4968-AFF0-4756BF44F5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76951" y="720725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3" name="Line 655">
              <a:extLst>
                <a:ext uri="{FF2B5EF4-FFF2-40B4-BE49-F238E27FC236}">
                  <a16:creationId xmlns:a16="http://schemas.microsoft.com/office/drawing/2014/main" xmlns="" id="{A0ACD793-4114-47B8-B238-9EF1EEF3B2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81713" y="703263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4" name="Line 656">
              <a:extLst>
                <a:ext uri="{FF2B5EF4-FFF2-40B4-BE49-F238E27FC236}">
                  <a16:creationId xmlns:a16="http://schemas.microsoft.com/office/drawing/2014/main" xmlns="" id="{2B8B8074-89B9-4266-A7A5-D1A5660725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84888" y="684213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5" name="Line 657">
              <a:extLst>
                <a:ext uri="{FF2B5EF4-FFF2-40B4-BE49-F238E27FC236}">
                  <a16:creationId xmlns:a16="http://schemas.microsoft.com/office/drawing/2014/main" xmlns="" id="{41D0B72E-DCF3-4274-9E22-8D794ABC56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88063" y="666750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6" name="Line 658">
              <a:extLst>
                <a:ext uri="{FF2B5EF4-FFF2-40B4-BE49-F238E27FC236}">
                  <a16:creationId xmlns:a16="http://schemas.microsoft.com/office/drawing/2014/main" xmlns="" id="{C21E79F2-AF3C-424A-AEB4-186F7F81C1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92826" y="647700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7" name="Line 659">
              <a:extLst>
                <a:ext uri="{FF2B5EF4-FFF2-40B4-BE49-F238E27FC236}">
                  <a16:creationId xmlns:a16="http://schemas.microsoft.com/office/drawing/2014/main" xmlns="" id="{8D3E7FFD-FB9F-4210-9532-9ED672DA90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96001" y="630238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8" name="Line 660">
              <a:extLst>
                <a:ext uri="{FF2B5EF4-FFF2-40B4-BE49-F238E27FC236}">
                  <a16:creationId xmlns:a16="http://schemas.microsoft.com/office/drawing/2014/main" xmlns="" id="{A1C04B62-DD5B-4E80-B60E-3D941248FF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99176" y="611188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9" name="Line 661">
              <a:extLst>
                <a:ext uri="{FF2B5EF4-FFF2-40B4-BE49-F238E27FC236}">
                  <a16:creationId xmlns:a16="http://schemas.microsoft.com/office/drawing/2014/main" xmlns="" id="{8821CE61-137C-421B-9F66-177BDCB0A7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02351" y="592138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20" name="Line 662">
              <a:extLst>
                <a:ext uri="{FF2B5EF4-FFF2-40B4-BE49-F238E27FC236}">
                  <a16:creationId xmlns:a16="http://schemas.microsoft.com/office/drawing/2014/main" xmlns="" id="{4225F9E5-9D57-42C7-9C6D-8F2DDEC3B8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05526" y="574675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21" name="Line 663">
              <a:extLst>
                <a:ext uri="{FF2B5EF4-FFF2-40B4-BE49-F238E27FC236}">
                  <a16:creationId xmlns:a16="http://schemas.microsoft.com/office/drawing/2014/main" xmlns="" id="{D758F663-2F28-4BA4-B93D-74FCA4C1C6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10288" y="555625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22" name="Line 664">
              <a:extLst>
                <a:ext uri="{FF2B5EF4-FFF2-40B4-BE49-F238E27FC236}">
                  <a16:creationId xmlns:a16="http://schemas.microsoft.com/office/drawing/2014/main" xmlns="" id="{1E558BD7-BE91-4820-9310-42E71B88B2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13463" y="538163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23" name="Line 665">
              <a:extLst>
                <a:ext uri="{FF2B5EF4-FFF2-40B4-BE49-F238E27FC236}">
                  <a16:creationId xmlns:a16="http://schemas.microsoft.com/office/drawing/2014/main" xmlns="" id="{BA989870-88B9-42EA-8C9C-0DA87A0052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16638" y="519113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24" name="Line 666">
              <a:extLst>
                <a:ext uri="{FF2B5EF4-FFF2-40B4-BE49-F238E27FC236}">
                  <a16:creationId xmlns:a16="http://schemas.microsoft.com/office/drawing/2014/main" xmlns="" id="{4D76EBB3-44EC-4AA3-94A9-F65E70A9EB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19813" y="501650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25" name="Line 667">
              <a:extLst>
                <a:ext uri="{FF2B5EF4-FFF2-40B4-BE49-F238E27FC236}">
                  <a16:creationId xmlns:a16="http://schemas.microsoft.com/office/drawing/2014/main" xmlns="" id="{544C96DE-C514-4D3D-ADBE-CB8F8FA6AA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22988" y="482600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26" name="Rectangle 671">
              <a:extLst>
                <a:ext uri="{FF2B5EF4-FFF2-40B4-BE49-F238E27FC236}">
                  <a16:creationId xmlns:a16="http://schemas.microsoft.com/office/drawing/2014/main" xmlns="" id="{BED663DD-C447-41A7-8EC2-14E9EDDD50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4800" y="1600200"/>
              <a:ext cx="1358900" cy="32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Chalcedony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851" name="Group 9850">
            <a:extLst>
              <a:ext uri="{FF2B5EF4-FFF2-40B4-BE49-F238E27FC236}">
                <a16:creationId xmlns:a16="http://schemas.microsoft.com/office/drawing/2014/main" xmlns="" id="{740557AD-A967-4F19-946D-465A60EDDB08}"/>
              </a:ext>
            </a:extLst>
          </p:cNvPr>
          <p:cNvGrpSpPr/>
          <p:nvPr/>
        </p:nvGrpSpPr>
        <p:grpSpPr>
          <a:xfrm>
            <a:off x="1828800" y="228600"/>
            <a:ext cx="5734050" cy="5835651"/>
            <a:chOff x="1819276" y="482600"/>
            <a:chExt cx="5734050" cy="5835651"/>
          </a:xfrm>
        </p:grpSpPr>
        <p:sp>
          <p:nvSpPr>
            <p:cNvPr id="9852" name="Freeform 8">
              <a:extLst>
                <a:ext uri="{FF2B5EF4-FFF2-40B4-BE49-F238E27FC236}">
                  <a16:creationId xmlns:a16="http://schemas.microsoft.com/office/drawing/2014/main" xmlns="" id="{90BACF55-7145-45C4-92A6-D5D0C833BB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9276" y="482601"/>
              <a:ext cx="4305300" cy="5499100"/>
            </a:xfrm>
            <a:custGeom>
              <a:avLst/>
              <a:gdLst>
                <a:gd name="T0" fmla="*/ 0 w 2712"/>
                <a:gd name="T1" fmla="*/ 3360 h 3464"/>
                <a:gd name="T2" fmla="*/ 0 w 2712"/>
                <a:gd name="T3" fmla="*/ 3245 h 3464"/>
                <a:gd name="T4" fmla="*/ 0 w 2712"/>
                <a:gd name="T5" fmla="*/ 3129 h 3464"/>
                <a:gd name="T6" fmla="*/ 0 w 2712"/>
                <a:gd name="T7" fmla="*/ 3014 h 3464"/>
                <a:gd name="T8" fmla="*/ 0 w 2712"/>
                <a:gd name="T9" fmla="*/ 2899 h 3464"/>
                <a:gd name="T10" fmla="*/ 0 w 2712"/>
                <a:gd name="T11" fmla="*/ 2783 h 3464"/>
                <a:gd name="T12" fmla="*/ 0 w 2712"/>
                <a:gd name="T13" fmla="*/ 2668 h 3464"/>
                <a:gd name="T14" fmla="*/ 0 w 2712"/>
                <a:gd name="T15" fmla="*/ 2552 h 3464"/>
                <a:gd name="T16" fmla="*/ 0 w 2712"/>
                <a:gd name="T17" fmla="*/ 2437 h 3464"/>
                <a:gd name="T18" fmla="*/ 0 w 2712"/>
                <a:gd name="T19" fmla="*/ 2321 h 3464"/>
                <a:gd name="T20" fmla="*/ 0 w 2712"/>
                <a:gd name="T21" fmla="*/ 2206 h 3464"/>
                <a:gd name="T22" fmla="*/ 0 w 2712"/>
                <a:gd name="T23" fmla="*/ 2090 h 3464"/>
                <a:gd name="T24" fmla="*/ 0 w 2712"/>
                <a:gd name="T25" fmla="*/ 1975 h 3464"/>
                <a:gd name="T26" fmla="*/ 0 w 2712"/>
                <a:gd name="T27" fmla="*/ 1859 h 3464"/>
                <a:gd name="T28" fmla="*/ 0 w 2712"/>
                <a:gd name="T29" fmla="*/ 1744 h 3464"/>
                <a:gd name="T30" fmla="*/ 0 w 2712"/>
                <a:gd name="T31" fmla="*/ 1628 h 3464"/>
                <a:gd name="T32" fmla="*/ 0 w 2712"/>
                <a:gd name="T33" fmla="*/ 1513 h 3464"/>
                <a:gd name="T34" fmla="*/ 0 w 2712"/>
                <a:gd name="T35" fmla="*/ 1397 h 3464"/>
                <a:gd name="T36" fmla="*/ 0 w 2712"/>
                <a:gd name="T37" fmla="*/ 1282 h 3464"/>
                <a:gd name="T38" fmla="*/ 0 w 2712"/>
                <a:gd name="T39" fmla="*/ 1166 h 3464"/>
                <a:gd name="T40" fmla="*/ 0 w 2712"/>
                <a:gd name="T41" fmla="*/ 1051 h 3464"/>
                <a:gd name="T42" fmla="*/ 0 w 2712"/>
                <a:gd name="T43" fmla="*/ 935 h 3464"/>
                <a:gd name="T44" fmla="*/ 0 w 2712"/>
                <a:gd name="T45" fmla="*/ 820 h 3464"/>
                <a:gd name="T46" fmla="*/ 0 w 2712"/>
                <a:gd name="T47" fmla="*/ 704 h 3464"/>
                <a:gd name="T48" fmla="*/ 0 w 2712"/>
                <a:gd name="T49" fmla="*/ 589 h 3464"/>
                <a:gd name="T50" fmla="*/ 0 w 2712"/>
                <a:gd name="T51" fmla="*/ 473 h 3464"/>
                <a:gd name="T52" fmla="*/ 0 w 2712"/>
                <a:gd name="T53" fmla="*/ 358 h 3464"/>
                <a:gd name="T54" fmla="*/ 0 w 2712"/>
                <a:gd name="T55" fmla="*/ 242 h 3464"/>
                <a:gd name="T56" fmla="*/ 0 w 2712"/>
                <a:gd name="T57" fmla="*/ 127 h 3464"/>
                <a:gd name="T58" fmla="*/ 0 w 2712"/>
                <a:gd name="T59" fmla="*/ 12 h 3464"/>
                <a:gd name="T60" fmla="*/ 2696 w 2712"/>
                <a:gd name="T61" fmla="*/ 93 h 3464"/>
                <a:gd name="T62" fmla="*/ 2667 w 2712"/>
                <a:gd name="T63" fmla="*/ 208 h 3464"/>
                <a:gd name="T64" fmla="*/ 2629 w 2712"/>
                <a:gd name="T65" fmla="*/ 324 h 3464"/>
                <a:gd name="T66" fmla="*/ 2589 w 2712"/>
                <a:gd name="T67" fmla="*/ 439 h 3464"/>
                <a:gd name="T68" fmla="*/ 2548 w 2712"/>
                <a:gd name="T69" fmla="*/ 554 h 3464"/>
                <a:gd name="T70" fmla="*/ 2505 w 2712"/>
                <a:gd name="T71" fmla="*/ 670 h 3464"/>
                <a:gd name="T72" fmla="*/ 2460 w 2712"/>
                <a:gd name="T73" fmla="*/ 785 h 3464"/>
                <a:gd name="T74" fmla="*/ 2415 w 2712"/>
                <a:gd name="T75" fmla="*/ 901 h 3464"/>
                <a:gd name="T76" fmla="*/ 2368 w 2712"/>
                <a:gd name="T77" fmla="*/ 1016 h 3464"/>
                <a:gd name="T78" fmla="*/ 2321 w 2712"/>
                <a:gd name="T79" fmla="*/ 1132 h 3464"/>
                <a:gd name="T80" fmla="*/ 2273 w 2712"/>
                <a:gd name="T81" fmla="*/ 1247 h 3464"/>
                <a:gd name="T82" fmla="*/ 2224 w 2712"/>
                <a:gd name="T83" fmla="*/ 1363 h 3464"/>
                <a:gd name="T84" fmla="*/ 2175 w 2712"/>
                <a:gd name="T85" fmla="*/ 1478 h 3464"/>
                <a:gd name="T86" fmla="*/ 2124 w 2712"/>
                <a:gd name="T87" fmla="*/ 1594 h 3464"/>
                <a:gd name="T88" fmla="*/ 2072 w 2712"/>
                <a:gd name="T89" fmla="*/ 1709 h 3464"/>
                <a:gd name="T90" fmla="*/ 2017 w 2712"/>
                <a:gd name="T91" fmla="*/ 1825 h 3464"/>
                <a:gd name="T92" fmla="*/ 1961 w 2712"/>
                <a:gd name="T93" fmla="*/ 1940 h 3464"/>
                <a:gd name="T94" fmla="*/ 1901 w 2712"/>
                <a:gd name="T95" fmla="*/ 2056 h 3464"/>
                <a:gd name="T96" fmla="*/ 1838 w 2712"/>
                <a:gd name="T97" fmla="*/ 2171 h 3464"/>
                <a:gd name="T98" fmla="*/ 1770 w 2712"/>
                <a:gd name="T99" fmla="*/ 2286 h 3464"/>
                <a:gd name="T100" fmla="*/ 1698 w 2712"/>
                <a:gd name="T101" fmla="*/ 2402 h 3464"/>
                <a:gd name="T102" fmla="*/ 1619 w 2712"/>
                <a:gd name="T103" fmla="*/ 2517 h 3464"/>
                <a:gd name="T104" fmla="*/ 1533 w 2712"/>
                <a:gd name="T105" fmla="*/ 2633 h 3464"/>
                <a:gd name="T106" fmla="*/ 1439 w 2712"/>
                <a:gd name="T107" fmla="*/ 2748 h 3464"/>
                <a:gd name="T108" fmla="*/ 1336 w 2712"/>
                <a:gd name="T109" fmla="*/ 2864 h 3464"/>
                <a:gd name="T110" fmla="*/ 1223 w 2712"/>
                <a:gd name="T111" fmla="*/ 2979 h 3464"/>
                <a:gd name="T112" fmla="*/ 1098 w 2712"/>
                <a:gd name="T113" fmla="*/ 3095 h 3464"/>
                <a:gd name="T114" fmla="*/ 960 w 2712"/>
                <a:gd name="T115" fmla="*/ 3211 h 3464"/>
                <a:gd name="T116" fmla="*/ 807 w 2712"/>
                <a:gd name="T117" fmla="*/ 3326 h 3464"/>
                <a:gd name="T118" fmla="*/ 638 w 2712"/>
                <a:gd name="T119" fmla="*/ 3441 h 3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12" h="3464">
                  <a:moveTo>
                    <a:pt x="0" y="3464"/>
                  </a:moveTo>
                  <a:lnTo>
                    <a:pt x="0" y="3453"/>
                  </a:lnTo>
                  <a:lnTo>
                    <a:pt x="0" y="3441"/>
                  </a:lnTo>
                  <a:lnTo>
                    <a:pt x="0" y="3430"/>
                  </a:lnTo>
                  <a:lnTo>
                    <a:pt x="0" y="3418"/>
                  </a:lnTo>
                  <a:lnTo>
                    <a:pt x="0" y="3407"/>
                  </a:lnTo>
                  <a:lnTo>
                    <a:pt x="0" y="3395"/>
                  </a:lnTo>
                  <a:lnTo>
                    <a:pt x="0" y="3384"/>
                  </a:lnTo>
                  <a:lnTo>
                    <a:pt x="0" y="3372"/>
                  </a:lnTo>
                  <a:lnTo>
                    <a:pt x="0" y="3360"/>
                  </a:lnTo>
                  <a:lnTo>
                    <a:pt x="0" y="3349"/>
                  </a:lnTo>
                  <a:lnTo>
                    <a:pt x="0" y="3338"/>
                  </a:lnTo>
                  <a:lnTo>
                    <a:pt x="0" y="3326"/>
                  </a:lnTo>
                  <a:lnTo>
                    <a:pt x="0" y="3315"/>
                  </a:lnTo>
                  <a:lnTo>
                    <a:pt x="0" y="3303"/>
                  </a:lnTo>
                  <a:lnTo>
                    <a:pt x="0" y="3291"/>
                  </a:lnTo>
                  <a:lnTo>
                    <a:pt x="0" y="3280"/>
                  </a:lnTo>
                  <a:lnTo>
                    <a:pt x="0" y="3268"/>
                  </a:lnTo>
                  <a:lnTo>
                    <a:pt x="0" y="3257"/>
                  </a:lnTo>
                  <a:lnTo>
                    <a:pt x="0" y="3245"/>
                  </a:lnTo>
                  <a:lnTo>
                    <a:pt x="0" y="3234"/>
                  </a:lnTo>
                  <a:lnTo>
                    <a:pt x="0" y="3222"/>
                  </a:lnTo>
                  <a:lnTo>
                    <a:pt x="0" y="3211"/>
                  </a:lnTo>
                  <a:lnTo>
                    <a:pt x="0" y="3199"/>
                  </a:lnTo>
                  <a:lnTo>
                    <a:pt x="0" y="3187"/>
                  </a:lnTo>
                  <a:lnTo>
                    <a:pt x="0" y="3176"/>
                  </a:lnTo>
                  <a:lnTo>
                    <a:pt x="0" y="3164"/>
                  </a:lnTo>
                  <a:lnTo>
                    <a:pt x="0" y="3153"/>
                  </a:lnTo>
                  <a:lnTo>
                    <a:pt x="0" y="3141"/>
                  </a:lnTo>
                  <a:lnTo>
                    <a:pt x="0" y="3129"/>
                  </a:lnTo>
                  <a:lnTo>
                    <a:pt x="0" y="3118"/>
                  </a:lnTo>
                  <a:lnTo>
                    <a:pt x="0" y="3107"/>
                  </a:lnTo>
                  <a:lnTo>
                    <a:pt x="0" y="3095"/>
                  </a:lnTo>
                  <a:lnTo>
                    <a:pt x="0" y="3084"/>
                  </a:lnTo>
                  <a:lnTo>
                    <a:pt x="0" y="3072"/>
                  </a:lnTo>
                  <a:lnTo>
                    <a:pt x="0" y="3060"/>
                  </a:lnTo>
                  <a:lnTo>
                    <a:pt x="0" y="3049"/>
                  </a:lnTo>
                  <a:lnTo>
                    <a:pt x="0" y="3037"/>
                  </a:lnTo>
                  <a:lnTo>
                    <a:pt x="0" y="3026"/>
                  </a:lnTo>
                  <a:lnTo>
                    <a:pt x="0" y="3014"/>
                  </a:lnTo>
                  <a:lnTo>
                    <a:pt x="0" y="3003"/>
                  </a:lnTo>
                  <a:lnTo>
                    <a:pt x="0" y="2991"/>
                  </a:lnTo>
                  <a:lnTo>
                    <a:pt x="0" y="2979"/>
                  </a:lnTo>
                  <a:lnTo>
                    <a:pt x="0" y="2968"/>
                  </a:lnTo>
                  <a:lnTo>
                    <a:pt x="0" y="2956"/>
                  </a:lnTo>
                  <a:lnTo>
                    <a:pt x="0" y="2945"/>
                  </a:lnTo>
                  <a:lnTo>
                    <a:pt x="0" y="2933"/>
                  </a:lnTo>
                  <a:lnTo>
                    <a:pt x="0" y="2922"/>
                  </a:lnTo>
                  <a:lnTo>
                    <a:pt x="0" y="2910"/>
                  </a:lnTo>
                  <a:lnTo>
                    <a:pt x="0" y="2899"/>
                  </a:lnTo>
                  <a:lnTo>
                    <a:pt x="0" y="2887"/>
                  </a:lnTo>
                  <a:lnTo>
                    <a:pt x="0" y="2876"/>
                  </a:lnTo>
                  <a:lnTo>
                    <a:pt x="0" y="2864"/>
                  </a:lnTo>
                  <a:lnTo>
                    <a:pt x="0" y="2853"/>
                  </a:lnTo>
                  <a:lnTo>
                    <a:pt x="0" y="2841"/>
                  </a:lnTo>
                  <a:lnTo>
                    <a:pt x="0" y="2829"/>
                  </a:lnTo>
                  <a:lnTo>
                    <a:pt x="0" y="2818"/>
                  </a:lnTo>
                  <a:lnTo>
                    <a:pt x="0" y="2806"/>
                  </a:lnTo>
                  <a:lnTo>
                    <a:pt x="0" y="2795"/>
                  </a:lnTo>
                  <a:lnTo>
                    <a:pt x="0" y="2783"/>
                  </a:lnTo>
                  <a:lnTo>
                    <a:pt x="0" y="2772"/>
                  </a:lnTo>
                  <a:lnTo>
                    <a:pt x="0" y="2760"/>
                  </a:lnTo>
                  <a:lnTo>
                    <a:pt x="0" y="2748"/>
                  </a:lnTo>
                  <a:lnTo>
                    <a:pt x="0" y="2737"/>
                  </a:lnTo>
                  <a:lnTo>
                    <a:pt x="0" y="2725"/>
                  </a:lnTo>
                  <a:lnTo>
                    <a:pt x="0" y="2714"/>
                  </a:lnTo>
                  <a:lnTo>
                    <a:pt x="0" y="2703"/>
                  </a:lnTo>
                  <a:lnTo>
                    <a:pt x="0" y="2691"/>
                  </a:lnTo>
                  <a:lnTo>
                    <a:pt x="0" y="2680"/>
                  </a:lnTo>
                  <a:lnTo>
                    <a:pt x="0" y="2668"/>
                  </a:lnTo>
                  <a:lnTo>
                    <a:pt x="0" y="2656"/>
                  </a:lnTo>
                  <a:lnTo>
                    <a:pt x="0" y="2645"/>
                  </a:lnTo>
                  <a:lnTo>
                    <a:pt x="0" y="2633"/>
                  </a:lnTo>
                  <a:lnTo>
                    <a:pt x="0" y="2622"/>
                  </a:lnTo>
                  <a:lnTo>
                    <a:pt x="0" y="2610"/>
                  </a:lnTo>
                  <a:lnTo>
                    <a:pt x="0" y="2598"/>
                  </a:lnTo>
                  <a:lnTo>
                    <a:pt x="0" y="2587"/>
                  </a:lnTo>
                  <a:lnTo>
                    <a:pt x="0" y="2575"/>
                  </a:lnTo>
                  <a:lnTo>
                    <a:pt x="0" y="2564"/>
                  </a:lnTo>
                  <a:lnTo>
                    <a:pt x="0" y="2552"/>
                  </a:lnTo>
                  <a:lnTo>
                    <a:pt x="0" y="2541"/>
                  </a:lnTo>
                  <a:lnTo>
                    <a:pt x="0" y="2529"/>
                  </a:lnTo>
                  <a:lnTo>
                    <a:pt x="0" y="2517"/>
                  </a:lnTo>
                  <a:lnTo>
                    <a:pt x="0" y="2506"/>
                  </a:lnTo>
                  <a:lnTo>
                    <a:pt x="0" y="2494"/>
                  </a:lnTo>
                  <a:lnTo>
                    <a:pt x="0" y="2483"/>
                  </a:lnTo>
                  <a:lnTo>
                    <a:pt x="0" y="2472"/>
                  </a:lnTo>
                  <a:lnTo>
                    <a:pt x="0" y="2460"/>
                  </a:lnTo>
                  <a:lnTo>
                    <a:pt x="0" y="2448"/>
                  </a:lnTo>
                  <a:lnTo>
                    <a:pt x="0" y="2437"/>
                  </a:lnTo>
                  <a:lnTo>
                    <a:pt x="0" y="2425"/>
                  </a:lnTo>
                  <a:lnTo>
                    <a:pt x="0" y="2414"/>
                  </a:lnTo>
                  <a:lnTo>
                    <a:pt x="0" y="2402"/>
                  </a:lnTo>
                  <a:lnTo>
                    <a:pt x="0" y="2391"/>
                  </a:lnTo>
                  <a:lnTo>
                    <a:pt x="0" y="2379"/>
                  </a:lnTo>
                  <a:lnTo>
                    <a:pt x="0" y="2368"/>
                  </a:lnTo>
                  <a:lnTo>
                    <a:pt x="0" y="2356"/>
                  </a:lnTo>
                  <a:lnTo>
                    <a:pt x="0" y="2344"/>
                  </a:lnTo>
                  <a:lnTo>
                    <a:pt x="0" y="2333"/>
                  </a:lnTo>
                  <a:lnTo>
                    <a:pt x="0" y="2321"/>
                  </a:lnTo>
                  <a:lnTo>
                    <a:pt x="0" y="2310"/>
                  </a:lnTo>
                  <a:lnTo>
                    <a:pt x="0" y="2298"/>
                  </a:lnTo>
                  <a:lnTo>
                    <a:pt x="0" y="2286"/>
                  </a:lnTo>
                  <a:lnTo>
                    <a:pt x="0" y="2275"/>
                  </a:lnTo>
                  <a:lnTo>
                    <a:pt x="0" y="2263"/>
                  </a:lnTo>
                  <a:lnTo>
                    <a:pt x="0" y="2252"/>
                  </a:lnTo>
                  <a:lnTo>
                    <a:pt x="0" y="2241"/>
                  </a:lnTo>
                  <a:lnTo>
                    <a:pt x="0" y="2229"/>
                  </a:lnTo>
                  <a:lnTo>
                    <a:pt x="0" y="2217"/>
                  </a:lnTo>
                  <a:lnTo>
                    <a:pt x="0" y="2206"/>
                  </a:lnTo>
                  <a:lnTo>
                    <a:pt x="0" y="2194"/>
                  </a:lnTo>
                  <a:lnTo>
                    <a:pt x="0" y="2183"/>
                  </a:lnTo>
                  <a:lnTo>
                    <a:pt x="0" y="2171"/>
                  </a:lnTo>
                  <a:lnTo>
                    <a:pt x="0" y="2160"/>
                  </a:lnTo>
                  <a:lnTo>
                    <a:pt x="0" y="2148"/>
                  </a:lnTo>
                  <a:lnTo>
                    <a:pt x="0" y="2137"/>
                  </a:lnTo>
                  <a:lnTo>
                    <a:pt x="0" y="2125"/>
                  </a:lnTo>
                  <a:lnTo>
                    <a:pt x="0" y="2113"/>
                  </a:lnTo>
                  <a:lnTo>
                    <a:pt x="0" y="2102"/>
                  </a:lnTo>
                  <a:lnTo>
                    <a:pt x="0" y="2090"/>
                  </a:lnTo>
                  <a:lnTo>
                    <a:pt x="0" y="2079"/>
                  </a:lnTo>
                  <a:lnTo>
                    <a:pt x="0" y="2067"/>
                  </a:lnTo>
                  <a:lnTo>
                    <a:pt x="0" y="2056"/>
                  </a:lnTo>
                  <a:lnTo>
                    <a:pt x="0" y="2044"/>
                  </a:lnTo>
                  <a:lnTo>
                    <a:pt x="0" y="2033"/>
                  </a:lnTo>
                  <a:lnTo>
                    <a:pt x="0" y="2021"/>
                  </a:lnTo>
                  <a:lnTo>
                    <a:pt x="0" y="2010"/>
                  </a:lnTo>
                  <a:lnTo>
                    <a:pt x="0" y="1998"/>
                  </a:lnTo>
                  <a:lnTo>
                    <a:pt x="0" y="1986"/>
                  </a:lnTo>
                  <a:lnTo>
                    <a:pt x="0" y="1975"/>
                  </a:lnTo>
                  <a:lnTo>
                    <a:pt x="0" y="1963"/>
                  </a:lnTo>
                  <a:lnTo>
                    <a:pt x="0" y="1952"/>
                  </a:lnTo>
                  <a:lnTo>
                    <a:pt x="0" y="1940"/>
                  </a:lnTo>
                  <a:lnTo>
                    <a:pt x="0" y="1929"/>
                  </a:lnTo>
                  <a:lnTo>
                    <a:pt x="0" y="1917"/>
                  </a:lnTo>
                  <a:lnTo>
                    <a:pt x="0" y="1906"/>
                  </a:lnTo>
                  <a:lnTo>
                    <a:pt x="0" y="1894"/>
                  </a:lnTo>
                  <a:lnTo>
                    <a:pt x="0" y="1882"/>
                  </a:lnTo>
                  <a:lnTo>
                    <a:pt x="0" y="1871"/>
                  </a:lnTo>
                  <a:lnTo>
                    <a:pt x="0" y="1859"/>
                  </a:lnTo>
                  <a:lnTo>
                    <a:pt x="0" y="1848"/>
                  </a:lnTo>
                  <a:lnTo>
                    <a:pt x="0" y="1837"/>
                  </a:lnTo>
                  <a:lnTo>
                    <a:pt x="0" y="1825"/>
                  </a:lnTo>
                  <a:lnTo>
                    <a:pt x="0" y="1813"/>
                  </a:lnTo>
                  <a:lnTo>
                    <a:pt x="0" y="1802"/>
                  </a:lnTo>
                  <a:lnTo>
                    <a:pt x="0" y="1790"/>
                  </a:lnTo>
                  <a:lnTo>
                    <a:pt x="0" y="1779"/>
                  </a:lnTo>
                  <a:lnTo>
                    <a:pt x="0" y="1767"/>
                  </a:lnTo>
                  <a:lnTo>
                    <a:pt x="0" y="1755"/>
                  </a:lnTo>
                  <a:lnTo>
                    <a:pt x="0" y="1744"/>
                  </a:lnTo>
                  <a:lnTo>
                    <a:pt x="0" y="1732"/>
                  </a:lnTo>
                  <a:lnTo>
                    <a:pt x="0" y="1721"/>
                  </a:lnTo>
                  <a:lnTo>
                    <a:pt x="0" y="1709"/>
                  </a:lnTo>
                  <a:lnTo>
                    <a:pt x="0" y="1698"/>
                  </a:lnTo>
                  <a:lnTo>
                    <a:pt x="0" y="1686"/>
                  </a:lnTo>
                  <a:lnTo>
                    <a:pt x="0" y="1675"/>
                  </a:lnTo>
                  <a:lnTo>
                    <a:pt x="0" y="1663"/>
                  </a:lnTo>
                  <a:lnTo>
                    <a:pt x="0" y="1651"/>
                  </a:lnTo>
                  <a:lnTo>
                    <a:pt x="0" y="1640"/>
                  </a:lnTo>
                  <a:lnTo>
                    <a:pt x="0" y="1628"/>
                  </a:lnTo>
                  <a:lnTo>
                    <a:pt x="0" y="1617"/>
                  </a:lnTo>
                  <a:lnTo>
                    <a:pt x="0" y="1606"/>
                  </a:lnTo>
                  <a:lnTo>
                    <a:pt x="0" y="1594"/>
                  </a:lnTo>
                  <a:lnTo>
                    <a:pt x="0" y="1582"/>
                  </a:lnTo>
                  <a:lnTo>
                    <a:pt x="0" y="1570"/>
                  </a:lnTo>
                  <a:lnTo>
                    <a:pt x="0" y="1559"/>
                  </a:lnTo>
                  <a:lnTo>
                    <a:pt x="0" y="1548"/>
                  </a:lnTo>
                  <a:lnTo>
                    <a:pt x="0" y="1536"/>
                  </a:lnTo>
                  <a:lnTo>
                    <a:pt x="0" y="1525"/>
                  </a:lnTo>
                  <a:lnTo>
                    <a:pt x="0" y="1513"/>
                  </a:lnTo>
                  <a:lnTo>
                    <a:pt x="0" y="1502"/>
                  </a:lnTo>
                  <a:lnTo>
                    <a:pt x="0" y="1490"/>
                  </a:lnTo>
                  <a:lnTo>
                    <a:pt x="0" y="1478"/>
                  </a:lnTo>
                  <a:lnTo>
                    <a:pt x="0" y="1467"/>
                  </a:lnTo>
                  <a:lnTo>
                    <a:pt x="0" y="1455"/>
                  </a:lnTo>
                  <a:lnTo>
                    <a:pt x="0" y="1444"/>
                  </a:lnTo>
                  <a:lnTo>
                    <a:pt x="0" y="1432"/>
                  </a:lnTo>
                  <a:lnTo>
                    <a:pt x="0" y="1420"/>
                  </a:lnTo>
                  <a:lnTo>
                    <a:pt x="0" y="1409"/>
                  </a:lnTo>
                  <a:lnTo>
                    <a:pt x="0" y="1397"/>
                  </a:lnTo>
                  <a:lnTo>
                    <a:pt x="0" y="1386"/>
                  </a:lnTo>
                  <a:lnTo>
                    <a:pt x="0" y="1375"/>
                  </a:lnTo>
                  <a:lnTo>
                    <a:pt x="0" y="1363"/>
                  </a:lnTo>
                  <a:lnTo>
                    <a:pt x="0" y="1351"/>
                  </a:lnTo>
                  <a:lnTo>
                    <a:pt x="0" y="1339"/>
                  </a:lnTo>
                  <a:lnTo>
                    <a:pt x="0" y="1328"/>
                  </a:lnTo>
                  <a:lnTo>
                    <a:pt x="0" y="1317"/>
                  </a:lnTo>
                  <a:lnTo>
                    <a:pt x="0" y="1305"/>
                  </a:lnTo>
                  <a:lnTo>
                    <a:pt x="0" y="1294"/>
                  </a:lnTo>
                  <a:lnTo>
                    <a:pt x="0" y="1282"/>
                  </a:lnTo>
                  <a:lnTo>
                    <a:pt x="0" y="1271"/>
                  </a:lnTo>
                  <a:lnTo>
                    <a:pt x="0" y="1259"/>
                  </a:lnTo>
                  <a:lnTo>
                    <a:pt x="0" y="1247"/>
                  </a:lnTo>
                  <a:lnTo>
                    <a:pt x="0" y="1236"/>
                  </a:lnTo>
                  <a:lnTo>
                    <a:pt x="0" y="1224"/>
                  </a:lnTo>
                  <a:lnTo>
                    <a:pt x="0" y="1213"/>
                  </a:lnTo>
                  <a:lnTo>
                    <a:pt x="0" y="1201"/>
                  </a:lnTo>
                  <a:lnTo>
                    <a:pt x="0" y="1190"/>
                  </a:lnTo>
                  <a:lnTo>
                    <a:pt x="0" y="1178"/>
                  </a:lnTo>
                  <a:lnTo>
                    <a:pt x="0" y="1166"/>
                  </a:lnTo>
                  <a:lnTo>
                    <a:pt x="0" y="1155"/>
                  </a:lnTo>
                  <a:lnTo>
                    <a:pt x="0" y="1144"/>
                  </a:lnTo>
                  <a:lnTo>
                    <a:pt x="0" y="1132"/>
                  </a:lnTo>
                  <a:lnTo>
                    <a:pt x="0" y="1120"/>
                  </a:lnTo>
                  <a:lnTo>
                    <a:pt x="0" y="1108"/>
                  </a:lnTo>
                  <a:lnTo>
                    <a:pt x="0" y="1097"/>
                  </a:lnTo>
                  <a:lnTo>
                    <a:pt x="0" y="1086"/>
                  </a:lnTo>
                  <a:lnTo>
                    <a:pt x="0" y="1074"/>
                  </a:lnTo>
                  <a:lnTo>
                    <a:pt x="0" y="1063"/>
                  </a:lnTo>
                  <a:lnTo>
                    <a:pt x="0" y="1051"/>
                  </a:lnTo>
                  <a:lnTo>
                    <a:pt x="0" y="1040"/>
                  </a:lnTo>
                  <a:lnTo>
                    <a:pt x="0" y="1028"/>
                  </a:lnTo>
                  <a:lnTo>
                    <a:pt x="0" y="1016"/>
                  </a:lnTo>
                  <a:lnTo>
                    <a:pt x="0" y="1005"/>
                  </a:lnTo>
                  <a:lnTo>
                    <a:pt x="0" y="993"/>
                  </a:lnTo>
                  <a:lnTo>
                    <a:pt x="0" y="982"/>
                  </a:lnTo>
                  <a:lnTo>
                    <a:pt x="0" y="971"/>
                  </a:lnTo>
                  <a:lnTo>
                    <a:pt x="0" y="959"/>
                  </a:lnTo>
                  <a:lnTo>
                    <a:pt x="0" y="947"/>
                  </a:lnTo>
                  <a:lnTo>
                    <a:pt x="0" y="935"/>
                  </a:lnTo>
                  <a:lnTo>
                    <a:pt x="0" y="924"/>
                  </a:lnTo>
                  <a:lnTo>
                    <a:pt x="0" y="913"/>
                  </a:lnTo>
                  <a:lnTo>
                    <a:pt x="0" y="901"/>
                  </a:lnTo>
                  <a:lnTo>
                    <a:pt x="0" y="889"/>
                  </a:lnTo>
                  <a:lnTo>
                    <a:pt x="0" y="878"/>
                  </a:lnTo>
                  <a:lnTo>
                    <a:pt x="0" y="866"/>
                  </a:lnTo>
                  <a:lnTo>
                    <a:pt x="0" y="855"/>
                  </a:lnTo>
                  <a:lnTo>
                    <a:pt x="0" y="843"/>
                  </a:lnTo>
                  <a:lnTo>
                    <a:pt x="0" y="832"/>
                  </a:lnTo>
                  <a:lnTo>
                    <a:pt x="0" y="820"/>
                  </a:lnTo>
                  <a:lnTo>
                    <a:pt x="0" y="808"/>
                  </a:lnTo>
                  <a:lnTo>
                    <a:pt x="0" y="797"/>
                  </a:lnTo>
                  <a:lnTo>
                    <a:pt x="0" y="785"/>
                  </a:lnTo>
                  <a:lnTo>
                    <a:pt x="0" y="774"/>
                  </a:lnTo>
                  <a:lnTo>
                    <a:pt x="0" y="762"/>
                  </a:lnTo>
                  <a:lnTo>
                    <a:pt x="0" y="751"/>
                  </a:lnTo>
                  <a:lnTo>
                    <a:pt x="0" y="740"/>
                  </a:lnTo>
                  <a:lnTo>
                    <a:pt x="0" y="728"/>
                  </a:lnTo>
                  <a:lnTo>
                    <a:pt x="0" y="716"/>
                  </a:lnTo>
                  <a:lnTo>
                    <a:pt x="0" y="704"/>
                  </a:lnTo>
                  <a:lnTo>
                    <a:pt x="0" y="693"/>
                  </a:lnTo>
                  <a:lnTo>
                    <a:pt x="0" y="682"/>
                  </a:lnTo>
                  <a:lnTo>
                    <a:pt x="0" y="670"/>
                  </a:lnTo>
                  <a:lnTo>
                    <a:pt x="0" y="659"/>
                  </a:lnTo>
                  <a:lnTo>
                    <a:pt x="0" y="647"/>
                  </a:lnTo>
                  <a:lnTo>
                    <a:pt x="0" y="635"/>
                  </a:lnTo>
                  <a:lnTo>
                    <a:pt x="0" y="624"/>
                  </a:lnTo>
                  <a:lnTo>
                    <a:pt x="0" y="612"/>
                  </a:lnTo>
                  <a:lnTo>
                    <a:pt x="0" y="601"/>
                  </a:lnTo>
                  <a:lnTo>
                    <a:pt x="0" y="589"/>
                  </a:lnTo>
                  <a:lnTo>
                    <a:pt x="0" y="577"/>
                  </a:lnTo>
                  <a:lnTo>
                    <a:pt x="0" y="566"/>
                  </a:lnTo>
                  <a:lnTo>
                    <a:pt x="0" y="554"/>
                  </a:lnTo>
                  <a:lnTo>
                    <a:pt x="0" y="543"/>
                  </a:lnTo>
                  <a:lnTo>
                    <a:pt x="0" y="531"/>
                  </a:lnTo>
                  <a:lnTo>
                    <a:pt x="0" y="520"/>
                  </a:lnTo>
                  <a:lnTo>
                    <a:pt x="0" y="509"/>
                  </a:lnTo>
                  <a:lnTo>
                    <a:pt x="0" y="497"/>
                  </a:lnTo>
                  <a:lnTo>
                    <a:pt x="0" y="485"/>
                  </a:lnTo>
                  <a:lnTo>
                    <a:pt x="0" y="473"/>
                  </a:lnTo>
                  <a:lnTo>
                    <a:pt x="0" y="462"/>
                  </a:lnTo>
                  <a:lnTo>
                    <a:pt x="0" y="451"/>
                  </a:lnTo>
                  <a:lnTo>
                    <a:pt x="0" y="439"/>
                  </a:lnTo>
                  <a:lnTo>
                    <a:pt x="0" y="428"/>
                  </a:lnTo>
                  <a:lnTo>
                    <a:pt x="0" y="416"/>
                  </a:lnTo>
                  <a:lnTo>
                    <a:pt x="0" y="404"/>
                  </a:lnTo>
                  <a:lnTo>
                    <a:pt x="0" y="393"/>
                  </a:lnTo>
                  <a:lnTo>
                    <a:pt x="0" y="381"/>
                  </a:lnTo>
                  <a:lnTo>
                    <a:pt x="0" y="370"/>
                  </a:lnTo>
                  <a:lnTo>
                    <a:pt x="0" y="358"/>
                  </a:lnTo>
                  <a:lnTo>
                    <a:pt x="0" y="347"/>
                  </a:lnTo>
                  <a:lnTo>
                    <a:pt x="0" y="335"/>
                  </a:lnTo>
                  <a:lnTo>
                    <a:pt x="0" y="324"/>
                  </a:lnTo>
                  <a:lnTo>
                    <a:pt x="0" y="312"/>
                  </a:lnTo>
                  <a:lnTo>
                    <a:pt x="0" y="300"/>
                  </a:lnTo>
                  <a:lnTo>
                    <a:pt x="0" y="289"/>
                  </a:lnTo>
                  <a:lnTo>
                    <a:pt x="0" y="277"/>
                  </a:lnTo>
                  <a:lnTo>
                    <a:pt x="0" y="266"/>
                  </a:lnTo>
                  <a:lnTo>
                    <a:pt x="0" y="254"/>
                  </a:lnTo>
                  <a:lnTo>
                    <a:pt x="0" y="242"/>
                  </a:lnTo>
                  <a:lnTo>
                    <a:pt x="0" y="231"/>
                  </a:lnTo>
                  <a:lnTo>
                    <a:pt x="0" y="220"/>
                  </a:lnTo>
                  <a:lnTo>
                    <a:pt x="0" y="208"/>
                  </a:lnTo>
                  <a:lnTo>
                    <a:pt x="0" y="197"/>
                  </a:lnTo>
                  <a:lnTo>
                    <a:pt x="0" y="185"/>
                  </a:lnTo>
                  <a:lnTo>
                    <a:pt x="0" y="173"/>
                  </a:lnTo>
                  <a:lnTo>
                    <a:pt x="0" y="162"/>
                  </a:lnTo>
                  <a:lnTo>
                    <a:pt x="0" y="150"/>
                  </a:lnTo>
                  <a:lnTo>
                    <a:pt x="0" y="139"/>
                  </a:lnTo>
                  <a:lnTo>
                    <a:pt x="0" y="127"/>
                  </a:lnTo>
                  <a:lnTo>
                    <a:pt x="0" y="116"/>
                  </a:lnTo>
                  <a:lnTo>
                    <a:pt x="0" y="104"/>
                  </a:lnTo>
                  <a:lnTo>
                    <a:pt x="0" y="93"/>
                  </a:lnTo>
                  <a:lnTo>
                    <a:pt x="0" y="81"/>
                  </a:lnTo>
                  <a:lnTo>
                    <a:pt x="0" y="69"/>
                  </a:lnTo>
                  <a:lnTo>
                    <a:pt x="0" y="58"/>
                  </a:lnTo>
                  <a:lnTo>
                    <a:pt x="0" y="46"/>
                  </a:lnTo>
                  <a:lnTo>
                    <a:pt x="0" y="35"/>
                  </a:lnTo>
                  <a:lnTo>
                    <a:pt x="0" y="23"/>
                  </a:lnTo>
                  <a:lnTo>
                    <a:pt x="0" y="12"/>
                  </a:lnTo>
                  <a:lnTo>
                    <a:pt x="0" y="0"/>
                  </a:lnTo>
                  <a:lnTo>
                    <a:pt x="2712" y="0"/>
                  </a:lnTo>
                  <a:lnTo>
                    <a:pt x="2711" y="12"/>
                  </a:lnTo>
                  <a:lnTo>
                    <a:pt x="2709" y="23"/>
                  </a:lnTo>
                  <a:lnTo>
                    <a:pt x="2707" y="35"/>
                  </a:lnTo>
                  <a:lnTo>
                    <a:pt x="2705" y="46"/>
                  </a:lnTo>
                  <a:lnTo>
                    <a:pt x="2703" y="58"/>
                  </a:lnTo>
                  <a:lnTo>
                    <a:pt x="2700" y="69"/>
                  </a:lnTo>
                  <a:lnTo>
                    <a:pt x="2698" y="81"/>
                  </a:lnTo>
                  <a:lnTo>
                    <a:pt x="2696" y="93"/>
                  </a:lnTo>
                  <a:lnTo>
                    <a:pt x="2694" y="104"/>
                  </a:lnTo>
                  <a:lnTo>
                    <a:pt x="2692" y="116"/>
                  </a:lnTo>
                  <a:lnTo>
                    <a:pt x="2689" y="127"/>
                  </a:lnTo>
                  <a:lnTo>
                    <a:pt x="2687" y="139"/>
                  </a:lnTo>
                  <a:lnTo>
                    <a:pt x="2684" y="150"/>
                  </a:lnTo>
                  <a:lnTo>
                    <a:pt x="2680" y="162"/>
                  </a:lnTo>
                  <a:lnTo>
                    <a:pt x="2677" y="173"/>
                  </a:lnTo>
                  <a:lnTo>
                    <a:pt x="2674" y="185"/>
                  </a:lnTo>
                  <a:lnTo>
                    <a:pt x="2670" y="197"/>
                  </a:lnTo>
                  <a:lnTo>
                    <a:pt x="2667" y="208"/>
                  </a:lnTo>
                  <a:lnTo>
                    <a:pt x="2663" y="220"/>
                  </a:lnTo>
                  <a:lnTo>
                    <a:pt x="2659" y="231"/>
                  </a:lnTo>
                  <a:lnTo>
                    <a:pt x="2656" y="242"/>
                  </a:lnTo>
                  <a:lnTo>
                    <a:pt x="2652" y="254"/>
                  </a:lnTo>
                  <a:lnTo>
                    <a:pt x="2648" y="266"/>
                  </a:lnTo>
                  <a:lnTo>
                    <a:pt x="2645" y="277"/>
                  </a:lnTo>
                  <a:lnTo>
                    <a:pt x="2641" y="289"/>
                  </a:lnTo>
                  <a:lnTo>
                    <a:pt x="2637" y="300"/>
                  </a:lnTo>
                  <a:lnTo>
                    <a:pt x="2633" y="312"/>
                  </a:lnTo>
                  <a:lnTo>
                    <a:pt x="2629" y="324"/>
                  </a:lnTo>
                  <a:lnTo>
                    <a:pt x="2626" y="335"/>
                  </a:lnTo>
                  <a:lnTo>
                    <a:pt x="2621" y="347"/>
                  </a:lnTo>
                  <a:lnTo>
                    <a:pt x="2618" y="358"/>
                  </a:lnTo>
                  <a:lnTo>
                    <a:pt x="2614" y="370"/>
                  </a:lnTo>
                  <a:lnTo>
                    <a:pt x="2610" y="381"/>
                  </a:lnTo>
                  <a:lnTo>
                    <a:pt x="2606" y="393"/>
                  </a:lnTo>
                  <a:lnTo>
                    <a:pt x="2602" y="404"/>
                  </a:lnTo>
                  <a:lnTo>
                    <a:pt x="2598" y="416"/>
                  </a:lnTo>
                  <a:lnTo>
                    <a:pt x="2594" y="428"/>
                  </a:lnTo>
                  <a:lnTo>
                    <a:pt x="2589" y="439"/>
                  </a:lnTo>
                  <a:lnTo>
                    <a:pt x="2586" y="451"/>
                  </a:lnTo>
                  <a:lnTo>
                    <a:pt x="2582" y="462"/>
                  </a:lnTo>
                  <a:lnTo>
                    <a:pt x="2578" y="473"/>
                  </a:lnTo>
                  <a:lnTo>
                    <a:pt x="2574" y="485"/>
                  </a:lnTo>
                  <a:lnTo>
                    <a:pt x="2569" y="497"/>
                  </a:lnTo>
                  <a:lnTo>
                    <a:pt x="2565" y="509"/>
                  </a:lnTo>
                  <a:lnTo>
                    <a:pt x="2561" y="520"/>
                  </a:lnTo>
                  <a:lnTo>
                    <a:pt x="2557" y="531"/>
                  </a:lnTo>
                  <a:lnTo>
                    <a:pt x="2552" y="543"/>
                  </a:lnTo>
                  <a:lnTo>
                    <a:pt x="2548" y="554"/>
                  </a:lnTo>
                  <a:lnTo>
                    <a:pt x="2544" y="566"/>
                  </a:lnTo>
                  <a:lnTo>
                    <a:pt x="2539" y="577"/>
                  </a:lnTo>
                  <a:lnTo>
                    <a:pt x="2535" y="589"/>
                  </a:lnTo>
                  <a:lnTo>
                    <a:pt x="2531" y="601"/>
                  </a:lnTo>
                  <a:lnTo>
                    <a:pt x="2527" y="612"/>
                  </a:lnTo>
                  <a:lnTo>
                    <a:pt x="2522" y="624"/>
                  </a:lnTo>
                  <a:lnTo>
                    <a:pt x="2518" y="635"/>
                  </a:lnTo>
                  <a:lnTo>
                    <a:pt x="2514" y="647"/>
                  </a:lnTo>
                  <a:lnTo>
                    <a:pt x="2509" y="659"/>
                  </a:lnTo>
                  <a:lnTo>
                    <a:pt x="2505" y="670"/>
                  </a:lnTo>
                  <a:lnTo>
                    <a:pt x="2500" y="682"/>
                  </a:lnTo>
                  <a:lnTo>
                    <a:pt x="2496" y="693"/>
                  </a:lnTo>
                  <a:lnTo>
                    <a:pt x="2491" y="704"/>
                  </a:lnTo>
                  <a:lnTo>
                    <a:pt x="2487" y="716"/>
                  </a:lnTo>
                  <a:lnTo>
                    <a:pt x="2483" y="728"/>
                  </a:lnTo>
                  <a:lnTo>
                    <a:pt x="2478" y="740"/>
                  </a:lnTo>
                  <a:lnTo>
                    <a:pt x="2474" y="751"/>
                  </a:lnTo>
                  <a:lnTo>
                    <a:pt x="2469" y="762"/>
                  </a:lnTo>
                  <a:lnTo>
                    <a:pt x="2465" y="774"/>
                  </a:lnTo>
                  <a:lnTo>
                    <a:pt x="2460" y="785"/>
                  </a:lnTo>
                  <a:lnTo>
                    <a:pt x="2456" y="797"/>
                  </a:lnTo>
                  <a:lnTo>
                    <a:pt x="2451" y="808"/>
                  </a:lnTo>
                  <a:lnTo>
                    <a:pt x="2447" y="820"/>
                  </a:lnTo>
                  <a:lnTo>
                    <a:pt x="2442" y="832"/>
                  </a:lnTo>
                  <a:lnTo>
                    <a:pt x="2437" y="843"/>
                  </a:lnTo>
                  <a:lnTo>
                    <a:pt x="2433" y="855"/>
                  </a:lnTo>
                  <a:lnTo>
                    <a:pt x="2429" y="866"/>
                  </a:lnTo>
                  <a:lnTo>
                    <a:pt x="2424" y="878"/>
                  </a:lnTo>
                  <a:lnTo>
                    <a:pt x="2419" y="889"/>
                  </a:lnTo>
                  <a:lnTo>
                    <a:pt x="2415" y="901"/>
                  </a:lnTo>
                  <a:lnTo>
                    <a:pt x="2410" y="913"/>
                  </a:lnTo>
                  <a:lnTo>
                    <a:pt x="2405" y="924"/>
                  </a:lnTo>
                  <a:lnTo>
                    <a:pt x="2401" y="935"/>
                  </a:lnTo>
                  <a:lnTo>
                    <a:pt x="2396" y="947"/>
                  </a:lnTo>
                  <a:lnTo>
                    <a:pt x="2391" y="959"/>
                  </a:lnTo>
                  <a:lnTo>
                    <a:pt x="2387" y="971"/>
                  </a:lnTo>
                  <a:lnTo>
                    <a:pt x="2382" y="982"/>
                  </a:lnTo>
                  <a:lnTo>
                    <a:pt x="2378" y="993"/>
                  </a:lnTo>
                  <a:lnTo>
                    <a:pt x="2373" y="1005"/>
                  </a:lnTo>
                  <a:lnTo>
                    <a:pt x="2368" y="1016"/>
                  </a:lnTo>
                  <a:lnTo>
                    <a:pt x="2363" y="1028"/>
                  </a:lnTo>
                  <a:lnTo>
                    <a:pt x="2359" y="1040"/>
                  </a:lnTo>
                  <a:lnTo>
                    <a:pt x="2354" y="1051"/>
                  </a:lnTo>
                  <a:lnTo>
                    <a:pt x="2350" y="1063"/>
                  </a:lnTo>
                  <a:lnTo>
                    <a:pt x="2345" y="1074"/>
                  </a:lnTo>
                  <a:lnTo>
                    <a:pt x="2340" y="1086"/>
                  </a:lnTo>
                  <a:lnTo>
                    <a:pt x="2335" y="1097"/>
                  </a:lnTo>
                  <a:lnTo>
                    <a:pt x="2331" y="1108"/>
                  </a:lnTo>
                  <a:lnTo>
                    <a:pt x="2326" y="1120"/>
                  </a:lnTo>
                  <a:lnTo>
                    <a:pt x="2321" y="1132"/>
                  </a:lnTo>
                  <a:lnTo>
                    <a:pt x="2316" y="1144"/>
                  </a:lnTo>
                  <a:lnTo>
                    <a:pt x="2312" y="1155"/>
                  </a:lnTo>
                  <a:lnTo>
                    <a:pt x="2307" y="1166"/>
                  </a:lnTo>
                  <a:lnTo>
                    <a:pt x="2302" y="1178"/>
                  </a:lnTo>
                  <a:lnTo>
                    <a:pt x="2297" y="1190"/>
                  </a:lnTo>
                  <a:lnTo>
                    <a:pt x="2292" y="1201"/>
                  </a:lnTo>
                  <a:lnTo>
                    <a:pt x="2288" y="1213"/>
                  </a:lnTo>
                  <a:lnTo>
                    <a:pt x="2282" y="1224"/>
                  </a:lnTo>
                  <a:lnTo>
                    <a:pt x="2278" y="1236"/>
                  </a:lnTo>
                  <a:lnTo>
                    <a:pt x="2273" y="1247"/>
                  </a:lnTo>
                  <a:lnTo>
                    <a:pt x="2268" y="1259"/>
                  </a:lnTo>
                  <a:lnTo>
                    <a:pt x="2263" y="1271"/>
                  </a:lnTo>
                  <a:lnTo>
                    <a:pt x="2259" y="1282"/>
                  </a:lnTo>
                  <a:lnTo>
                    <a:pt x="2254" y="1294"/>
                  </a:lnTo>
                  <a:lnTo>
                    <a:pt x="2249" y="1305"/>
                  </a:lnTo>
                  <a:lnTo>
                    <a:pt x="2244" y="1317"/>
                  </a:lnTo>
                  <a:lnTo>
                    <a:pt x="2239" y="1328"/>
                  </a:lnTo>
                  <a:lnTo>
                    <a:pt x="2234" y="1339"/>
                  </a:lnTo>
                  <a:lnTo>
                    <a:pt x="2229" y="1351"/>
                  </a:lnTo>
                  <a:lnTo>
                    <a:pt x="2224" y="1363"/>
                  </a:lnTo>
                  <a:lnTo>
                    <a:pt x="2220" y="1375"/>
                  </a:lnTo>
                  <a:lnTo>
                    <a:pt x="2214" y="1386"/>
                  </a:lnTo>
                  <a:lnTo>
                    <a:pt x="2210" y="1397"/>
                  </a:lnTo>
                  <a:lnTo>
                    <a:pt x="2205" y="1409"/>
                  </a:lnTo>
                  <a:lnTo>
                    <a:pt x="2200" y="1420"/>
                  </a:lnTo>
                  <a:lnTo>
                    <a:pt x="2195" y="1432"/>
                  </a:lnTo>
                  <a:lnTo>
                    <a:pt x="2190" y="1444"/>
                  </a:lnTo>
                  <a:lnTo>
                    <a:pt x="2184" y="1455"/>
                  </a:lnTo>
                  <a:lnTo>
                    <a:pt x="2180" y="1467"/>
                  </a:lnTo>
                  <a:lnTo>
                    <a:pt x="2175" y="1478"/>
                  </a:lnTo>
                  <a:lnTo>
                    <a:pt x="2170" y="1490"/>
                  </a:lnTo>
                  <a:lnTo>
                    <a:pt x="2165" y="1502"/>
                  </a:lnTo>
                  <a:lnTo>
                    <a:pt x="2160" y="1513"/>
                  </a:lnTo>
                  <a:lnTo>
                    <a:pt x="2154" y="1525"/>
                  </a:lnTo>
                  <a:lnTo>
                    <a:pt x="2149" y="1536"/>
                  </a:lnTo>
                  <a:lnTo>
                    <a:pt x="2144" y="1548"/>
                  </a:lnTo>
                  <a:lnTo>
                    <a:pt x="2139" y="1559"/>
                  </a:lnTo>
                  <a:lnTo>
                    <a:pt x="2134" y="1570"/>
                  </a:lnTo>
                  <a:lnTo>
                    <a:pt x="2129" y="1582"/>
                  </a:lnTo>
                  <a:lnTo>
                    <a:pt x="2124" y="1594"/>
                  </a:lnTo>
                  <a:lnTo>
                    <a:pt x="2118" y="1606"/>
                  </a:lnTo>
                  <a:lnTo>
                    <a:pt x="2113" y="1617"/>
                  </a:lnTo>
                  <a:lnTo>
                    <a:pt x="2108" y="1628"/>
                  </a:lnTo>
                  <a:lnTo>
                    <a:pt x="2103" y="1640"/>
                  </a:lnTo>
                  <a:lnTo>
                    <a:pt x="2098" y="1651"/>
                  </a:lnTo>
                  <a:lnTo>
                    <a:pt x="2093" y="1663"/>
                  </a:lnTo>
                  <a:lnTo>
                    <a:pt x="2087" y="1675"/>
                  </a:lnTo>
                  <a:lnTo>
                    <a:pt x="2082" y="1686"/>
                  </a:lnTo>
                  <a:lnTo>
                    <a:pt x="2077" y="1698"/>
                  </a:lnTo>
                  <a:lnTo>
                    <a:pt x="2072" y="1709"/>
                  </a:lnTo>
                  <a:lnTo>
                    <a:pt x="2066" y="1721"/>
                  </a:lnTo>
                  <a:lnTo>
                    <a:pt x="2061" y="1732"/>
                  </a:lnTo>
                  <a:lnTo>
                    <a:pt x="2055" y="1744"/>
                  </a:lnTo>
                  <a:lnTo>
                    <a:pt x="2050" y="1755"/>
                  </a:lnTo>
                  <a:lnTo>
                    <a:pt x="2045" y="1767"/>
                  </a:lnTo>
                  <a:lnTo>
                    <a:pt x="2039" y="1779"/>
                  </a:lnTo>
                  <a:lnTo>
                    <a:pt x="2034" y="1790"/>
                  </a:lnTo>
                  <a:lnTo>
                    <a:pt x="2028" y="1802"/>
                  </a:lnTo>
                  <a:lnTo>
                    <a:pt x="2023" y="1813"/>
                  </a:lnTo>
                  <a:lnTo>
                    <a:pt x="2017" y="1825"/>
                  </a:lnTo>
                  <a:lnTo>
                    <a:pt x="2012" y="1837"/>
                  </a:lnTo>
                  <a:lnTo>
                    <a:pt x="2006" y="1848"/>
                  </a:lnTo>
                  <a:lnTo>
                    <a:pt x="2000" y="1859"/>
                  </a:lnTo>
                  <a:lnTo>
                    <a:pt x="1995" y="1871"/>
                  </a:lnTo>
                  <a:lnTo>
                    <a:pt x="1989" y="1882"/>
                  </a:lnTo>
                  <a:lnTo>
                    <a:pt x="1983" y="1894"/>
                  </a:lnTo>
                  <a:lnTo>
                    <a:pt x="1978" y="1906"/>
                  </a:lnTo>
                  <a:lnTo>
                    <a:pt x="1972" y="1917"/>
                  </a:lnTo>
                  <a:lnTo>
                    <a:pt x="1966" y="1929"/>
                  </a:lnTo>
                  <a:lnTo>
                    <a:pt x="1961" y="1940"/>
                  </a:lnTo>
                  <a:lnTo>
                    <a:pt x="1955" y="1952"/>
                  </a:lnTo>
                  <a:lnTo>
                    <a:pt x="1949" y="1963"/>
                  </a:lnTo>
                  <a:lnTo>
                    <a:pt x="1943" y="1975"/>
                  </a:lnTo>
                  <a:lnTo>
                    <a:pt x="1937" y="1986"/>
                  </a:lnTo>
                  <a:lnTo>
                    <a:pt x="1931" y="1998"/>
                  </a:lnTo>
                  <a:lnTo>
                    <a:pt x="1925" y="2010"/>
                  </a:lnTo>
                  <a:lnTo>
                    <a:pt x="1919" y="2021"/>
                  </a:lnTo>
                  <a:lnTo>
                    <a:pt x="1913" y="2033"/>
                  </a:lnTo>
                  <a:lnTo>
                    <a:pt x="1907" y="2044"/>
                  </a:lnTo>
                  <a:lnTo>
                    <a:pt x="1901" y="2056"/>
                  </a:lnTo>
                  <a:lnTo>
                    <a:pt x="1895" y="2067"/>
                  </a:lnTo>
                  <a:lnTo>
                    <a:pt x="1888" y="2079"/>
                  </a:lnTo>
                  <a:lnTo>
                    <a:pt x="1882" y="2090"/>
                  </a:lnTo>
                  <a:lnTo>
                    <a:pt x="1876" y="2102"/>
                  </a:lnTo>
                  <a:lnTo>
                    <a:pt x="1870" y="2113"/>
                  </a:lnTo>
                  <a:lnTo>
                    <a:pt x="1863" y="2125"/>
                  </a:lnTo>
                  <a:lnTo>
                    <a:pt x="1857" y="2137"/>
                  </a:lnTo>
                  <a:lnTo>
                    <a:pt x="1851" y="2148"/>
                  </a:lnTo>
                  <a:lnTo>
                    <a:pt x="1844" y="2160"/>
                  </a:lnTo>
                  <a:lnTo>
                    <a:pt x="1838" y="2171"/>
                  </a:lnTo>
                  <a:lnTo>
                    <a:pt x="1831" y="2183"/>
                  </a:lnTo>
                  <a:lnTo>
                    <a:pt x="1824" y="2194"/>
                  </a:lnTo>
                  <a:lnTo>
                    <a:pt x="1818" y="2206"/>
                  </a:lnTo>
                  <a:lnTo>
                    <a:pt x="1811" y="2217"/>
                  </a:lnTo>
                  <a:lnTo>
                    <a:pt x="1804" y="2229"/>
                  </a:lnTo>
                  <a:lnTo>
                    <a:pt x="1798" y="2241"/>
                  </a:lnTo>
                  <a:lnTo>
                    <a:pt x="1791" y="2252"/>
                  </a:lnTo>
                  <a:lnTo>
                    <a:pt x="1784" y="2263"/>
                  </a:lnTo>
                  <a:lnTo>
                    <a:pt x="1777" y="2275"/>
                  </a:lnTo>
                  <a:lnTo>
                    <a:pt x="1770" y="2286"/>
                  </a:lnTo>
                  <a:lnTo>
                    <a:pt x="1763" y="2298"/>
                  </a:lnTo>
                  <a:lnTo>
                    <a:pt x="1756" y="2310"/>
                  </a:lnTo>
                  <a:lnTo>
                    <a:pt x="1748" y="2321"/>
                  </a:lnTo>
                  <a:lnTo>
                    <a:pt x="1742" y="2333"/>
                  </a:lnTo>
                  <a:lnTo>
                    <a:pt x="1734" y="2344"/>
                  </a:lnTo>
                  <a:lnTo>
                    <a:pt x="1727" y="2356"/>
                  </a:lnTo>
                  <a:lnTo>
                    <a:pt x="1720" y="2368"/>
                  </a:lnTo>
                  <a:lnTo>
                    <a:pt x="1712" y="2379"/>
                  </a:lnTo>
                  <a:lnTo>
                    <a:pt x="1705" y="2391"/>
                  </a:lnTo>
                  <a:lnTo>
                    <a:pt x="1698" y="2402"/>
                  </a:lnTo>
                  <a:lnTo>
                    <a:pt x="1690" y="2414"/>
                  </a:lnTo>
                  <a:lnTo>
                    <a:pt x="1682" y="2425"/>
                  </a:lnTo>
                  <a:lnTo>
                    <a:pt x="1674" y="2437"/>
                  </a:lnTo>
                  <a:lnTo>
                    <a:pt x="1667" y="2448"/>
                  </a:lnTo>
                  <a:lnTo>
                    <a:pt x="1659" y="2460"/>
                  </a:lnTo>
                  <a:lnTo>
                    <a:pt x="1651" y="2472"/>
                  </a:lnTo>
                  <a:lnTo>
                    <a:pt x="1643" y="2483"/>
                  </a:lnTo>
                  <a:lnTo>
                    <a:pt x="1635" y="2494"/>
                  </a:lnTo>
                  <a:lnTo>
                    <a:pt x="1627" y="2506"/>
                  </a:lnTo>
                  <a:lnTo>
                    <a:pt x="1619" y="2517"/>
                  </a:lnTo>
                  <a:lnTo>
                    <a:pt x="1610" y="2529"/>
                  </a:lnTo>
                  <a:lnTo>
                    <a:pt x="1602" y="2541"/>
                  </a:lnTo>
                  <a:lnTo>
                    <a:pt x="1594" y="2552"/>
                  </a:lnTo>
                  <a:lnTo>
                    <a:pt x="1585" y="2564"/>
                  </a:lnTo>
                  <a:lnTo>
                    <a:pt x="1577" y="2575"/>
                  </a:lnTo>
                  <a:lnTo>
                    <a:pt x="1568" y="2587"/>
                  </a:lnTo>
                  <a:lnTo>
                    <a:pt x="1559" y="2598"/>
                  </a:lnTo>
                  <a:lnTo>
                    <a:pt x="1551" y="2610"/>
                  </a:lnTo>
                  <a:lnTo>
                    <a:pt x="1542" y="2622"/>
                  </a:lnTo>
                  <a:lnTo>
                    <a:pt x="1533" y="2633"/>
                  </a:lnTo>
                  <a:lnTo>
                    <a:pt x="1524" y="2645"/>
                  </a:lnTo>
                  <a:lnTo>
                    <a:pt x="1515" y="2656"/>
                  </a:lnTo>
                  <a:lnTo>
                    <a:pt x="1506" y="2668"/>
                  </a:lnTo>
                  <a:lnTo>
                    <a:pt x="1496" y="2680"/>
                  </a:lnTo>
                  <a:lnTo>
                    <a:pt x="1487" y="2691"/>
                  </a:lnTo>
                  <a:lnTo>
                    <a:pt x="1478" y="2703"/>
                  </a:lnTo>
                  <a:lnTo>
                    <a:pt x="1468" y="2714"/>
                  </a:lnTo>
                  <a:lnTo>
                    <a:pt x="1459" y="2725"/>
                  </a:lnTo>
                  <a:lnTo>
                    <a:pt x="1449" y="2737"/>
                  </a:lnTo>
                  <a:lnTo>
                    <a:pt x="1439" y="2748"/>
                  </a:lnTo>
                  <a:lnTo>
                    <a:pt x="1429" y="2760"/>
                  </a:lnTo>
                  <a:lnTo>
                    <a:pt x="1419" y="2772"/>
                  </a:lnTo>
                  <a:lnTo>
                    <a:pt x="1409" y="2783"/>
                  </a:lnTo>
                  <a:lnTo>
                    <a:pt x="1399" y="2795"/>
                  </a:lnTo>
                  <a:lnTo>
                    <a:pt x="1389" y="2806"/>
                  </a:lnTo>
                  <a:lnTo>
                    <a:pt x="1379" y="2818"/>
                  </a:lnTo>
                  <a:lnTo>
                    <a:pt x="1368" y="2829"/>
                  </a:lnTo>
                  <a:lnTo>
                    <a:pt x="1357" y="2841"/>
                  </a:lnTo>
                  <a:lnTo>
                    <a:pt x="1347" y="2853"/>
                  </a:lnTo>
                  <a:lnTo>
                    <a:pt x="1336" y="2864"/>
                  </a:lnTo>
                  <a:lnTo>
                    <a:pt x="1325" y="2876"/>
                  </a:lnTo>
                  <a:lnTo>
                    <a:pt x="1314" y="2887"/>
                  </a:lnTo>
                  <a:lnTo>
                    <a:pt x="1303" y="2899"/>
                  </a:lnTo>
                  <a:lnTo>
                    <a:pt x="1292" y="2910"/>
                  </a:lnTo>
                  <a:lnTo>
                    <a:pt x="1281" y="2922"/>
                  </a:lnTo>
                  <a:lnTo>
                    <a:pt x="1269" y="2933"/>
                  </a:lnTo>
                  <a:lnTo>
                    <a:pt x="1258" y="2945"/>
                  </a:lnTo>
                  <a:lnTo>
                    <a:pt x="1246" y="2956"/>
                  </a:lnTo>
                  <a:lnTo>
                    <a:pt x="1235" y="2968"/>
                  </a:lnTo>
                  <a:lnTo>
                    <a:pt x="1223" y="2979"/>
                  </a:lnTo>
                  <a:lnTo>
                    <a:pt x="1211" y="2991"/>
                  </a:lnTo>
                  <a:lnTo>
                    <a:pt x="1199" y="3003"/>
                  </a:lnTo>
                  <a:lnTo>
                    <a:pt x="1187" y="3014"/>
                  </a:lnTo>
                  <a:lnTo>
                    <a:pt x="1174" y="3026"/>
                  </a:lnTo>
                  <a:lnTo>
                    <a:pt x="1162" y="3037"/>
                  </a:lnTo>
                  <a:lnTo>
                    <a:pt x="1149" y="3049"/>
                  </a:lnTo>
                  <a:lnTo>
                    <a:pt x="1137" y="3060"/>
                  </a:lnTo>
                  <a:lnTo>
                    <a:pt x="1124" y="3072"/>
                  </a:lnTo>
                  <a:lnTo>
                    <a:pt x="1111" y="3084"/>
                  </a:lnTo>
                  <a:lnTo>
                    <a:pt x="1098" y="3095"/>
                  </a:lnTo>
                  <a:lnTo>
                    <a:pt x="1085" y="3107"/>
                  </a:lnTo>
                  <a:lnTo>
                    <a:pt x="1071" y="3118"/>
                  </a:lnTo>
                  <a:lnTo>
                    <a:pt x="1058" y="3129"/>
                  </a:lnTo>
                  <a:lnTo>
                    <a:pt x="1044" y="3141"/>
                  </a:lnTo>
                  <a:lnTo>
                    <a:pt x="1030" y="3153"/>
                  </a:lnTo>
                  <a:lnTo>
                    <a:pt x="1017" y="3164"/>
                  </a:lnTo>
                  <a:lnTo>
                    <a:pt x="1003" y="3176"/>
                  </a:lnTo>
                  <a:lnTo>
                    <a:pt x="988" y="3187"/>
                  </a:lnTo>
                  <a:lnTo>
                    <a:pt x="974" y="3199"/>
                  </a:lnTo>
                  <a:lnTo>
                    <a:pt x="960" y="3211"/>
                  </a:lnTo>
                  <a:lnTo>
                    <a:pt x="945" y="3222"/>
                  </a:lnTo>
                  <a:lnTo>
                    <a:pt x="930" y="3234"/>
                  </a:lnTo>
                  <a:lnTo>
                    <a:pt x="915" y="3245"/>
                  </a:lnTo>
                  <a:lnTo>
                    <a:pt x="900" y="3257"/>
                  </a:lnTo>
                  <a:lnTo>
                    <a:pt x="885" y="3268"/>
                  </a:lnTo>
                  <a:lnTo>
                    <a:pt x="870" y="3280"/>
                  </a:lnTo>
                  <a:lnTo>
                    <a:pt x="854" y="3291"/>
                  </a:lnTo>
                  <a:lnTo>
                    <a:pt x="839" y="3303"/>
                  </a:lnTo>
                  <a:lnTo>
                    <a:pt x="823" y="3315"/>
                  </a:lnTo>
                  <a:lnTo>
                    <a:pt x="807" y="3326"/>
                  </a:lnTo>
                  <a:lnTo>
                    <a:pt x="790" y="3338"/>
                  </a:lnTo>
                  <a:lnTo>
                    <a:pt x="774" y="3349"/>
                  </a:lnTo>
                  <a:lnTo>
                    <a:pt x="758" y="3360"/>
                  </a:lnTo>
                  <a:lnTo>
                    <a:pt x="741" y="3372"/>
                  </a:lnTo>
                  <a:lnTo>
                    <a:pt x="724" y="3384"/>
                  </a:lnTo>
                  <a:lnTo>
                    <a:pt x="707" y="3395"/>
                  </a:lnTo>
                  <a:lnTo>
                    <a:pt x="690" y="3407"/>
                  </a:lnTo>
                  <a:lnTo>
                    <a:pt x="673" y="3418"/>
                  </a:lnTo>
                  <a:lnTo>
                    <a:pt x="656" y="3430"/>
                  </a:lnTo>
                  <a:lnTo>
                    <a:pt x="638" y="3441"/>
                  </a:lnTo>
                  <a:lnTo>
                    <a:pt x="620" y="3453"/>
                  </a:lnTo>
                  <a:lnTo>
                    <a:pt x="602" y="3464"/>
                  </a:lnTo>
                  <a:lnTo>
                    <a:pt x="0" y="3464"/>
                  </a:lnTo>
                  <a:close/>
                </a:path>
              </a:pathLst>
            </a:custGeom>
            <a:noFill/>
            <a:ln w="1588" cap="rnd">
              <a:solidFill>
                <a:srgbClr val="EFF3F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53" name="Freeform 10">
              <a:extLst>
                <a:ext uri="{FF2B5EF4-FFF2-40B4-BE49-F238E27FC236}">
                  <a16:creationId xmlns:a16="http://schemas.microsoft.com/office/drawing/2014/main" xmlns="" id="{87E5E15C-A0A7-424F-A511-0E7D37D9F7E8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4889" y="482601"/>
              <a:ext cx="1239838" cy="238125"/>
            </a:xfrm>
            <a:custGeom>
              <a:avLst/>
              <a:gdLst>
                <a:gd name="T0" fmla="*/ 0 w 781"/>
                <a:gd name="T1" fmla="*/ 150 h 150"/>
                <a:gd name="T2" fmla="*/ 0 w 781"/>
                <a:gd name="T3" fmla="*/ 139 h 150"/>
                <a:gd name="T4" fmla="*/ 2 w 781"/>
                <a:gd name="T5" fmla="*/ 127 h 150"/>
                <a:gd name="T6" fmla="*/ 5 w 781"/>
                <a:gd name="T7" fmla="*/ 116 h 150"/>
                <a:gd name="T8" fmla="*/ 7 w 781"/>
                <a:gd name="T9" fmla="*/ 104 h 150"/>
                <a:gd name="T10" fmla="*/ 9 w 781"/>
                <a:gd name="T11" fmla="*/ 93 h 150"/>
                <a:gd name="T12" fmla="*/ 11 w 781"/>
                <a:gd name="T13" fmla="*/ 81 h 150"/>
                <a:gd name="T14" fmla="*/ 13 w 781"/>
                <a:gd name="T15" fmla="*/ 69 h 150"/>
                <a:gd name="T16" fmla="*/ 16 w 781"/>
                <a:gd name="T17" fmla="*/ 58 h 150"/>
                <a:gd name="T18" fmla="*/ 18 w 781"/>
                <a:gd name="T19" fmla="*/ 46 h 150"/>
                <a:gd name="T20" fmla="*/ 20 w 781"/>
                <a:gd name="T21" fmla="*/ 35 h 150"/>
                <a:gd name="T22" fmla="*/ 22 w 781"/>
                <a:gd name="T23" fmla="*/ 23 h 150"/>
                <a:gd name="T24" fmla="*/ 24 w 781"/>
                <a:gd name="T25" fmla="*/ 12 h 150"/>
                <a:gd name="T26" fmla="*/ 25 w 781"/>
                <a:gd name="T27" fmla="*/ 0 h 150"/>
                <a:gd name="T28" fmla="*/ 781 w 781"/>
                <a:gd name="T29" fmla="*/ 0 h 150"/>
                <a:gd name="T30" fmla="*/ 781 w 781"/>
                <a:gd name="T31" fmla="*/ 12 h 150"/>
                <a:gd name="T32" fmla="*/ 781 w 781"/>
                <a:gd name="T33" fmla="*/ 23 h 150"/>
                <a:gd name="T34" fmla="*/ 781 w 781"/>
                <a:gd name="T35" fmla="*/ 35 h 150"/>
                <a:gd name="T36" fmla="*/ 781 w 781"/>
                <a:gd name="T37" fmla="*/ 46 h 150"/>
                <a:gd name="T38" fmla="*/ 781 w 781"/>
                <a:gd name="T39" fmla="*/ 58 h 150"/>
                <a:gd name="T40" fmla="*/ 781 w 781"/>
                <a:gd name="T41" fmla="*/ 69 h 150"/>
                <a:gd name="T42" fmla="*/ 781 w 781"/>
                <a:gd name="T43" fmla="*/ 81 h 150"/>
                <a:gd name="T44" fmla="*/ 781 w 781"/>
                <a:gd name="T45" fmla="*/ 93 h 150"/>
                <a:gd name="T46" fmla="*/ 781 w 781"/>
                <a:gd name="T47" fmla="*/ 104 h 150"/>
                <a:gd name="T48" fmla="*/ 781 w 781"/>
                <a:gd name="T49" fmla="*/ 116 h 150"/>
                <a:gd name="T50" fmla="*/ 781 w 781"/>
                <a:gd name="T51" fmla="*/ 127 h 150"/>
                <a:gd name="T52" fmla="*/ 781 w 781"/>
                <a:gd name="T53" fmla="*/ 139 h 150"/>
                <a:gd name="T54" fmla="*/ 781 w 781"/>
                <a:gd name="T55" fmla="*/ 150 h 150"/>
                <a:gd name="T56" fmla="*/ 0 w 781"/>
                <a:gd name="T57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81" h="150">
                  <a:moveTo>
                    <a:pt x="0" y="150"/>
                  </a:moveTo>
                  <a:lnTo>
                    <a:pt x="0" y="139"/>
                  </a:lnTo>
                  <a:lnTo>
                    <a:pt x="2" y="127"/>
                  </a:lnTo>
                  <a:lnTo>
                    <a:pt x="5" y="116"/>
                  </a:lnTo>
                  <a:lnTo>
                    <a:pt x="7" y="104"/>
                  </a:lnTo>
                  <a:lnTo>
                    <a:pt x="9" y="93"/>
                  </a:lnTo>
                  <a:lnTo>
                    <a:pt x="11" y="81"/>
                  </a:lnTo>
                  <a:lnTo>
                    <a:pt x="13" y="69"/>
                  </a:lnTo>
                  <a:lnTo>
                    <a:pt x="16" y="58"/>
                  </a:lnTo>
                  <a:lnTo>
                    <a:pt x="18" y="46"/>
                  </a:lnTo>
                  <a:lnTo>
                    <a:pt x="20" y="35"/>
                  </a:lnTo>
                  <a:lnTo>
                    <a:pt x="22" y="23"/>
                  </a:lnTo>
                  <a:lnTo>
                    <a:pt x="24" y="12"/>
                  </a:lnTo>
                  <a:lnTo>
                    <a:pt x="25" y="0"/>
                  </a:lnTo>
                  <a:lnTo>
                    <a:pt x="781" y="0"/>
                  </a:lnTo>
                  <a:lnTo>
                    <a:pt x="781" y="12"/>
                  </a:lnTo>
                  <a:lnTo>
                    <a:pt x="781" y="23"/>
                  </a:lnTo>
                  <a:lnTo>
                    <a:pt x="781" y="35"/>
                  </a:lnTo>
                  <a:lnTo>
                    <a:pt x="781" y="46"/>
                  </a:lnTo>
                  <a:lnTo>
                    <a:pt x="781" y="58"/>
                  </a:lnTo>
                  <a:lnTo>
                    <a:pt x="781" y="69"/>
                  </a:lnTo>
                  <a:lnTo>
                    <a:pt x="781" y="81"/>
                  </a:lnTo>
                  <a:lnTo>
                    <a:pt x="781" y="93"/>
                  </a:lnTo>
                  <a:lnTo>
                    <a:pt x="781" y="104"/>
                  </a:lnTo>
                  <a:lnTo>
                    <a:pt x="781" y="116"/>
                  </a:lnTo>
                  <a:lnTo>
                    <a:pt x="781" y="127"/>
                  </a:lnTo>
                  <a:lnTo>
                    <a:pt x="781" y="139"/>
                  </a:lnTo>
                  <a:lnTo>
                    <a:pt x="781" y="150"/>
                  </a:lnTo>
                  <a:lnTo>
                    <a:pt x="0" y="150"/>
                  </a:lnTo>
                  <a:close/>
                </a:path>
              </a:pathLst>
            </a:custGeom>
            <a:noFill/>
            <a:ln w="1588" cap="rnd">
              <a:solidFill>
                <a:srgbClr val="FDF3E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54" name="Freeform 12">
              <a:extLst>
                <a:ext uri="{FF2B5EF4-FFF2-40B4-BE49-F238E27FC236}">
                  <a16:creationId xmlns:a16="http://schemas.microsoft.com/office/drawing/2014/main" xmlns="" id="{22C09BCA-2404-42E0-A25A-025B498103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4951" y="720726"/>
              <a:ext cx="4549775" cy="5260975"/>
            </a:xfrm>
            <a:custGeom>
              <a:avLst/>
              <a:gdLst>
                <a:gd name="T0" fmla="*/ 156 w 2866"/>
                <a:gd name="T1" fmla="*/ 3210 h 3314"/>
                <a:gd name="T2" fmla="*/ 313 w 2866"/>
                <a:gd name="T3" fmla="*/ 3095 h 3314"/>
                <a:gd name="T4" fmla="*/ 456 w 2866"/>
                <a:gd name="T5" fmla="*/ 2979 h 3314"/>
                <a:gd name="T6" fmla="*/ 585 w 2866"/>
                <a:gd name="T7" fmla="*/ 2864 h 3314"/>
                <a:gd name="T8" fmla="*/ 701 w 2866"/>
                <a:gd name="T9" fmla="*/ 2749 h 3314"/>
                <a:gd name="T10" fmla="*/ 807 w 2866"/>
                <a:gd name="T11" fmla="*/ 2633 h 3314"/>
                <a:gd name="T12" fmla="*/ 904 w 2866"/>
                <a:gd name="T13" fmla="*/ 2518 h 3314"/>
                <a:gd name="T14" fmla="*/ 992 w 2866"/>
                <a:gd name="T15" fmla="*/ 2402 h 3314"/>
                <a:gd name="T16" fmla="*/ 1072 w 2866"/>
                <a:gd name="T17" fmla="*/ 2287 h 3314"/>
                <a:gd name="T18" fmla="*/ 1146 w 2866"/>
                <a:gd name="T19" fmla="*/ 2171 h 3314"/>
                <a:gd name="T20" fmla="*/ 1216 w 2866"/>
                <a:gd name="T21" fmla="*/ 2056 h 3314"/>
                <a:gd name="T22" fmla="*/ 1280 w 2866"/>
                <a:gd name="T23" fmla="*/ 1940 h 3314"/>
                <a:gd name="T24" fmla="*/ 1341 w 2866"/>
                <a:gd name="T25" fmla="*/ 1825 h 3314"/>
                <a:gd name="T26" fmla="*/ 1398 w 2866"/>
                <a:gd name="T27" fmla="*/ 1709 h 3314"/>
                <a:gd name="T28" fmla="*/ 1453 w 2866"/>
                <a:gd name="T29" fmla="*/ 1594 h 3314"/>
                <a:gd name="T30" fmla="*/ 1506 w 2866"/>
                <a:gd name="T31" fmla="*/ 1478 h 3314"/>
                <a:gd name="T32" fmla="*/ 1558 w 2866"/>
                <a:gd name="T33" fmla="*/ 1363 h 3314"/>
                <a:gd name="T34" fmla="*/ 1608 w 2866"/>
                <a:gd name="T35" fmla="*/ 1247 h 3314"/>
                <a:gd name="T36" fmla="*/ 1657 w 2866"/>
                <a:gd name="T37" fmla="*/ 1132 h 3314"/>
                <a:gd name="T38" fmla="*/ 1705 w 2866"/>
                <a:gd name="T39" fmla="*/ 1016 h 3314"/>
                <a:gd name="T40" fmla="*/ 1752 w 2866"/>
                <a:gd name="T41" fmla="*/ 901 h 3314"/>
                <a:gd name="T42" fmla="*/ 1799 w 2866"/>
                <a:gd name="T43" fmla="*/ 785 h 3314"/>
                <a:gd name="T44" fmla="*/ 1845 w 2866"/>
                <a:gd name="T45" fmla="*/ 670 h 3314"/>
                <a:gd name="T46" fmla="*/ 1889 w 2866"/>
                <a:gd name="T47" fmla="*/ 554 h 3314"/>
                <a:gd name="T48" fmla="*/ 1933 w 2866"/>
                <a:gd name="T49" fmla="*/ 439 h 3314"/>
                <a:gd name="T50" fmla="*/ 1976 w 2866"/>
                <a:gd name="T51" fmla="*/ 323 h 3314"/>
                <a:gd name="T52" fmla="*/ 2016 w 2866"/>
                <a:gd name="T53" fmla="*/ 208 h 3314"/>
                <a:gd name="T54" fmla="*/ 2054 w 2866"/>
                <a:gd name="T55" fmla="*/ 92 h 3314"/>
                <a:gd name="T56" fmla="*/ 2866 w 2866"/>
                <a:gd name="T57" fmla="*/ 12 h 3314"/>
                <a:gd name="T58" fmla="*/ 2866 w 2866"/>
                <a:gd name="T59" fmla="*/ 127 h 3314"/>
                <a:gd name="T60" fmla="*/ 2866 w 2866"/>
                <a:gd name="T61" fmla="*/ 243 h 3314"/>
                <a:gd name="T62" fmla="*/ 2866 w 2866"/>
                <a:gd name="T63" fmla="*/ 359 h 3314"/>
                <a:gd name="T64" fmla="*/ 2866 w 2866"/>
                <a:gd name="T65" fmla="*/ 474 h 3314"/>
                <a:gd name="T66" fmla="*/ 2866 w 2866"/>
                <a:gd name="T67" fmla="*/ 590 h 3314"/>
                <a:gd name="T68" fmla="*/ 2866 w 2866"/>
                <a:gd name="T69" fmla="*/ 705 h 3314"/>
                <a:gd name="T70" fmla="*/ 2866 w 2866"/>
                <a:gd name="T71" fmla="*/ 821 h 3314"/>
                <a:gd name="T72" fmla="*/ 2866 w 2866"/>
                <a:gd name="T73" fmla="*/ 936 h 3314"/>
                <a:gd name="T74" fmla="*/ 2866 w 2866"/>
                <a:gd name="T75" fmla="*/ 1051 h 3314"/>
                <a:gd name="T76" fmla="*/ 2866 w 2866"/>
                <a:gd name="T77" fmla="*/ 1167 h 3314"/>
                <a:gd name="T78" fmla="*/ 2866 w 2866"/>
                <a:gd name="T79" fmla="*/ 1282 h 3314"/>
                <a:gd name="T80" fmla="*/ 2866 w 2866"/>
                <a:gd name="T81" fmla="*/ 1398 h 3314"/>
                <a:gd name="T82" fmla="*/ 2866 w 2866"/>
                <a:gd name="T83" fmla="*/ 1513 h 3314"/>
                <a:gd name="T84" fmla="*/ 2866 w 2866"/>
                <a:gd name="T85" fmla="*/ 1629 h 3314"/>
                <a:gd name="T86" fmla="*/ 2866 w 2866"/>
                <a:gd name="T87" fmla="*/ 1744 h 3314"/>
                <a:gd name="T88" fmla="*/ 2866 w 2866"/>
                <a:gd name="T89" fmla="*/ 1860 h 3314"/>
                <a:gd name="T90" fmla="*/ 2866 w 2866"/>
                <a:gd name="T91" fmla="*/ 1975 h 3314"/>
                <a:gd name="T92" fmla="*/ 2866 w 2866"/>
                <a:gd name="T93" fmla="*/ 2091 h 3314"/>
                <a:gd name="T94" fmla="*/ 2866 w 2866"/>
                <a:gd name="T95" fmla="*/ 2206 h 3314"/>
                <a:gd name="T96" fmla="*/ 2866 w 2866"/>
                <a:gd name="T97" fmla="*/ 2322 h 3314"/>
                <a:gd name="T98" fmla="*/ 2866 w 2866"/>
                <a:gd name="T99" fmla="*/ 2437 h 3314"/>
                <a:gd name="T100" fmla="*/ 2866 w 2866"/>
                <a:gd name="T101" fmla="*/ 2553 h 3314"/>
                <a:gd name="T102" fmla="*/ 2866 w 2866"/>
                <a:gd name="T103" fmla="*/ 2668 h 3314"/>
                <a:gd name="T104" fmla="*/ 2866 w 2866"/>
                <a:gd name="T105" fmla="*/ 2783 h 3314"/>
                <a:gd name="T106" fmla="*/ 2866 w 2866"/>
                <a:gd name="T107" fmla="*/ 2899 h 3314"/>
                <a:gd name="T108" fmla="*/ 2866 w 2866"/>
                <a:gd name="T109" fmla="*/ 3014 h 3314"/>
                <a:gd name="T110" fmla="*/ 2866 w 2866"/>
                <a:gd name="T111" fmla="*/ 3130 h 3314"/>
                <a:gd name="T112" fmla="*/ 2866 w 2866"/>
                <a:gd name="T113" fmla="*/ 3245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866" h="3314">
                  <a:moveTo>
                    <a:pt x="0" y="3314"/>
                  </a:moveTo>
                  <a:lnTo>
                    <a:pt x="18" y="3303"/>
                  </a:lnTo>
                  <a:lnTo>
                    <a:pt x="36" y="3291"/>
                  </a:lnTo>
                  <a:lnTo>
                    <a:pt x="54" y="3280"/>
                  </a:lnTo>
                  <a:lnTo>
                    <a:pt x="71" y="3268"/>
                  </a:lnTo>
                  <a:lnTo>
                    <a:pt x="88" y="3257"/>
                  </a:lnTo>
                  <a:lnTo>
                    <a:pt x="105" y="3245"/>
                  </a:lnTo>
                  <a:lnTo>
                    <a:pt x="122" y="3234"/>
                  </a:lnTo>
                  <a:lnTo>
                    <a:pt x="139" y="3222"/>
                  </a:lnTo>
                  <a:lnTo>
                    <a:pt x="156" y="3210"/>
                  </a:lnTo>
                  <a:lnTo>
                    <a:pt x="172" y="3199"/>
                  </a:lnTo>
                  <a:lnTo>
                    <a:pt x="188" y="3188"/>
                  </a:lnTo>
                  <a:lnTo>
                    <a:pt x="205" y="3176"/>
                  </a:lnTo>
                  <a:lnTo>
                    <a:pt x="221" y="3165"/>
                  </a:lnTo>
                  <a:lnTo>
                    <a:pt x="237" y="3153"/>
                  </a:lnTo>
                  <a:lnTo>
                    <a:pt x="252" y="3141"/>
                  </a:lnTo>
                  <a:lnTo>
                    <a:pt x="268" y="3130"/>
                  </a:lnTo>
                  <a:lnTo>
                    <a:pt x="283" y="3118"/>
                  </a:lnTo>
                  <a:lnTo>
                    <a:pt x="298" y="3107"/>
                  </a:lnTo>
                  <a:lnTo>
                    <a:pt x="313" y="3095"/>
                  </a:lnTo>
                  <a:lnTo>
                    <a:pt x="328" y="3084"/>
                  </a:lnTo>
                  <a:lnTo>
                    <a:pt x="343" y="3072"/>
                  </a:lnTo>
                  <a:lnTo>
                    <a:pt x="358" y="3061"/>
                  </a:lnTo>
                  <a:lnTo>
                    <a:pt x="372" y="3049"/>
                  </a:lnTo>
                  <a:lnTo>
                    <a:pt x="386" y="3037"/>
                  </a:lnTo>
                  <a:lnTo>
                    <a:pt x="401" y="3026"/>
                  </a:lnTo>
                  <a:lnTo>
                    <a:pt x="415" y="3014"/>
                  </a:lnTo>
                  <a:lnTo>
                    <a:pt x="428" y="3003"/>
                  </a:lnTo>
                  <a:lnTo>
                    <a:pt x="442" y="2991"/>
                  </a:lnTo>
                  <a:lnTo>
                    <a:pt x="456" y="2979"/>
                  </a:lnTo>
                  <a:lnTo>
                    <a:pt x="469" y="2968"/>
                  </a:lnTo>
                  <a:lnTo>
                    <a:pt x="483" y="2957"/>
                  </a:lnTo>
                  <a:lnTo>
                    <a:pt x="496" y="2945"/>
                  </a:lnTo>
                  <a:lnTo>
                    <a:pt x="509" y="2934"/>
                  </a:lnTo>
                  <a:lnTo>
                    <a:pt x="522" y="2922"/>
                  </a:lnTo>
                  <a:lnTo>
                    <a:pt x="535" y="2910"/>
                  </a:lnTo>
                  <a:lnTo>
                    <a:pt x="547" y="2899"/>
                  </a:lnTo>
                  <a:lnTo>
                    <a:pt x="560" y="2887"/>
                  </a:lnTo>
                  <a:lnTo>
                    <a:pt x="572" y="2876"/>
                  </a:lnTo>
                  <a:lnTo>
                    <a:pt x="585" y="2864"/>
                  </a:lnTo>
                  <a:lnTo>
                    <a:pt x="597" y="2853"/>
                  </a:lnTo>
                  <a:lnTo>
                    <a:pt x="609" y="2841"/>
                  </a:lnTo>
                  <a:lnTo>
                    <a:pt x="621" y="2829"/>
                  </a:lnTo>
                  <a:lnTo>
                    <a:pt x="633" y="2818"/>
                  </a:lnTo>
                  <a:lnTo>
                    <a:pt x="644" y="2806"/>
                  </a:lnTo>
                  <a:lnTo>
                    <a:pt x="656" y="2795"/>
                  </a:lnTo>
                  <a:lnTo>
                    <a:pt x="667" y="2783"/>
                  </a:lnTo>
                  <a:lnTo>
                    <a:pt x="679" y="2772"/>
                  </a:lnTo>
                  <a:lnTo>
                    <a:pt x="690" y="2760"/>
                  </a:lnTo>
                  <a:lnTo>
                    <a:pt x="701" y="2749"/>
                  </a:lnTo>
                  <a:lnTo>
                    <a:pt x="712" y="2737"/>
                  </a:lnTo>
                  <a:lnTo>
                    <a:pt x="723" y="2726"/>
                  </a:lnTo>
                  <a:lnTo>
                    <a:pt x="734" y="2714"/>
                  </a:lnTo>
                  <a:lnTo>
                    <a:pt x="745" y="2703"/>
                  </a:lnTo>
                  <a:lnTo>
                    <a:pt x="755" y="2691"/>
                  </a:lnTo>
                  <a:lnTo>
                    <a:pt x="766" y="2679"/>
                  </a:lnTo>
                  <a:lnTo>
                    <a:pt x="777" y="2668"/>
                  </a:lnTo>
                  <a:lnTo>
                    <a:pt x="787" y="2656"/>
                  </a:lnTo>
                  <a:lnTo>
                    <a:pt x="797" y="2645"/>
                  </a:lnTo>
                  <a:lnTo>
                    <a:pt x="807" y="2633"/>
                  </a:lnTo>
                  <a:lnTo>
                    <a:pt x="817" y="2622"/>
                  </a:lnTo>
                  <a:lnTo>
                    <a:pt x="827" y="2610"/>
                  </a:lnTo>
                  <a:lnTo>
                    <a:pt x="837" y="2598"/>
                  </a:lnTo>
                  <a:lnTo>
                    <a:pt x="847" y="2587"/>
                  </a:lnTo>
                  <a:lnTo>
                    <a:pt x="857" y="2575"/>
                  </a:lnTo>
                  <a:lnTo>
                    <a:pt x="866" y="2564"/>
                  </a:lnTo>
                  <a:lnTo>
                    <a:pt x="876" y="2553"/>
                  </a:lnTo>
                  <a:lnTo>
                    <a:pt x="885" y="2541"/>
                  </a:lnTo>
                  <a:lnTo>
                    <a:pt x="894" y="2530"/>
                  </a:lnTo>
                  <a:lnTo>
                    <a:pt x="904" y="2518"/>
                  </a:lnTo>
                  <a:lnTo>
                    <a:pt x="913" y="2506"/>
                  </a:lnTo>
                  <a:lnTo>
                    <a:pt x="922" y="2495"/>
                  </a:lnTo>
                  <a:lnTo>
                    <a:pt x="931" y="2483"/>
                  </a:lnTo>
                  <a:lnTo>
                    <a:pt x="940" y="2472"/>
                  </a:lnTo>
                  <a:lnTo>
                    <a:pt x="949" y="2460"/>
                  </a:lnTo>
                  <a:lnTo>
                    <a:pt x="957" y="2448"/>
                  </a:lnTo>
                  <a:lnTo>
                    <a:pt x="966" y="2437"/>
                  </a:lnTo>
                  <a:lnTo>
                    <a:pt x="975" y="2425"/>
                  </a:lnTo>
                  <a:lnTo>
                    <a:pt x="983" y="2414"/>
                  </a:lnTo>
                  <a:lnTo>
                    <a:pt x="992" y="2402"/>
                  </a:lnTo>
                  <a:lnTo>
                    <a:pt x="1000" y="2391"/>
                  </a:lnTo>
                  <a:lnTo>
                    <a:pt x="1008" y="2379"/>
                  </a:lnTo>
                  <a:lnTo>
                    <a:pt x="1017" y="2367"/>
                  </a:lnTo>
                  <a:lnTo>
                    <a:pt x="1025" y="2356"/>
                  </a:lnTo>
                  <a:lnTo>
                    <a:pt x="1033" y="2344"/>
                  </a:lnTo>
                  <a:lnTo>
                    <a:pt x="1041" y="2333"/>
                  </a:lnTo>
                  <a:lnTo>
                    <a:pt x="1049" y="2322"/>
                  </a:lnTo>
                  <a:lnTo>
                    <a:pt x="1057" y="2310"/>
                  </a:lnTo>
                  <a:lnTo>
                    <a:pt x="1065" y="2298"/>
                  </a:lnTo>
                  <a:lnTo>
                    <a:pt x="1072" y="2287"/>
                  </a:lnTo>
                  <a:lnTo>
                    <a:pt x="1080" y="2275"/>
                  </a:lnTo>
                  <a:lnTo>
                    <a:pt x="1088" y="2264"/>
                  </a:lnTo>
                  <a:lnTo>
                    <a:pt x="1096" y="2252"/>
                  </a:lnTo>
                  <a:lnTo>
                    <a:pt x="1103" y="2241"/>
                  </a:lnTo>
                  <a:lnTo>
                    <a:pt x="1110" y="2229"/>
                  </a:lnTo>
                  <a:lnTo>
                    <a:pt x="1118" y="2218"/>
                  </a:lnTo>
                  <a:lnTo>
                    <a:pt x="1125" y="2206"/>
                  </a:lnTo>
                  <a:lnTo>
                    <a:pt x="1132" y="2194"/>
                  </a:lnTo>
                  <a:lnTo>
                    <a:pt x="1140" y="2183"/>
                  </a:lnTo>
                  <a:lnTo>
                    <a:pt x="1146" y="2171"/>
                  </a:lnTo>
                  <a:lnTo>
                    <a:pt x="1154" y="2160"/>
                  </a:lnTo>
                  <a:lnTo>
                    <a:pt x="1161" y="2148"/>
                  </a:lnTo>
                  <a:lnTo>
                    <a:pt x="1168" y="2136"/>
                  </a:lnTo>
                  <a:lnTo>
                    <a:pt x="1175" y="2125"/>
                  </a:lnTo>
                  <a:lnTo>
                    <a:pt x="1182" y="2113"/>
                  </a:lnTo>
                  <a:lnTo>
                    <a:pt x="1189" y="2102"/>
                  </a:lnTo>
                  <a:lnTo>
                    <a:pt x="1196" y="2091"/>
                  </a:lnTo>
                  <a:lnTo>
                    <a:pt x="1202" y="2079"/>
                  </a:lnTo>
                  <a:lnTo>
                    <a:pt x="1209" y="2067"/>
                  </a:lnTo>
                  <a:lnTo>
                    <a:pt x="1216" y="2056"/>
                  </a:lnTo>
                  <a:lnTo>
                    <a:pt x="1222" y="2044"/>
                  </a:lnTo>
                  <a:lnTo>
                    <a:pt x="1229" y="2033"/>
                  </a:lnTo>
                  <a:lnTo>
                    <a:pt x="1236" y="2021"/>
                  </a:lnTo>
                  <a:lnTo>
                    <a:pt x="1242" y="2010"/>
                  </a:lnTo>
                  <a:lnTo>
                    <a:pt x="1249" y="1998"/>
                  </a:lnTo>
                  <a:lnTo>
                    <a:pt x="1255" y="1987"/>
                  </a:lnTo>
                  <a:lnTo>
                    <a:pt x="1261" y="1975"/>
                  </a:lnTo>
                  <a:lnTo>
                    <a:pt x="1268" y="1963"/>
                  </a:lnTo>
                  <a:lnTo>
                    <a:pt x="1274" y="1952"/>
                  </a:lnTo>
                  <a:lnTo>
                    <a:pt x="1280" y="1940"/>
                  </a:lnTo>
                  <a:lnTo>
                    <a:pt x="1286" y="1929"/>
                  </a:lnTo>
                  <a:lnTo>
                    <a:pt x="1293" y="1917"/>
                  </a:lnTo>
                  <a:lnTo>
                    <a:pt x="1299" y="1906"/>
                  </a:lnTo>
                  <a:lnTo>
                    <a:pt x="1305" y="1894"/>
                  </a:lnTo>
                  <a:lnTo>
                    <a:pt x="1311" y="1883"/>
                  </a:lnTo>
                  <a:lnTo>
                    <a:pt x="1317" y="1871"/>
                  </a:lnTo>
                  <a:lnTo>
                    <a:pt x="1323" y="1860"/>
                  </a:lnTo>
                  <a:lnTo>
                    <a:pt x="1329" y="1848"/>
                  </a:lnTo>
                  <a:lnTo>
                    <a:pt x="1335" y="1836"/>
                  </a:lnTo>
                  <a:lnTo>
                    <a:pt x="1341" y="1825"/>
                  </a:lnTo>
                  <a:lnTo>
                    <a:pt x="1347" y="1813"/>
                  </a:lnTo>
                  <a:lnTo>
                    <a:pt x="1353" y="1802"/>
                  </a:lnTo>
                  <a:lnTo>
                    <a:pt x="1359" y="1790"/>
                  </a:lnTo>
                  <a:lnTo>
                    <a:pt x="1364" y="1779"/>
                  </a:lnTo>
                  <a:lnTo>
                    <a:pt x="1370" y="1767"/>
                  </a:lnTo>
                  <a:lnTo>
                    <a:pt x="1376" y="1756"/>
                  </a:lnTo>
                  <a:lnTo>
                    <a:pt x="1381" y="1744"/>
                  </a:lnTo>
                  <a:lnTo>
                    <a:pt x="1387" y="1732"/>
                  </a:lnTo>
                  <a:lnTo>
                    <a:pt x="1393" y="1721"/>
                  </a:lnTo>
                  <a:lnTo>
                    <a:pt x="1398" y="1709"/>
                  </a:lnTo>
                  <a:lnTo>
                    <a:pt x="1404" y="1698"/>
                  </a:lnTo>
                  <a:lnTo>
                    <a:pt x="1410" y="1687"/>
                  </a:lnTo>
                  <a:lnTo>
                    <a:pt x="1415" y="1675"/>
                  </a:lnTo>
                  <a:lnTo>
                    <a:pt x="1421" y="1663"/>
                  </a:lnTo>
                  <a:lnTo>
                    <a:pt x="1426" y="1652"/>
                  </a:lnTo>
                  <a:lnTo>
                    <a:pt x="1432" y="1640"/>
                  </a:lnTo>
                  <a:lnTo>
                    <a:pt x="1437" y="1629"/>
                  </a:lnTo>
                  <a:lnTo>
                    <a:pt x="1443" y="1617"/>
                  </a:lnTo>
                  <a:lnTo>
                    <a:pt x="1448" y="1605"/>
                  </a:lnTo>
                  <a:lnTo>
                    <a:pt x="1453" y="1594"/>
                  </a:lnTo>
                  <a:lnTo>
                    <a:pt x="1459" y="1582"/>
                  </a:lnTo>
                  <a:lnTo>
                    <a:pt x="1464" y="1571"/>
                  </a:lnTo>
                  <a:lnTo>
                    <a:pt x="1470" y="1559"/>
                  </a:lnTo>
                  <a:lnTo>
                    <a:pt x="1475" y="1548"/>
                  </a:lnTo>
                  <a:lnTo>
                    <a:pt x="1480" y="1536"/>
                  </a:lnTo>
                  <a:lnTo>
                    <a:pt x="1485" y="1525"/>
                  </a:lnTo>
                  <a:lnTo>
                    <a:pt x="1491" y="1513"/>
                  </a:lnTo>
                  <a:lnTo>
                    <a:pt x="1496" y="1501"/>
                  </a:lnTo>
                  <a:lnTo>
                    <a:pt x="1501" y="1490"/>
                  </a:lnTo>
                  <a:lnTo>
                    <a:pt x="1506" y="1478"/>
                  </a:lnTo>
                  <a:lnTo>
                    <a:pt x="1511" y="1467"/>
                  </a:lnTo>
                  <a:lnTo>
                    <a:pt x="1516" y="1456"/>
                  </a:lnTo>
                  <a:lnTo>
                    <a:pt x="1522" y="1444"/>
                  </a:lnTo>
                  <a:lnTo>
                    <a:pt x="1527" y="1432"/>
                  </a:lnTo>
                  <a:lnTo>
                    <a:pt x="1532" y="1420"/>
                  </a:lnTo>
                  <a:lnTo>
                    <a:pt x="1537" y="1409"/>
                  </a:lnTo>
                  <a:lnTo>
                    <a:pt x="1542" y="1398"/>
                  </a:lnTo>
                  <a:lnTo>
                    <a:pt x="1547" y="1386"/>
                  </a:lnTo>
                  <a:lnTo>
                    <a:pt x="1552" y="1375"/>
                  </a:lnTo>
                  <a:lnTo>
                    <a:pt x="1558" y="1363"/>
                  </a:lnTo>
                  <a:lnTo>
                    <a:pt x="1563" y="1352"/>
                  </a:lnTo>
                  <a:lnTo>
                    <a:pt x="1568" y="1340"/>
                  </a:lnTo>
                  <a:lnTo>
                    <a:pt x="1573" y="1328"/>
                  </a:lnTo>
                  <a:lnTo>
                    <a:pt x="1578" y="1317"/>
                  </a:lnTo>
                  <a:lnTo>
                    <a:pt x="1582" y="1305"/>
                  </a:lnTo>
                  <a:lnTo>
                    <a:pt x="1588" y="1294"/>
                  </a:lnTo>
                  <a:lnTo>
                    <a:pt x="1593" y="1282"/>
                  </a:lnTo>
                  <a:lnTo>
                    <a:pt x="1598" y="1270"/>
                  </a:lnTo>
                  <a:lnTo>
                    <a:pt x="1603" y="1259"/>
                  </a:lnTo>
                  <a:lnTo>
                    <a:pt x="1608" y="1247"/>
                  </a:lnTo>
                  <a:lnTo>
                    <a:pt x="1612" y="1236"/>
                  </a:lnTo>
                  <a:lnTo>
                    <a:pt x="1618" y="1225"/>
                  </a:lnTo>
                  <a:lnTo>
                    <a:pt x="1622" y="1213"/>
                  </a:lnTo>
                  <a:lnTo>
                    <a:pt x="1627" y="1201"/>
                  </a:lnTo>
                  <a:lnTo>
                    <a:pt x="1632" y="1189"/>
                  </a:lnTo>
                  <a:lnTo>
                    <a:pt x="1637" y="1178"/>
                  </a:lnTo>
                  <a:lnTo>
                    <a:pt x="1642" y="1167"/>
                  </a:lnTo>
                  <a:lnTo>
                    <a:pt x="1647" y="1155"/>
                  </a:lnTo>
                  <a:lnTo>
                    <a:pt x="1652" y="1144"/>
                  </a:lnTo>
                  <a:lnTo>
                    <a:pt x="1657" y="1132"/>
                  </a:lnTo>
                  <a:lnTo>
                    <a:pt x="1661" y="1121"/>
                  </a:lnTo>
                  <a:lnTo>
                    <a:pt x="1666" y="1109"/>
                  </a:lnTo>
                  <a:lnTo>
                    <a:pt x="1671" y="1097"/>
                  </a:lnTo>
                  <a:lnTo>
                    <a:pt x="1676" y="1086"/>
                  </a:lnTo>
                  <a:lnTo>
                    <a:pt x="1680" y="1074"/>
                  </a:lnTo>
                  <a:lnTo>
                    <a:pt x="1686" y="1063"/>
                  </a:lnTo>
                  <a:lnTo>
                    <a:pt x="1690" y="1051"/>
                  </a:lnTo>
                  <a:lnTo>
                    <a:pt x="1695" y="1040"/>
                  </a:lnTo>
                  <a:lnTo>
                    <a:pt x="1700" y="1028"/>
                  </a:lnTo>
                  <a:lnTo>
                    <a:pt x="1705" y="1016"/>
                  </a:lnTo>
                  <a:lnTo>
                    <a:pt x="1710" y="1005"/>
                  </a:lnTo>
                  <a:lnTo>
                    <a:pt x="1714" y="994"/>
                  </a:lnTo>
                  <a:lnTo>
                    <a:pt x="1719" y="982"/>
                  </a:lnTo>
                  <a:lnTo>
                    <a:pt x="1724" y="970"/>
                  </a:lnTo>
                  <a:lnTo>
                    <a:pt x="1729" y="958"/>
                  </a:lnTo>
                  <a:lnTo>
                    <a:pt x="1733" y="947"/>
                  </a:lnTo>
                  <a:lnTo>
                    <a:pt x="1738" y="936"/>
                  </a:lnTo>
                  <a:lnTo>
                    <a:pt x="1743" y="924"/>
                  </a:lnTo>
                  <a:lnTo>
                    <a:pt x="1748" y="913"/>
                  </a:lnTo>
                  <a:lnTo>
                    <a:pt x="1752" y="901"/>
                  </a:lnTo>
                  <a:lnTo>
                    <a:pt x="1757" y="890"/>
                  </a:lnTo>
                  <a:lnTo>
                    <a:pt x="1761" y="878"/>
                  </a:lnTo>
                  <a:lnTo>
                    <a:pt x="1766" y="866"/>
                  </a:lnTo>
                  <a:lnTo>
                    <a:pt x="1771" y="855"/>
                  </a:lnTo>
                  <a:lnTo>
                    <a:pt x="1776" y="843"/>
                  </a:lnTo>
                  <a:lnTo>
                    <a:pt x="1780" y="832"/>
                  </a:lnTo>
                  <a:lnTo>
                    <a:pt x="1785" y="821"/>
                  </a:lnTo>
                  <a:lnTo>
                    <a:pt x="1789" y="809"/>
                  </a:lnTo>
                  <a:lnTo>
                    <a:pt x="1794" y="797"/>
                  </a:lnTo>
                  <a:lnTo>
                    <a:pt x="1799" y="785"/>
                  </a:lnTo>
                  <a:lnTo>
                    <a:pt x="1803" y="774"/>
                  </a:lnTo>
                  <a:lnTo>
                    <a:pt x="1808" y="763"/>
                  </a:lnTo>
                  <a:lnTo>
                    <a:pt x="1813" y="751"/>
                  </a:lnTo>
                  <a:lnTo>
                    <a:pt x="1817" y="739"/>
                  </a:lnTo>
                  <a:lnTo>
                    <a:pt x="1822" y="728"/>
                  </a:lnTo>
                  <a:lnTo>
                    <a:pt x="1827" y="716"/>
                  </a:lnTo>
                  <a:lnTo>
                    <a:pt x="1831" y="705"/>
                  </a:lnTo>
                  <a:lnTo>
                    <a:pt x="1835" y="693"/>
                  </a:lnTo>
                  <a:lnTo>
                    <a:pt x="1840" y="682"/>
                  </a:lnTo>
                  <a:lnTo>
                    <a:pt x="1845" y="670"/>
                  </a:lnTo>
                  <a:lnTo>
                    <a:pt x="1849" y="658"/>
                  </a:lnTo>
                  <a:lnTo>
                    <a:pt x="1854" y="647"/>
                  </a:lnTo>
                  <a:lnTo>
                    <a:pt x="1858" y="635"/>
                  </a:lnTo>
                  <a:lnTo>
                    <a:pt x="1863" y="624"/>
                  </a:lnTo>
                  <a:lnTo>
                    <a:pt x="1867" y="612"/>
                  </a:lnTo>
                  <a:lnTo>
                    <a:pt x="1872" y="601"/>
                  </a:lnTo>
                  <a:lnTo>
                    <a:pt x="1876" y="590"/>
                  </a:lnTo>
                  <a:lnTo>
                    <a:pt x="1881" y="578"/>
                  </a:lnTo>
                  <a:lnTo>
                    <a:pt x="1885" y="566"/>
                  </a:lnTo>
                  <a:lnTo>
                    <a:pt x="1889" y="554"/>
                  </a:lnTo>
                  <a:lnTo>
                    <a:pt x="1894" y="543"/>
                  </a:lnTo>
                  <a:lnTo>
                    <a:pt x="1898" y="532"/>
                  </a:lnTo>
                  <a:lnTo>
                    <a:pt x="1903" y="520"/>
                  </a:lnTo>
                  <a:lnTo>
                    <a:pt x="1907" y="509"/>
                  </a:lnTo>
                  <a:lnTo>
                    <a:pt x="1912" y="497"/>
                  </a:lnTo>
                  <a:lnTo>
                    <a:pt x="1916" y="485"/>
                  </a:lnTo>
                  <a:lnTo>
                    <a:pt x="1920" y="474"/>
                  </a:lnTo>
                  <a:lnTo>
                    <a:pt x="1925" y="462"/>
                  </a:lnTo>
                  <a:lnTo>
                    <a:pt x="1929" y="451"/>
                  </a:lnTo>
                  <a:lnTo>
                    <a:pt x="1933" y="439"/>
                  </a:lnTo>
                  <a:lnTo>
                    <a:pt x="1937" y="427"/>
                  </a:lnTo>
                  <a:lnTo>
                    <a:pt x="1942" y="416"/>
                  </a:lnTo>
                  <a:lnTo>
                    <a:pt x="1946" y="404"/>
                  </a:lnTo>
                  <a:lnTo>
                    <a:pt x="1950" y="393"/>
                  </a:lnTo>
                  <a:lnTo>
                    <a:pt x="1955" y="381"/>
                  </a:lnTo>
                  <a:lnTo>
                    <a:pt x="1959" y="370"/>
                  </a:lnTo>
                  <a:lnTo>
                    <a:pt x="1963" y="359"/>
                  </a:lnTo>
                  <a:lnTo>
                    <a:pt x="1967" y="347"/>
                  </a:lnTo>
                  <a:lnTo>
                    <a:pt x="1972" y="335"/>
                  </a:lnTo>
                  <a:lnTo>
                    <a:pt x="1976" y="323"/>
                  </a:lnTo>
                  <a:lnTo>
                    <a:pt x="1980" y="312"/>
                  </a:lnTo>
                  <a:lnTo>
                    <a:pt x="1984" y="301"/>
                  </a:lnTo>
                  <a:lnTo>
                    <a:pt x="1987" y="289"/>
                  </a:lnTo>
                  <a:lnTo>
                    <a:pt x="1992" y="278"/>
                  </a:lnTo>
                  <a:lnTo>
                    <a:pt x="1996" y="266"/>
                  </a:lnTo>
                  <a:lnTo>
                    <a:pt x="2000" y="254"/>
                  </a:lnTo>
                  <a:lnTo>
                    <a:pt x="2004" y="243"/>
                  </a:lnTo>
                  <a:lnTo>
                    <a:pt x="2008" y="231"/>
                  </a:lnTo>
                  <a:lnTo>
                    <a:pt x="2012" y="220"/>
                  </a:lnTo>
                  <a:lnTo>
                    <a:pt x="2016" y="208"/>
                  </a:lnTo>
                  <a:lnTo>
                    <a:pt x="2019" y="197"/>
                  </a:lnTo>
                  <a:lnTo>
                    <a:pt x="2024" y="185"/>
                  </a:lnTo>
                  <a:lnTo>
                    <a:pt x="2027" y="174"/>
                  </a:lnTo>
                  <a:lnTo>
                    <a:pt x="2031" y="162"/>
                  </a:lnTo>
                  <a:lnTo>
                    <a:pt x="2035" y="150"/>
                  </a:lnTo>
                  <a:lnTo>
                    <a:pt x="2039" y="139"/>
                  </a:lnTo>
                  <a:lnTo>
                    <a:pt x="2043" y="127"/>
                  </a:lnTo>
                  <a:lnTo>
                    <a:pt x="2046" y="116"/>
                  </a:lnTo>
                  <a:lnTo>
                    <a:pt x="2050" y="104"/>
                  </a:lnTo>
                  <a:lnTo>
                    <a:pt x="2054" y="92"/>
                  </a:lnTo>
                  <a:lnTo>
                    <a:pt x="2057" y="81"/>
                  </a:lnTo>
                  <a:lnTo>
                    <a:pt x="2061" y="70"/>
                  </a:lnTo>
                  <a:lnTo>
                    <a:pt x="2065" y="58"/>
                  </a:lnTo>
                  <a:lnTo>
                    <a:pt x="2068" y="47"/>
                  </a:lnTo>
                  <a:lnTo>
                    <a:pt x="2072" y="35"/>
                  </a:lnTo>
                  <a:lnTo>
                    <a:pt x="2075" y="23"/>
                  </a:lnTo>
                  <a:lnTo>
                    <a:pt x="2078" y="12"/>
                  </a:lnTo>
                  <a:lnTo>
                    <a:pt x="2082" y="0"/>
                  </a:lnTo>
                  <a:lnTo>
                    <a:pt x="2866" y="0"/>
                  </a:lnTo>
                  <a:lnTo>
                    <a:pt x="2866" y="12"/>
                  </a:lnTo>
                  <a:lnTo>
                    <a:pt x="2866" y="23"/>
                  </a:lnTo>
                  <a:lnTo>
                    <a:pt x="2866" y="35"/>
                  </a:lnTo>
                  <a:lnTo>
                    <a:pt x="2866" y="47"/>
                  </a:lnTo>
                  <a:lnTo>
                    <a:pt x="2866" y="58"/>
                  </a:lnTo>
                  <a:lnTo>
                    <a:pt x="2866" y="70"/>
                  </a:lnTo>
                  <a:lnTo>
                    <a:pt x="2866" y="81"/>
                  </a:lnTo>
                  <a:lnTo>
                    <a:pt x="2866" y="92"/>
                  </a:lnTo>
                  <a:lnTo>
                    <a:pt x="2866" y="104"/>
                  </a:lnTo>
                  <a:lnTo>
                    <a:pt x="2866" y="116"/>
                  </a:lnTo>
                  <a:lnTo>
                    <a:pt x="2866" y="127"/>
                  </a:lnTo>
                  <a:lnTo>
                    <a:pt x="2866" y="139"/>
                  </a:lnTo>
                  <a:lnTo>
                    <a:pt x="2866" y="150"/>
                  </a:lnTo>
                  <a:lnTo>
                    <a:pt x="2866" y="162"/>
                  </a:lnTo>
                  <a:lnTo>
                    <a:pt x="2866" y="174"/>
                  </a:lnTo>
                  <a:lnTo>
                    <a:pt x="2866" y="185"/>
                  </a:lnTo>
                  <a:lnTo>
                    <a:pt x="2866" y="197"/>
                  </a:lnTo>
                  <a:lnTo>
                    <a:pt x="2866" y="208"/>
                  </a:lnTo>
                  <a:lnTo>
                    <a:pt x="2866" y="220"/>
                  </a:lnTo>
                  <a:lnTo>
                    <a:pt x="2866" y="231"/>
                  </a:lnTo>
                  <a:lnTo>
                    <a:pt x="2866" y="243"/>
                  </a:lnTo>
                  <a:lnTo>
                    <a:pt x="2866" y="254"/>
                  </a:lnTo>
                  <a:lnTo>
                    <a:pt x="2866" y="266"/>
                  </a:lnTo>
                  <a:lnTo>
                    <a:pt x="2866" y="278"/>
                  </a:lnTo>
                  <a:lnTo>
                    <a:pt x="2866" y="289"/>
                  </a:lnTo>
                  <a:lnTo>
                    <a:pt x="2866" y="301"/>
                  </a:lnTo>
                  <a:lnTo>
                    <a:pt x="2866" y="312"/>
                  </a:lnTo>
                  <a:lnTo>
                    <a:pt x="2866" y="323"/>
                  </a:lnTo>
                  <a:lnTo>
                    <a:pt x="2866" y="335"/>
                  </a:lnTo>
                  <a:lnTo>
                    <a:pt x="2866" y="347"/>
                  </a:lnTo>
                  <a:lnTo>
                    <a:pt x="2866" y="359"/>
                  </a:lnTo>
                  <a:lnTo>
                    <a:pt x="2866" y="370"/>
                  </a:lnTo>
                  <a:lnTo>
                    <a:pt x="2866" y="381"/>
                  </a:lnTo>
                  <a:lnTo>
                    <a:pt x="2866" y="393"/>
                  </a:lnTo>
                  <a:lnTo>
                    <a:pt x="2866" y="404"/>
                  </a:lnTo>
                  <a:lnTo>
                    <a:pt x="2866" y="416"/>
                  </a:lnTo>
                  <a:lnTo>
                    <a:pt x="2866" y="427"/>
                  </a:lnTo>
                  <a:lnTo>
                    <a:pt x="2866" y="439"/>
                  </a:lnTo>
                  <a:lnTo>
                    <a:pt x="2866" y="451"/>
                  </a:lnTo>
                  <a:lnTo>
                    <a:pt x="2866" y="462"/>
                  </a:lnTo>
                  <a:lnTo>
                    <a:pt x="2866" y="474"/>
                  </a:lnTo>
                  <a:lnTo>
                    <a:pt x="2866" y="485"/>
                  </a:lnTo>
                  <a:lnTo>
                    <a:pt x="2866" y="497"/>
                  </a:lnTo>
                  <a:lnTo>
                    <a:pt x="2866" y="509"/>
                  </a:lnTo>
                  <a:lnTo>
                    <a:pt x="2866" y="520"/>
                  </a:lnTo>
                  <a:lnTo>
                    <a:pt x="2866" y="532"/>
                  </a:lnTo>
                  <a:lnTo>
                    <a:pt x="2866" y="543"/>
                  </a:lnTo>
                  <a:lnTo>
                    <a:pt x="2866" y="554"/>
                  </a:lnTo>
                  <a:lnTo>
                    <a:pt x="2866" y="566"/>
                  </a:lnTo>
                  <a:lnTo>
                    <a:pt x="2866" y="578"/>
                  </a:lnTo>
                  <a:lnTo>
                    <a:pt x="2866" y="590"/>
                  </a:lnTo>
                  <a:lnTo>
                    <a:pt x="2866" y="601"/>
                  </a:lnTo>
                  <a:lnTo>
                    <a:pt x="2866" y="612"/>
                  </a:lnTo>
                  <a:lnTo>
                    <a:pt x="2866" y="624"/>
                  </a:lnTo>
                  <a:lnTo>
                    <a:pt x="2866" y="635"/>
                  </a:lnTo>
                  <a:lnTo>
                    <a:pt x="2866" y="647"/>
                  </a:lnTo>
                  <a:lnTo>
                    <a:pt x="2866" y="658"/>
                  </a:lnTo>
                  <a:lnTo>
                    <a:pt x="2866" y="670"/>
                  </a:lnTo>
                  <a:lnTo>
                    <a:pt x="2866" y="682"/>
                  </a:lnTo>
                  <a:lnTo>
                    <a:pt x="2866" y="693"/>
                  </a:lnTo>
                  <a:lnTo>
                    <a:pt x="2866" y="705"/>
                  </a:lnTo>
                  <a:lnTo>
                    <a:pt x="2866" y="716"/>
                  </a:lnTo>
                  <a:lnTo>
                    <a:pt x="2866" y="728"/>
                  </a:lnTo>
                  <a:lnTo>
                    <a:pt x="2866" y="739"/>
                  </a:lnTo>
                  <a:lnTo>
                    <a:pt x="2866" y="751"/>
                  </a:lnTo>
                  <a:lnTo>
                    <a:pt x="2866" y="763"/>
                  </a:lnTo>
                  <a:lnTo>
                    <a:pt x="2866" y="774"/>
                  </a:lnTo>
                  <a:lnTo>
                    <a:pt x="2866" y="785"/>
                  </a:lnTo>
                  <a:lnTo>
                    <a:pt x="2866" y="797"/>
                  </a:lnTo>
                  <a:lnTo>
                    <a:pt x="2866" y="809"/>
                  </a:lnTo>
                  <a:lnTo>
                    <a:pt x="2866" y="821"/>
                  </a:lnTo>
                  <a:lnTo>
                    <a:pt x="2866" y="832"/>
                  </a:lnTo>
                  <a:lnTo>
                    <a:pt x="2866" y="843"/>
                  </a:lnTo>
                  <a:lnTo>
                    <a:pt x="2866" y="855"/>
                  </a:lnTo>
                  <a:lnTo>
                    <a:pt x="2866" y="866"/>
                  </a:lnTo>
                  <a:lnTo>
                    <a:pt x="2866" y="878"/>
                  </a:lnTo>
                  <a:lnTo>
                    <a:pt x="2866" y="890"/>
                  </a:lnTo>
                  <a:lnTo>
                    <a:pt x="2866" y="901"/>
                  </a:lnTo>
                  <a:lnTo>
                    <a:pt x="2866" y="913"/>
                  </a:lnTo>
                  <a:lnTo>
                    <a:pt x="2866" y="924"/>
                  </a:lnTo>
                  <a:lnTo>
                    <a:pt x="2866" y="936"/>
                  </a:lnTo>
                  <a:lnTo>
                    <a:pt x="2866" y="947"/>
                  </a:lnTo>
                  <a:lnTo>
                    <a:pt x="2866" y="958"/>
                  </a:lnTo>
                  <a:lnTo>
                    <a:pt x="2866" y="970"/>
                  </a:lnTo>
                  <a:lnTo>
                    <a:pt x="2866" y="982"/>
                  </a:lnTo>
                  <a:lnTo>
                    <a:pt x="2866" y="994"/>
                  </a:lnTo>
                  <a:lnTo>
                    <a:pt x="2866" y="1005"/>
                  </a:lnTo>
                  <a:lnTo>
                    <a:pt x="2866" y="1016"/>
                  </a:lnTo>
                  <a:lnTo>
                    <a:pt x="2866" y="1028"/>
                  </a:lnTo>
                  <a:lnTo>
                    <a:pt x="2866" y="1040"/>
                  </a:lnTo>
                  <a:lnTo>
                    <a:pt x="2866" y="1051"/>
                  </a:lnTo>
                  <a:lnTo>
                    <a:pt x="2866" y="1063"/>
                  </a:lnTo>
                  <a:lnTo>
                    <a:pt x="2866" y="1074"/>
                  </a:lnTo>
                  <a:lnTo>
                    <a:pt x="2866" y="1086"/>
                  </a:lnTo>
                  <a:lnTo>
                    <a:pt x="2866" y="1097"/>
                  </a:lnTo>
                  <a:lnTo>
                    <a:pt x="2866" y="1109"/>
                  </a:lnTo>
                  <a:lnTo>
                    <a:pt x="2866" y="1121"/>
                  </a:lnTo>
                  <a:lnTo>
                    <a:pt x="2866" y="1132"/>
                  </a:lnTo>
                  <a:lnTo>
                    <a:pt x="2866" y="1144"/>
                  </a:lnTo>
                  <a:lnTo>
                    <a:pt x="2866" y="1155"/>
                  </a:lnTo>
                  <a:lnTo>
                    <a:pt x="2866" y="1167"/>
                  </a:lnTo>
                  <a:lnTo>
                    <a:pt x="2866" y="1178"/>
                  </a:lnTo>
                  <a:lnTo>
                    <a:pt x="2866" y="1189"/>
                  </a:lnTo>
                  <a:lnTo>
                    <a:pt x="2866" y="1201"/>
                  </a:lnTo>
                  <a:lnTo>
                    <a:pt x="2866" y="1213"/>
                  </a:lnTo>
                  <a:lnTo>
                    <a:pt x="2866" y="1225"/>
                  </a:lnTo>
                  <a:lnTo>
                    <a:pt x="2866" y="1236"/>
                  </a:lnTo>
                  <a:lnTo>
                    <a:pt x="2866" y="1247"/>
                  </a:lnTo>
                  <a:lnTo>
                    <a:pt x="2866" y="1259"/>
                  </a:lnTo>
                  <a:lnTo>
                    <a:pt x="2866" y="1270"/>
                  </a:lnTo>
                  <a:lnTo>
                    <a:pt x="2866" y="1282"/>
                  </a:lnTo>
                  <a:lnTo>
                    <a:pt x="2866" y="1294"/>
                  </a:lnTo>
                  <a:lnTo>
                    <a:pt x="2866" y="1305"/>
                  </a:lnTo>
                  <a:lnTo>
                    <a:pt x="2866" y="1317"/>
                  </a:lnTo>
                  <a:lnTo>
                    <a:pt x="2866" y="1328"/>
                  </a:lnTo>
                  <a:lnTo>
                    <a:pt x="2866" y="1340"/>
                  </a:lnTo>
                  <a:lnTo>
                    <a:pt x="2866" y="1352"/>
                  </a:lnTo>
                  <a:lnTo>
                    <a:pt x="2866" y="1363"/>
                  </a:lnTo>
                  <a:lnTo>
                    <a:pt x="2866" y="1375"/>
                  </a:lnTo>
                  <a:lnTo>
                    <a:pt x="2866" y="1386"/>
                  </a:lnTo>
                  <a:lnTo>
                    <a:pt x="2866" y="1398"/>
                  </a:lnTo>
                  <a:lnTo>
                    <a:pt x="2866" y="1409"/>
                  </a:lnTo>
                  <a:lnTo>
                    <a:pt x="2866" y="1420"/>
                  </a:lnTo>
                  <a:lnTo>
                    <a:pt x="2866" y="1432"/>
                  </a:lnTo>
                  <a:lnTo>
                    <a:pt x="2866" y="1444"/>
                  </a:lnTo>
                  <a:lnTo>
                    <a:pt x="2866" y="1456"/>
                  </a:lnTo>
                  <a:lnTo>
                    <a:pt x="2866" y="1467"/>
                  </a:lnTo>
                  <a:lnTo>
                    <a:pt x="2866" y="1478"/>
                  </a:lnTo>
                  <a:lnTo>
                    <a:pt x="2866" y="1490"/>
                  </a:lnTo>
                  <a:lnTo>
                    <a:pt x="2866" y="1501"/>
                  </a:lnTo>
                  <a:lnTo>
                    <a:pt x="2866" y="1513"/>
                  </a:lnTo>
                  <a:lnTo>
                    <a:pt x="2866" y="1525"/>
                  </a:lnTo>
                  <a:lnTo>
                    <a:pt x="2866" y="1536"/>
                  </a:lnTo>
                  <a:lnTo>
                    <a:pt x="2866" y="1548"/>
                  </a:lnTo>
                  <a:lnTo>
                    <a:pt x="2866" y="1559"/>
                  </a:lnTo>
                  <a:lnTo>
                    <a:pt x="2866" y="1571"/>
                  </a:lnTo>
                  <a:lnTo>
                    <a:pt x="2866" y="1582"/>
                  </a:lnTo>
                  <a:lnTo>
                    <a:pt x="2866" y="1594"/>
                  </a:lnTo>
                  <a:lnTo>
                    <a:pt x="2866" y="1605"/>
                  </a:lnTo>
                  <a:lnTo>
                    <a:pt x="2866" y="1617"/>
                  </a:lnTo>
                  <a:lnTo>
                    <a:pt x="2866" y="1629"/>
                  </a:lnTo>
                  <a:lnTo>
                    <a:pt x="2866" y="1640"/>
                  </a:lnTo>
                  <a:lnTo>
                    <a:pt x="2866" y="1652"/>
                  </a:lnTo>
                  <a:lnTo>
                    <a:pt x="2866" y="1663"/>
                  </a:lnTo>
                  <a:lnTo>
                    <a:pt x="2866" y="1675"/>
                  </a:lnTo>
                  <a:lnTo>
                    <a:pt x="2866" y="1687"/>
                  </a:lnTo>
                  <a:lnTo>
                    <a:pt x="2866" y="1698"/>
                  </a:lnTo>
                  <a:lnTo>
                    <a:pt x="2866" y="1709"/>
                  </a:lnTo>
                  <a:lnTo>
                    <a:pt x="2866" y="1721"/>
                  </a:lnTo>
                  <a:lnTo>
                    <a:pt x="2866" y="1732"/>
                  </a:lnTo>
                  <a:lnTo>
                    <a:pt x="2866" y="1744"/>
                  </a:lnTo>
                  <a:lnTo>
                    <a:pt x="2866" y="1756"/>
                  </a:lnTo>
                  <a:lnTo>
                    <a:pt x="2866" y="1767"/>
                  </a:lnTo>
                  <a:lnTo>
                    <a:pt x="2866" y="1779"/>
                  </a:lnTo>
                  <a:lnTo>
                    <a:pt x="2866" y="1790"/>
                  </a:lnTo>
                  <a:lnTo>
                    <a:pt x="2866" y="1802"/>
                  </a:lnTo>
                  <a:lnTo>
                    <a:pt x="2866" y="1813"/>
                  </a:lnTo>
                  <a:lnTo>
                    <a:pt x="2866" y="1825"/>
                  </a:lnTo>
                  <a:lnTo>
                    <a:pt x="2866" y="1836"/>
                  </a:lnTo>
                  <a:lnTo>
                    <a:pt x="2866" y="1848"/>
                  </a:lnTo>
                  <a:lnTo>
                    <a:pt x="2866" y="1860"/>
                  </a:lnTo>
                  <a:lnTo>
                    <a:pt x="2866" y="1871"/>
                  </a:lnTo>
                  <a:lnTo>
                    <a:pt x="2866" y="1883"/>
                  </a:lnTo>
                  <a:lnTo>
                    <a:pt x="2866" y="1894"/>
                  </a:lnTo>
                  <a:lnTo>
                    <a:pt x="2866" y="1906"/>
                  </a:lnTo>
                  <a:lnTo>
                    <a:pt x="2866" y="1917"/>
                  </a:lnTo>
                  <a:lnTo>
                    <a:pt x="2866" y="1929"/>
                  </a:lnTo>
                  <a:lnTo>
                    <a:pt x="2866" y="1940"/>
                  </a:lnTo>
                  <a:lnTo>
                    <a:pt x="2866" y="1952"/>
                  </a:lnTo>
                  <a:lnTo>
                    <a:pt x="2866" y="1963"/>
                  </a:lnTo>
                  <a:lnTo>
                    <a:pt x="2866" y="1975"/>
                  </a:lnTo>
                  <a:lnTo>
                    <a:pt x="2866" y="1987"/>
                  </a:lnTo>
                  <a:lnTo>
                    <a:pt x="2866" y="1998"/>
                  </a:lnTo>
                  <a:lnTo>
                    <a:pt x="2866" y="2010"/>
                  </a:lnTo>
                  <a:lnTo>
                    <a:pt x="2866" y="2021"/>
                  </a:lnTo>
                  <a:lnTo>
                    <a:pt x="2866" y="2033"/>
                  </a:lnTo>
                  <a:lnTo>
                    <a:pt x="2866" y="2044"/>
                  </a:lnTo>
                  <a:lnTo>
                    <a:pt x="2866" y="2056"/>
                  </a:lnTo>
                  <a:lnTo>
                    <a:pt x="2866" y="2067"/>
                  </a:lnTo>
                  <a:lnTo>
                    <a:pt x="2866" y="2079"/>
                  </a:lnTo>
                  <a:lnTo>
                    <a:pt x="2866" y="2091"/>
                  </a:lnTo>
                  <a:lnTo>
                    <a:pt x="2866" y="2102"/>
                  </a:lnTo>
                  <a:lnTo>
                    <a:pt x="2866" y="2113"/>
                  </a:lnTo>
                  <a:lnTo>
                    <a:pt x="2866" y="2125"/>
                  </a:lnTo>
                  <a:lnTo>
                    <a:pt x="2866" y="2136"/>
                  </a:lnTo>
                  <a:lnTo>
                    <a:pt x="2866" y="2148"/>
                  </a:lnTo>
                  <a:lnTo>
                    <a:pt x="2866" y="2160"/>
                  </a:lnTo>
                  <a:lnTo>
                    <a:pt x="2866" y="2171"/>
                  </a:lnTo>
                  <a:lnTo>
                    <a:pt x="2866" y="2183"/>
                  </a:lnTo>
                  <a:lnTo>
                    <a:pt x="2866" y="2194"/>
                  </a:lnTo>
                  <a:lnTo>
                    <a:pt x="2866" y="2206"/>
                  </a:lnTo>
                  <a:lnTo>
                    <a:pt x="2866" y="2218"/>
                  </a:lnTo>
                  <a:lnTo>
                    <a:pt x="2866" y="2229"/>
                  </a:lnTo>
                  <a:lnTo>
                    <a:pt x="2866" y="2241"/>
                  </a:lnTo>
                  <a:lnTo>
                    <a:pt x="2866" y="2252"/>
                  </a:lnTo>
                  <a:lnTo>
                    <a:pt x="2866" y="2264"/>
                  </a:lnTo>
                  <a:lnTo>
                    <a:pt x="2866" y="2275"/>
                  </a:lnTo>
                  <a:lnTo>
                    <a:pt x="2866" y="2287"/>
                  </a:lnTo>
                  <a:lnTo>
                    <a:pt x="2866" y="2298"/>
                  </a:lnTo>
                  <a:lnTo>
                    <a:pt x="2866" y="2310"/>
                  </a:lnTo>
                  <a:lnTo>
                    <a:pt x="2866" y="2322"/>
                  </a:lnTo>
                  <a:lnTo>
                    <a:pt x="2866" y="2333"/>
                  </a:lnTo>
                  <a:lnTo>
                    <a:pt x="2866" y="2344"/>
                  </a:lnTo>
                  <a:lnTo>
                    <a:pt x="2866" y="2356"/>
                  </a:lnTo>
                  <a:lnTo>
                    <a:pt x="2866" y="2367"/>
                  </a:lnTo>
                  <a:lnTo>
                    <a:pt x="2866" y="2379"/>
                  </a:lnTo>
                  <a:lnTo>
                    <a:pt x="2866" y="2391"/>
                  </a:lnTo>
                  <a:lnTo>
                    <a:pt x="2866" y="2402"/>
                  </a:lnTo>
                  <a:lnTo>
                    <a:pt x="2866" y="2414"/>
                  </a:lnTo>
                  <a:lnTo>
                    <a:pt x="2866" y="2425"/>
                  </a:lnTo>
                  <a:lnTo>
                    <a:pt x="2866" y="2437"/>
                  </a:lnTo>
                  <a:lnTo>
                    <a:pt x="2866" y="2448"/>
                  </a:lnTo>
                  <a:lnTo>
                    <a:pt x="2866" y="2460"/>
                  </a:lnTo>
                  <a:lnTo>
                    <a:pt x="2866" y="2472"/>
                  </a:lnTo>
                  <a:lnTo>
                    <a:pt x="2866" y="2483"/>
                  </a:lnTo>
                  <a:lnTo>
                    <a:pt x="2866" y="2495"/>
                  </a:lnTo>
                  <a:lnTo>
                    <a:pt x="2866" y="2506"/>
                  </a:lnTo>
                  <a:lnTo>
                    <a:pt x="2866" y="2518"/>
                  </a:lnTo>
                  <a:lnTo>
                    <a:pt x="2866" y="2530"/>
                  </a:lnTo>
                  <a:lnTo>
                    <a:pt x="2866" y="2541"/>
                  </a:lnTo>
                  <a:lnTo>
                    <a:pt x="2866" y="2553"/>
                  </a:lnTo>
                  <a:lnTo>
                    <a:pt x="2866" y="2564"/>
                  </a:lnTo>
                  <a:lnTo>
                    <a:pt x="2866" y="2575"/>
                  </a:lnTo>
                  <a:lnTo>
                    <a:pt x="2866" y="2587"/>
                  </a:lnTo>
                  <a:lnTo>
                    <a:pt x="2866" y="2598"/>
                  </a:lnTo>
                  <a:lnTo>
                    <a:pt x="2866" y="2610"/>
                  </a:lnTo>
                  <a:lnTo>
                    <a:pt x="2866" y="2622"/>
                  </a:lnTo>
                  <a:lnTo>
                    <a:pt x="2866" y="2633"/>
                  </a:lnTo>
                  <a:lnTo>
                    <a:pt x="2866" y="2645"/>
                  </a:lnTo>
                  <a:lnTo>
                    <a:pt x="2866" y="2656"/>
                  </a:lnTo>
                  <a:lnTo>
                    <a:pt x="2866" y="2668"/>
                  </a:lnTo>
                  <a:lnTo>
                    <a:pt x="2866" y="2679"/>
                  </a:lnTo>
                  <a:lnTo>
                    <a:pt x="2866" y="2691"/>
                  </a:lnTo>
                  <a:lnTo>
                    <a:pt x="2866" y="2703"/>
                  </a:lnTo>
                  <a:lnTo>
                    <a:pt x="2866" y="2714"/>
                  </a:lnTo>
                  <a:lnTo>
                    <a:pt x="2866" y="2726"/>
                  </a:lnTo>
                  <a:lnTo>
                    <a:pt x="2866" y="2737"/>
                  </a:lnTo>
                  <a:lnTo>
                    <a:pt x="2866" y="2749"/>
                  </a:lnTo>
                  <a:lnTo>
                    <a:pt x="2866" y="2760"/>
                  </a:lnTo>
                  <a:lnTo>
                    <a:pt x="2866" y="2772"/>
                  </a:lnTo>
                  <a:lnTo>
                    <a:pt x="2866" y="2783"/>
                  </a:lnTo>
                  <a:lnTo>
                    <a:pt x="2866" y="2795"/>
                  </a:lnTo>
                  <a:lnTo>
                    <a:pt x="2866" y="2806"/>
                  </a:lnTo>
                  <a:lnTo>
                    <a:pt x="2866" y="2818"/>
                  </a:lnTo>
                  <a:lnTo>
                    <a:pt x="2866" y="2829"/>
                  </a:lnTo>
                  <a:lnTo>
                    <a:pt x="2866" y="2841"/>
                  </a:lnTo>
                  <a:lnTo>
                    <a:pt x="2866" y="2853"/>
                  </a:lnTo>
                  <a:lnTo>
                    <a:pt x="2866" y="2864"/>
                  </a:lnTo>
                  <a:lnTo>
                    <a:pt x="2866" y="2876"/>
                  </a:lnTo>
                  <a:lnTo>
                    <a:pt x="2866" y="2887"/>
                  </a:lnTo>
                  <a:lnTo>
                    <a:pt x="2866" y="2899"/>
                  </a:lnTo>
                  <a:lnTo>
                    <a:pt x="2866" y="2910"/>
                  </a:lnTo>
                  <a:lnTo>
                    <a:pt x="2866" y="2922"/>
                  </a:lnTo>
                  <a:lnTo>
                    <a:pt x="2866" y="2934"/>
                  </a:lnTo>
                  <a:lnTo>
                    <a:pt x="2866" y="2945"/>
                  </a:lnTo>
                  <a:lnTo>
                    <a:pt x="2866" y="2957"/>
                  </a:lnTo>
                  <a:lnTo>
                    <a:pt x="2866" y="2968"/>
                  </a:lnTo>
                  <a:lnTo>
                    <a:pt x="2866" y="2979"/>
                  </a:lnTo>
                  <a:lnTo>
                    <a:pt x="2866" y="2991"/>
                  </a:lnTo>
                  <a:lnTo>
                    <a:pt x="2866" y="3003"/>
                  </a:lnTo>
                  <a:lnTo>
                    <a:pt x="2866" y="3014"/>
                  </a:lnTo>
                  <a:lnTo>
                    <a:pt x="2866" y="3026"/>
                  </a:lnTo>
                  <a:lnTo>
                    <a:pt x="2866" y="3037"/>
                  </a:lnTo>
                  <a:lnTo>
                    <a:pt x="2866" y="3049"/>
                  </a:lnTo>
                  <a:lnTo>
                    <a:pt x="2866" y="3061"/>
                  </a:lnTo>
                  <a:lnTo>
                    <a:pt x="2866" y="3072"/>
                  </a:lnTo>
                  <a:lnTo>
                    <a:pt x="2866" y="3084"/>
                  </a:lnTo>
                  <a:lnTo>
                    <a:pt x="2866" y="3095"/>
                  </a:lnTo>
                  <a:lnTo>
                    <a:pt x="2866" y="3107"/>
                  </a:lnTo>
                  <a:lnTo>
                    <a:pt x="2866" y="3118"/>
                  </a:lnTo>
                  <a:lnTo>
                    <a:pt x="2866" y="3130"/>
                  </a:lnTo>
                  <a:lnTo>
                    <a:pt x="2866" y="3141"/>
                  </a:lnTo>
                  <a:lnTo>
                    <a:pt x="2866" y="3153"/>
                  </a:lnTo>
                  <a:lnTo>
                    <a:pt x="2866" y="3165"/>
                  </a:lnTo>
                  <a:lnTo>
                    <a:pt x="2866" y="3176"/>
                  </a:lnTo>
                  <a:lnTo>
                    <a:pt x="2866" y="3188"/>
                  </a:lnTo>
                  <a:lnTo>
                    <a:pt x="2866" y="3199"/>
                  </a:lnTo>
                  <a:lnTo>
                    <a:pt x="2866" y="3210"/>
                  </a:lnTo>
                  <a:lnTo>
                    <a:pt x="2866" y="3222"/>
                  </a:lnTo>
                  <a:lnTo>
                    <a:pt x="2866" y="3234"/>
                  </a:lnTo>
                  <a:lnTo>
                    <a:pt x="2866" y="3245"/>
                  </a:lnTo>
                  <a:lnTo>
                    <a:pt x="2866" y="3257"/>
                  </a:lnTo>
                  <a:lnTo>
                    <a:pt x="2866" y="3268"/>
                  </a:lnTo>
                  <a:lnTo>
                    <a:pt x="2866" y="3280"/>
                  </a:lnTo>
                  <a:lnTo>
                    <a:pt x="2866" y="3291"/>
                  </a:lnTo>
                  <a:lnTo>
                    <a:pt x="2866" y="3303"/>
                  </a:lnTo>
                  <a:lnTo>
                    <a:pt x="2866" y="3314"/>
                  </a:lnTo>
                  <a:lnTo>
                    <a:pt x="0" y="3314"/>
                  </a:lnTo>
                  <a:close/>
                </a:path>
              </a:pathLst>
            </a:custGeom>
            <a:noFill/>
            <a:ln w="1588" cap="rnd">
              <a:solidFill>
                <a:srgbClr val="FDF3E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55" name="Line 14">
              <a:extLst>
                <a:ext uri="{FF2B5EF4-FFF2-40B4-BE49-F238E27FC236}">
                  <a16:creationId xmlns:a16="http://schemas.microsoft.com/office/drawing/2014/main" xmlns="" id="{655B30AE-6BC8-4DDF-B9DC-F02AA43AA3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276" y="482601"/>
              <a:ext cx="5505450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56" name="Line 15">
              <a:extLst>
                <a:ext uri="{FF2B5EF4-FFF2-40B4-BE49-F238E27FC236}">
                  <a16:creationId xmlns:a16="http://schemas.microsoft.com/office/drawing/2014/main" xmlns="" id="{7F8D8C71-89B5-4356-9844-9A0E7CB5B2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24726" y="482601"/>
              <a:ext cx="0" cy="549910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57" name="Line 16">
              <a:extLst>
                <a:ext uri="{FF2B5EF4-FFF2-40B4-BE49-F238E27FC236}">
                  <a16:creationId xmlns:a16="http://schemas.microsoft.com/office/drawing/2014/main" xmlns="" id="{F57FDA4F-E3ED-4F62-B9FC-238E0DE152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19276" y="5981701"/>
              <a:ext cx="5505450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58" name="Line 18">
              <a:extLst>
                <a:ext uri="{FF2B5EF4-FFF2-40B4-BE49-F238E27FC236}">
                  <a16:creationId xmlns:a16="http://schemas.microsoft.com/office/drawing/2014/main" xmlns="" id="{AF3FC61A-C04D-4DE6-B25E-DA4CD64582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5639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59" name="Line 19">
              <a:extLst>
                <a:ext uri="{FF2B5EF4-FFF2-40B4-BE49-F238E27FC236}">
                  <a16:creationId xmlns:a16="http://schemas.microsoft.com/office/drawing/2014/main" xmlns="" id="{7D80D246-CDD9-4F43-B4B1-1C5356C440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2001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60" name="Line 20">
              <a:extLst>
                <a:ext uri="{FF2B5EF4-FFF2-40B4-BE49-F238E27FC236}">
                  <a16:creationId xmlns:a16="http://schemas.microsoft.com/office/drawing/2014/main" xmlns="" id="{E7ED4DF2-4B76-4EA2-BC52-B274BAE22D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48364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61" name="Line 21">
              <a:extLst>
                <a:ext uri="{FF2B5EF4-FFF2-40B4-BE49-F238E27FC236}">
                  <a16:creationId xmlns:a16="http://schemas.microsoft.com/office/drawing/2014/main" xmlns="" id="{34D63BD8-654E-4E0A-BCA8-93C6078577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24726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62" name="Line 23">
              <a:extLst>
                <a:ext uri="{FF2B5EF4-FFF2-40B4-BE49-F238E27FC236}">
                  <a16:creationId xmlns:a16="http://schemas.microsoft.com/office/drawing/2014/main" xmlns="" id="{8A77F7AB-0EC9-4603-9AD2-69848F51F2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95639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63" name="Line 24">
              <a:extLst>
                <a:ext uri="{FF2B5EF4-FFF2-40B4-BE49-F238E27FC236}">
                  <a16:creationId xmlns:a16="http://schemas.microsoft.com/office/drawing/2014/main" xmlns="" id="{1EFE9A80-EB8F-473F-B6C5-706E0F123E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72001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64" name="Line 25">
              <a:extLst>
                <a:ext uri="{FF2B5EF4-FFF2-40B4-BE49-F238E27FC236}">
                  <a16:creationId xmlns:a16="http://schemas.microsoft.com/office/drawing/2014/main" xmlns="" id="{802D7799-7C45-439C-9F6C-0CE56A4DC6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48364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65" name="Line 26">
              <a:extLst>
                <a:ext uri="{FF2B5EF4-FFF2-40B4-BE49-F238E27FC236}">
                  <a16:creationId xmlns:a16="http://schemas.microsoft.com/office/drawing/2014/main" xmlns="" id="{9B305217-D861-4D59-8602-E006324450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24726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66" name="Line 27">
              <a:extLst>
                <a:ext uri="{FF2B5EF4-FFF2-40B4-BE49-F238E27FC236}">
                  <a16:creationId xmlns:a16="http://schemas.microsoft.com/office/drawing/2014/main" xmlns="" id="{14508C13-CD11-40ED-85F3-3B148213FD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59817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67" name="Line 28">
              <a:extLst>
                <a:ext uri="{FF2B5EF4-FFF2-40B4-BE49-F238E27FC236}">
                  <a16:creationId xmlns:a16="http://schemas.microsoft.com/office/drawing/2014/main" xmlns="" id="{D800F78C-FEBB-4CDB-9CF0-D8A47C5546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506571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68" name="Line 29">
              <a:extLst>
                <a:ext uri="{FF2B5EF4-FFF2-40B4-BE49-F238E27FC236}">
                  <a16:creationId xmlns:a16="http://schemas.microsoft.com/office/drawing/2014/main" xmlns="" id="{EF899FCE-CAC6-4AA2-95A6-0DF8D66277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4149726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69" name="Line 30">
              <a:extLst>
                <a:ext uri="{FF2B5EF4-FFF2-40B4-BE49-F238E27FC236}">
                  <a16:creationId xmlns:a16="http://schemas.microsoft.com/office/drawing/2014/main" xmlns="" id="{0CE7A9E4-AE28-4DF8-BD02-4F02D1B151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323215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70" name="Line 31">
              <a:extLst>
                <a:ext uri="{FF2B5EF4-FFF2-40B4-BE49-F238E27FC236}">
                  <a16:creationId xmlns:a16="http://schemas.microsoft.com/office/drawing/2014/main" xmlns="" id="{4EB7ABCC-F853-4CE7-B92B-1FD733AFB5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231616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71" name="Line 32">
              <a:extLst>
                <a:ext uri="{FF2B5EF4-FFF2-40B4-BE49-F238E27FC236}">
                  <a16:creationId xmlns:a16="http://schemas.microsoft.com/office/drawing/2014/main" xmlns="" id="{A5EC05E3-E92F-4690-A7AF-5645C09D1F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1398588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72" name="Line 33">
              <a:extLst>
                <a:ext uri="{FF2B5EF4-FFF2-40B4-BE49-F238E27FC236}">
                  <a16:creationId xmlns:a16="http://schemas.microsoft.com/office/drawing/2014/main" xmlns="" id="{1EEBDAA0-FBDA-40DF-9F1E-CAA69C982D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4826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73" name="Rectangle 49">
              <a:extLst>
                <a:ext uri="{FF2B5EF4-FFF2-40B4-BE49-F238E27FC236}">
                  <a16:creationId xmlns:a16="http://schemas.microsoft.com/office/drawing/2014/main" xmlns="" id="{AF357B01-77C2-4584-A88B-679C8803A2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0901" y="6016626"/>
              <a:ext cx="228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–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74" name="Rectangle 50">
              <a:extLst>
                <a:ext uri="{FF2B5EF4-FFF2-40B4-BE49-F238E27FC236}">
                  <a16:creationId xmlns:a16="http://schemas.microsoft.com/office/drawing/2014/main" xmlns="" id="{B4712469-609B-4108-A8B2-D8FE60EDD0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4726" y="6016626"/>
              <a:ext cx="228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75" name="Line 67">
              <a:extLst>
                <a:ext uri="{FF2B5EF4-FFF2-40B4-BE49-F238E27FC236}">
                  <a16:creationId xmlns:a16="http://schemas.microsoft.com/office/drawing/2014/main" xmlns="" id="{1FEE7058-9AA1-4621-B0A7-3576F961E8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74951" y="5964238"/>
              <a:ext cx="285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76" name="Line 68">
              <a:extLst>
                <a:ext uri="{FF2B5EF4-FFF2-40B4-BE49-F238E27FC236}">
                  <a16:creationId xmlns:a16="http://schemas.microsoft.com/office/drawing/2014/main" xmlns="" id="{CB5DC0BF-E963-4970-A631-59ABFAC930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03526" y="5945188"/>
              <a:ext cx="285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77" name="Line 69">
              <a:extLst>
                <a:ext uri="{FF2B5EF4-FFF2-40B4-BE49-F238E27FC236}">
                  <a16:creationId xmlns:a16="http://schemas.microsoft.com/office/drawing/2014/main" xmlns="" id="{9477CA9D-236C-4181-A8C8-9A0B2B2313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101" y="5927726"/>
              <a:ext cx="285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78" name="Line 70">
              <a:extLst>
                <a:ext uri="{FF2B5EF4-FFF2-40B4-BE49-F238E27FC236}">
                  <a16:creationId xmlns:a16="http://schemas.microsoft.com/office/drawing/2014/main" xmlns="" id="{DC779F19-FB48-47F6-9BC0-CC6E304B1B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60676" y="5908676"/>
              <a:ext cx="269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79" name="Line 71">
              <a:extLst>
                <a:ext uri="{FF2B5EF4-FFF2-40B4-BE49-F238E27FC236}">
                  <a16:creationId xmlns:a16="http://schemas.microsoft.com/office/drawing/2014/main" xmlns="" id="{AC8DE904-3804-40F8-9A0F-E0077F02E1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7664" y="5891213"/>
              <a:ext cx="269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80" name="Line 72">
              <a:extLst>
                <a:ext uri="{FF2B5EF4-FFF2-40B4-BE49-F238E27FC236}">
                  <a16:creationId xmlns:a16="http://schemas.microsoft.com/office/drawing/2014/main" xmlns="" id="{E3309F28-7835-47CB-A583-8F55ADE345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14651" y="5872163"/>
              <a:ext cx="269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81" name="Line 73">
              <a:extLst>
                <a:ext uri="{FF2B5EF4-FFF2-40B4-BE49-F238E27FC236}">
                  <a16:creationId xmlns:a16="http://schemas.microsoft.com/office/drawing/2014/main" xmlns="" id="{820C062C-EB1F-48E1-82C1-920EAAEB88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41639" y="5854701"/>
              <a:ext cx="269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82" name="Line 74">
              <a:extLst>
                <a:ext uri="{FF2B5EF4-FFF2-40B4-BE49-F238E27FC236}">
                  <a16:creationId xmlns:a16="http://schemas.microsoft.com/office/drawing/2014/main" xmlns="" id="{5EF6DF4E-B9D6-40CC-9739-16E793D10E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68626" y="5835651"/>
              <a:ext cx="269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83" name="Line 75">
              <a:extLst>
                <a:ext uri="{FF2B5EF4-FFF2-40B4-BE49-F238E27FC236}">
                  <a16:creationId xmlns:a16="http://schemas.microsoft.com/office/drawing/2014/main" xmlns="" id="{5DEE05F5-4034-47E7-857A-832EF996B9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95614" y="5816601"/>
              <a:ext cx="269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84" name="Line 76">
              <a:extLst>
                <a:ext uri="{FF2B5EF4-FFF2-40B4-BE49-F238E27FC236}">
                  <a16:creationId xmlns:a16="http://schemas.microsoft.com/office/drawing/2014/main" xmlns="" id="{37771415-0C6C-4DBE-935F-DA84D577DE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22601" y="5799138"/>
              <a:ext cx="254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85" name="Line 77">
              <a:extLst>
                <a:ext uri="{FF2B5EF4-FFF2-40B4-BE49-F238E27FC236}">
                  <a16:creationId xmlns:a16="http://schemas.microsoft.com/office/drawing/2014/main" xmlns="" id="{726C31DA-E4F7-4870-B6A8-6BF1A2C412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48001" y="5781676"/>
              <a:ext cx="254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86" name="Line 78">
              <a:extLst>
                <a:ext uri="{FF2B5EF4-FFF2-40B4-BE49-F238E27FC236}">
                  <a16:creationId xmlns:a16="http://schemas.microsoft.com/office/drawing/2014/main" xmlns="" id="{58414FC9-4843-47D1-B4F4-2F127C096E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3401" y="5762626"/>
              <a:ext cx="269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87" name="Line 79">
              <a:extLst>
                <a:ext uri="{FF2B5EF4-FFF2-40B4-BE49-F238E27FC236}">
                  <a16:creationId xmlns:a16="http://schemas.microsoft.com/office/drawing/2014/main" xmlns="" id="{94B29EE0-9F2B-4A15-8267-8C053D8B7C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00389" y="5745163"/>
              <a:ext cx="254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88" name="Line 80">
              <a:extLst>
                <a:ext uri="{FF2B5EF4-FFF2-40B4-BE49-F238E27FC236}">
                  <a16:creationId xmlns:a16="http://schemas.microsoft.com/office/drawing/2014/main" xmlns="" id="{B17A45C9-42DC-4120-9FE8-7429F23D23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25789" y="5726113"/>
              <a:ext cx="254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89" name="Line 81">
              <a:extLst>
                <a:ext uri="{FF2B5EF4-FFF2-40B4-BE49-F238E27FC236}">
                  <a16:creationId xmlns:a16="http://schemas.microsoft.com/office/drawing/2014/main" xmlns="" id="{40B63B7D-4307-4BE1-8ABF-A57A6EB26B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51189" y="5707063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90" name="Line 82">
              <a:extLst>
                <a:ext uri="{FF2B5EF4-FFF2-40B4-BE49-F238E27FC236}">
                  <a16:creationId xmlns:a16="http://schemas.microsoft.com/office/drawing/2014/main" xmlns="" id="{1DEF02BA-29DB-4895-BADE-53BAA5D7A0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75001" y="5689601"/>
              <a:ext cx="254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91" name="Line 83">
              <a:extLst>
                <a:ext uri="{FF2B5EF4-FFF2-40B4-BE49-F238E27FC236}">
                  <a16:creationId xmlns:a16="http://schemas.microsoft.com/office/drawing/2014/main" xmlns="" id="{E7E53B34-E68E-46CC-AF03-BA28F5CA3B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00401" y="5670551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92" name="Line 84">
              <a:extLst>
                <a:ext uri="{FF2B5EF4-FFF2-40B4-BE49-F238E27FC236}">
                  <a16:creationId xmlns:a16="http://schemas.microsoft.com/office/drawing/2014/main" xmlns="" id="{A3B50478-5A7F-449C-A327-C91FF4E545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4214" y="5653088"/>
              <a:ext cx="238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93" name="Line 85">
              <a:extLst>
                <a:ext uri="{FF2B5EF4-FFF2-40B4-BE49-F238E27FC236}">
                  <a16:creationId xmlns:a16="http://schemas.microsoft.com/office/drawing/2014/main" xmlns="" id="{648EDC22-13F8-494F-9015-8B2FD73703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8026" y="5634038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94" name="Line 86">
              <a:extLst>
                <a:ext uri="{FF2B5EF4-FFF2-40B4-BE49-F238E27FC236}">
                  <a16:creationId xmlns:a16="http://schemas.microsoft.com/office/drawing/2014/main" xmlns="" id="{CA2B53FD-3202-4810-B95F-38B492A4A6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71839" y="5616576"/>
              <a:ext cx="238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95" name="Line 87">
              <a:extLst>
                <a:ext uri="{FF2B5EF4-FFF2-40B4-BE49-F238E27FC236}">
                  <a16:creationId xmlns:a16="http://schemas.microsoft.com/office/drawing/2014/main" xmlns="" id="{2CFB0EDF-434C-43AE-BD71-22A4D70F95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95651" y="5597526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96" name="Line 88">
              <a:extLst>
                <a:ext uri="{FF2B5EF4-FFF2-40B4-BE49-F238E27FC236}">
                  <a16:creationId xmlns:a16="http://schemas.microsoft.com/office/drawing/2014/main" xmlns="" id="{23AE499F-91F5-462A-9F36-53A0C3D4BC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19464" y="5580063"/>
              <a:ext cx="238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97" name="Line 89">
              <a:extLst>
                <a:ext uri="{FF2B5EF4-FFF2-40B4-BE49-F238E27FC236}">
                  <a16:creationId xmlns:a16="http://schemas.microsoft.com/office/drawing/2014/main" xmlns="" id="{8DA4DB31-678C-45F9-84D1-88045FA17A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43276" y="5561013"/>
              <a:ext cx="222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98" name="Line 90">
              <a:extLst>
                <a:ext uri="{FF2B5EF4-FFF2-40B4-BE49-F238E27FC236}">
                  <a16:creationId xmlns:a16="http://schemas.microsoft.com/office/drawing/2014/main" xmlns="" id="{266F64D4-C8D6-4494-898A-23E7A8B7B6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65501" y="5541963"/>
              <a:ext cx="222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99" name="Line 91">
              <a:extLst>
                <a:ext uri="{FF2B5EF4-FFF2-40B4-BE49-F238E27FC236}">
                  <a16:creationId xmlns:a16="http://schemas.microsoft.com/office/drawing/2014/main" xmlns="" id="{A2F719F9-D679-43D2-B28C-7053BCF920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87726" y="5524501"/>
              <a:ext cx="238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00" name="Line 92">
              <a:extLst>
                <a:ext uri="{FF2B5EF4-FFF2-40B4-BE49-F238E27FC236}">
                  <a16:creationId xmlns:a16="http://schemas.microsoft.com/office/drawing/2014/main" xmlns="" id="{A8D59CAD-240B-4A4B-A6D4-E8469816E9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11539" y="5505451"/>
              <a:ext cx="222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01" name="Line 93">
              <a:extLst>
                <a:ext uri="{FF2B5EF4-FFF2-40B4-BE49-F238E27FC236}">
                  <a16:creationId xmlns:a16="http://schemas.microsoft.com/office/drawing/2014/main" xmlns="" id="{5F55A42F-C336-46D7-8B73-C655D4720B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33764" y="5487988"/>
              <a:ext cx="206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02" name="Line 94">
              <a:extLst>
                <a:ext uri="{FF2B5EF4-FFF2-40B4-BE49-F238E27FC236}">
                  <a16:creationId xmlns:a16="http://schemas.microsoft.com/office/drawing/2014/main" xmlns="" id="{B11BB651-BC31-44F2-83F3-78A65050CB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54401" y="5468938"/>
              <a:ext cx="222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03" name="Line 95">
              <a:extLst>
                <a:ext uri="{FF2B5EF4-FFF2-40B4-BE49-F238E27FC236}">
                  <a16:creationId xmlns:a16="http://schemas.microsoft.com/office/drawing/2014/main" xmlns="" id="{BCA55FD2-E648-4A0D-9604-6B6ED2DE5C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76626" y="5449888"/>
              <a:ext cx="222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04" name="Line 96">
              <a:extLst>
                <a:ext uri="{FF2B5EF4-FFF2-40B4-BE49-F238E27FC236}">
                  <a16:creationId xmlns:a16="http://schemas.microsoft.com/office/drawing/2014/main" xmlns="" id="{7CB06925-ACB1-43C1-ADBC-B62F3058FC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98851" y="5432426"/>
              <a:ext cx="206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05" name="Line 97">
              <a:extLst>
                <a:ext uri="{FF2B5EF4-FFF2-40B4-BE49-F238E27FC236}">
                  <a16:creationId xmlns:a16="http://schemas.microsoft.com/office/drawing/2014/main" xmlns="" id="{66CA8E94-AE2A-4C77-AD42-52DB83F903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19489" y="5414963"/>
              <a:ext cx="222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06" name="Line 98">
              <a:extLst>
                <a:ext uri="{FF2B5EF4-FFF2-40B4-BE49-F238E27FC236}">
                  <a16:creationId xmlns:a16="http://schemas.microsoft.com/office/drawing/2014/main" xmlns="" id="{8B1489FD-137E-4888-A1FC-4B8D4747E0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41714" y="5395913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07" name="Line 99">
              <a:extLst>
                <a:ext uri="{FF2B5EF4-FFF2-40B4-BE49-F238E27FC236}">
                  <a16:creationId xmlns:a16="http://schemas.microsoft.com/office/drawing/2014/main" xmlns="" id="{CEEEF8E4-4CF0-4C60-904A-B0DC5C8562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62351" y="5378451"/>
              <a:ext cx="206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08" name="Line 100">
              <a:extLst>
                <a:ext uri="{FF2B5EF4-FFF2-40B4-BE49-F238E27FC236}">
                  <a16:creationId xmlns:a16="http://schemas.microsoft.com/office/drawing/2014/main" xmlns="" id="{9931D402-1EB8-4426-A489-2BECACC7CE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82989" y="5359401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09" name="Line 101">
              <a:extLst>
                <a:ext uri="{FF2B5EF4-FFF2-40B4-BE49-F238E27FC236}">
                  <a16:creationId xmlns:a16="http://schemas.microsoft.com/office/drawing/2014/main" xmlns="" id="{56208E12-1001-458D-91A3-7BDC502A0C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03626" y="5340351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10" name="Line 102">
              <a:extLst>
                <a:ext uri="{FF2B5EF4-FFF2-40B4-BE49-F238E27FC236}">
                  <a16:creationId xmlns:a16="http://schemas.microsoft.com/office/drawing/2014/main" xmlns="" id="{9C8BD4B0-DA6D-4B3A-AF00-FAB3FC98BD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24264" y="5322888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11" name="Line 103">
              <a:extLst>
                <a:ext uri="{FF2B5EF4-FFF2-40B4-BE49-F238E27FC236}">
                  <a16:creationId xmlns:a16="http://schemas.microsoft.com/office/drawing/2014/main" xmlns="" id="{5B5FA5A6-1122-43F3-B851-9FC1F95E64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43314" y="5303838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12" name="Line 104">
              <a:extLst>
                <a:ext uri="{FF2B5EF4-FFF2-40B4-BE49-F238E27FC236}">
                  <a16:creationId xmlns:a16="http://schemas.microsoft.com/office/drawing/2014/main" xmlns="" id="{1EF81EC5-78D0-4B79-A864-34EA303995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63951" y="5286376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13" name="Line 105">
              <a:extLst>
                <a:ext uri="{FF2B5EF4-FFF2-40B4-BE49-F238E27FC236}">
                  <a16:creationId xmlns:a16="http://schemas.microsoft.com/office/drawing/2014/main" xmlns="" id="{BC4EDC6C-3159-4CBF-877B-BE4F554F8C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83001" y="5267326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14" name="Line 106">
              <a:extLst>
                <a:ext uri="{FF2B5EF4-FFF2-40B4-BE49-F238E27FC236}">
                  <a16:creationId xmlns:a16="http://schemas.microsoft.com/office/drawing/2014/main" xmlns="" id="{CAA43EB0-1E6A-4134-8DFD-095DF5E1E6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03639" y="5249863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15" name="Line 107">
              <a:extLst>
                <a:ext uri="{FF2B5EF4-FFF2-40B4-BE49-F238E27FC236}">
                  <a16:creationId xmlns:a16="http://schemas.microsoft.com/office/drawing/2014/main" xmlns="" id="{2EADAB27-9E8F-4AD3-8038-FAF37529A3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22689" y="5230813"/>
              <a:ext cx="190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16" name="Line 108">
              <a:extLst>
                <a:ext uri="{FF2B5EF4-FFF2-40B4-BE49-F238E27FC236}">
                  <a16:creationId xmlns:a16="http://schemas.microsoft.com/office/drawing/2014/main" xmlns="" id="{24F365CC-704E-4A7E-8213-244DF9CA40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41739" y="5211763"/>
              <a:ext cx="190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17" name="Line 109">
              <a:extLst>
                <a:ext uri="{FF2B5EF4-FFF2-40B4-BE49-F238E27FC236}">
                  <a16:creationId xmlns:a16="http://schemas.microsoft.com/office/drawing/2014/main" xmlns="" id="{8A703EC8-CB36-400D-A0E2-11FC307975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60789" y="5194301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18" name="Line 110">
              <a:extLst>
                <a:ext uri="{FF2B5EF4-FFF2-40B4-BE49-F238E27FC236}">
                  <a16:creationId xmlns:a16="http://schemas.microsoft.com/office/drawing/2014/main" xmlns="" id="{8EA22B23-86DC-4959-8B9A-B533360505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79839" y="5175251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19" name="Line 111">
              <a:extLst>
                <a:ext uri="{FF2B5EF4-FFF2-40B4-BE49-F238E27FC236}">
                  <a16:creationId xmlns:a16="http://schemas.microsoft.com/office/drawing/2014/main" xmlns="" id="{45E60AD8-FD37-4525-8027-55542888B5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97301" y="5157788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20" name="Line 112">
              <a:extLst>
                <a:ext uri="{FF2B5EF4-FFF2-40B4-BE49-F238E27FC236}">
                  <a16:creationId xmlns:a16="http://schemas.microsoft.com/office/drawing/2014/main" xmlns="" id="{F4059178-FBF0-46AF-A19E-3967DB9EBB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16351" y="5138738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21" name="Line 113">
              <a:extLst>
                <a:ext uri="{FF2B5EF4-FFF2-40B4-BE49-F238E27FC236}">
                  <a16:creationId xmlns:a16="http://schemas.microsoft.com/office/drawing/2014/main" xmlns="" id="{5D12E597-7F3A-4D8D-BCB5-6AABDAFC77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33814" y="5121276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22" name="Line 114">
              <a:extLst>
                <a:ext uri="{FF2B5EF4-FFF2-40B4-BE49-F238E27FC236}">
                  <a16:creationId xmlns:a16="http://schemas.microsoft.com/office/drawing/2014/main" xmlns="" id="{80D12D10-CA9D-4B75-9385-9FE8CEBC67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52864" y="5102226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23" name="Line 115">
              <a:extLst>
                <a:ext uri="{FF2B5EF4-FFF2-40B4-BE49-F238E27FC236}">
                  <a16:creationId xmlns:a16="http://schemas.microsoft.com/office/drawing/2014/main" xmlns="" id="{767405FB-3103-416C-90B9-B856D3CB46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70326" y="5084763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24" name="Line 116">
              <a:extLst>
                <a:ext uri="{FF2B5EF4-FFF2-40B4-BE49-F238E27FC236}">
                  <a16:creationId xmlns:a16="http://schemas.microsoft.com/office/drawing/2014/main" xmlns="" id="{7232B141-2289-44CA-B30C-C9A80583AF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87789" y="5065713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25" name="Line 117">
              <a:extLst>
                <a:ext uri="{FF2B5EF4-FFF2-40B4-BE49-F238E27FC236}">
                  <a16:creationId xmlns:a16="http://schemas.microsoft.com/office/drawing/2014/main" xmlns="" id="{FA59EA30-DA22-403D-A319-62DD9C36C7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05251" y="5048251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26" name="Line 118">
              <a:extLst>
                <a:ext uri="{FF2B5EF4-FFF2-40B4-BE49-F238E27FC236}">
                  <a16:creationId xmlns:a16="http://schemas.microsoft.com/office/drawing/2014/main" xmlns="" id="{501BAAAE-5CC2-48C3-B531-9AFFB215ED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22714" y="5029201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27" name="Line 119">
              <a:extLst>
                <a:ext uri="{FF2B5EF4-FFF2-40B4-BE49-F238E27FC236}">
                  <a16:creationId xmlns:a16="http://schemas.microsoft.com/office/drawing/2014/main" xmlns="" id="{9C1B147D-53BA-4BAC-BA23-3789BE20B9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40176" y="5011738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28" name="Line 120">
              <a:extLst>
                <a:ext uri="{FF2B5EF4-FFF2-40B4-BE49-F238E27FC236}">
                  <a16:creationId xmlns:a16="http://schemas.microsoft.com/office/drawing/2014/main" xmlns="" id="{899CF71A-B742-4616-BC19-91E0909DC7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57639" y="4992688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29" name="Line 121">
              <a:extLst>
                <a:ext uri="{FF2B5EF4-FFF2-40B4-BE49-F238E27FC236}">
                  <a16:creationId xmlns:a16="http://schemas.microsoft.com/office/drawing/2014/main" xmlns="" id="{F44F21CE-474D-4355-8878-028D3FAE9E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73514" y="4973638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0" name="Line 122">
              <a:extLst>
                <a:ext uri="{FF2B5EF4-FFF2-40B4-BE49-F238E27FC236}">
                  <a16:creationId xmlns:a16="http://schemas.microsoft.com/office/drawing/2014/main" xmlns="" id="{2938DE62-B184-43C3-9EE3-8E1980249A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90976" y="4956176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1" name="Line 123">
              <a:extLst>
                <a:ext uri="{FF2B5EF4-FFF2-40B4-BE49-F238E27FC236}">
                  <a16:creationId xmlns:a16="http://schemas.microsoft.com/office/drawing/2014/main" xmlns="" id="{329C9488-B437-4478-9AAF-1ADD6F29EB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08439" y="4937126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2" name="Line 124">
              <a:extLst>
                <a:ext uri="{FF2B5EF4-FFF2-40B4-BE49-F238E27FC236}">
                  <a16:creationId xmlns:a16="http://schemas.microsoft.com/office/drawing/2014/main" xmlns="" id="{01E2AE9D-F5F5-41D3-8C67-C8E02CD105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24314" y="4919663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3" name="Line 125">
              <a:extLst>
                <a:ext uri="{FF2B5EF4-FFF2-40B4-BE49-F238E27FC236}">
                  <a16:creationId xmlns:a16="http://schemas.microsoft.com/office/drawing/2014/main" xmlns="" id="{5E4A6C88-432A-4181-8427-6BA9F731C4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40189" y="4900613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4" name="Line 126">
              <a:extLst>
                <a:ext uri="{FF2B5EF4-FFF2-40B4-BE49-F238E27FC236}">
                  <a16:creationId xmlns:a16="http://schemas.microsoft.com/office/drawing/2014/main" xmlns="" id="{84EA0E21-C91B-41E7-BCD5-C115C7CD9E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56064" y="4883151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5" name="Line 127">
              <a:extLst>
                <a:ext uri="{FF2B5EF4-FFF2-40B4-BE49-F238E27FC236}">
                  <a16:creationId xmlns:a16="http://schemas.microsoft.com/office/drawing/2014/main" xmlns="" id="{824D7A36-7C8F-4281-B124-2E99D778A5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71939" y="4864101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6" name="Line 128">
              <a:extLst>
                <a:ext uri="{FF2B5EF4-FFF2-40B4-BE49-F238E27FC236}">
                  <a16:creationId xmlns:a16="http://schemas.microsoft.com/office/drawing/2014/main" xmlns="" id="{97EBCA26-0831-4C00-8DAD-C734B97622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7814" y="4845051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7" name="Line 129">
              <a:extLst>
                <a:ext uri="{FF2B5EF4-FFF2-40B4-BE49-F238E27FC236}">
                  <a16:creationId xmlns:a16="http://schemas.microsoft.com/office/drawing/2014/main" xmlns="" id="{AA02A166-6025-4AE2-92F2-EC06E10210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03689" y="4827588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8" name="Line 130">
              <a:extLst>
                <a:ext uri="{FF2B5EF4-FFF2-40B4-BE49-F238E27FC236}">
                  <a16:creationId xmlns:a16="http://schemas.microsoft.com/office/drawing/2014/main" xmlns="" id="{EC603215-8BA8-46AB-AD7A-6BA95B335E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19564" y="4808538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9" name="Line 131">
              <a:extLst>
                <a:ext uri="{FF2B5EF4-FFF2-40B4-BE49-F238E27FC236}">
                  <a16:creationId xmlns:a16="http://schemas.microsoft.com/office/drawing/2014/main" xmlns="" id="{827BBEF5-4743-4D6F-AB51-8F882EBEAA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35439" y="4791076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40" name="Line 132">
              <a:extLst>
                <a:ext uri="{FF2B5EF4-FFF2-40B4-BE49-F238E27FC236}">
                  <a16:creationId xmlns:a16="http://schemas.microsoft.com/office/drawing/2014/main" xmlns="" id="{334403B6-CC2F-447E-971D-20602ED88A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49726" y="4773613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41" name="Line 133">
              <a:extLst>
                <a:ext uri="{FF2B5EF4-FFF2-40B4-BE49-F238E27FC236}">
                  <a16:creationId xmlns:a16="http://schemas.microsoft.com/office/drawing/2014/main" xmlns="" id="{89031009-9514-4AA5-8B7E-76F4063216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65601" y="4754563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42" name="Line 134">
              <a:extLst>
                <a:ext uri="{FF2B5EF4-FFF2-40B4-BE49-F238E27FC236}">
                  <a16:creationId xmlns:a16="http://schemas.microsoft.com/office/drawing/2014/main" xmlns="" id="{EEE0C1FF-0291-4977-9540-466411D0D7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79889" y="4737101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43" name="Line 135">
              <a:extLst>
                <a:ext uri="{FF2B5EF4-FFF2-40B4-BE49-F238E27FC236}">
                  <a16:creationId xmlns:a16="http://schemas.microsoft.com/office/drawing/2014/main" xmlns="" id="{55A6D592-2F18-4289-8BB2-8C28E73C2D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4176" y="4718051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44" name="Line 136">
              <a:extLst>
                <a:ext uri="{FF2B5EF4-FFF2-40B4-BE49-F238E27FC236}">
                  <a16:creationId xmlns:a16="http://schemas.microsoft.com/office/drawing/2014/main" xmlns="" id="{DFB2498D-D703-4798-8552-674E36ECDC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10051" y="4699001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45" name="Line 137">
              <a:extLst>
                <a:ext uri="{FF2B5EF4-FFF2-40B4-BE49-F238E27FC236}">
                  <a16:creationId xmlns:a16="http://schemas.microsoft.com/office/drawing/2014/main" xmlns="" id="{A87B1ABF-7672-42C2-9118-DC166DC7BB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24339" y="4681538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46" name="Line 138">
              <a:extLst>
                <a:ext uri="{FF2B5EF4-FFF2-40B4-BE49-F238E27FC236}">
                  <a16:creationId xmlns:a16="http://schemas.microsoft.com/office/drawing/2014/main" xmlns="" id="{6C05076C-C737-4C3D-A95B-4D7DCF8383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38626" y="4662488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47" name="Line 139">
              <a:extLst>
                <a:ext uri="{FF2B5EF4-FFF2-40B4-BE49-F238E27FC236}">
                  <a16:creationId xmlns:a16="http://schemas.microsoft.com/office/drawing/2014/main" xmlns="" id="{43C418EC-057F-4E76-A9C4-DC9243C374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52914" y="4645026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48" name="Line 140">
              <a:extLst>
                <a:ext uri="{FF2B5EF4-FFF2-40B4-BE49-F238E27FC236}">
                  <a16:creationId xmlns:a16="http://schemas.microsoft.com/office/drawing/2014/main" xmlns="" id="{5FF550D9-C1F2-4198-97EC-1E54B07F46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67201" y="4625976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49" name="Line 141">
              <a:extLst>
                <a:ext uri="{FF2B5EF4-FFF2-40B4-BE49-F238E27FC236}">
                  <a16:creationId xmlns:a16="http://schemas.microsoft.com/office/drawing/2014/main" xmlns="" id="{9DB28D91-779E-4ABE-9DD6-C31176B91A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81489" y="4606926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50" name="Line 142">
              <a:extLst>
                <a:ext uri="{FF2B5EF4-FFF2-40B4-BE49-F238E27FC236}">
                  <a16:creationId xmlns:a16="http://schemas.microsoft.com/office/drawing/2014/main" xmlns="" id="{22D03864-C847-48AA-BC48-0974D38D9D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94189" y="4589463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51" name="Line 143">
              <a:extLst>
                <a:ext uri="{FF2B5EF4-FFF2-40B4-BE49-F238E27FC236}">
                  <a16:creationId xmlns:a16="http://schemas.microsoft.com/office/drawing/2014/main" xmlns="" id="{0FE534EF-507F-41FD-ADE7-91FEC6B6F9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08476" y="4570413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52" name="Line 144">
              <a:extLst>
                <a:ext uri="{FF2B5EF4-FFF2-40B4-BE49-F238E27FC236}">
                  <a16:creationId xmlns:a16="http://schemas.microsoft.com/office/drawing/2014/main" xmlns="" id="{8535A40B-F2C4-4C75-BEB4-EC35E68317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22764" y="4552951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53" name="Line 145">
              <a:extLst>
                <a:ext uri="{FF2B5EF4-FFF2-40B4-BE49-F238E27FC236}">
                  <a16:creationId xmlns:a16="http://schemas.microsoft.com/office/drawing/2014/main" xmlns="" id="{E4484847-3E51-4D13-BE60-4B4E094E8C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35464" y="4533901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54" name="Line 146">
              <a:extLst>
                <a:ext uri="{FF2B5EF4-FFF2-40B4-BE49-F238E27FC236}">
                  <a16:creationId xmlns:a16="http://schemas.microsoft.com/office/drawing/2014/main" xmlns="" id="{441D1E51-3B9A-4E78-B2DF-D237AF3936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49751" y="4516438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55" name="Line 147">
              <a:extLst>
                <a:ext uri="{FF2B5EF4-FFF2-40B4-BE49-F238E27FC236}">
                  <a16:creationId xmlns:a16="http://schemas.microsoft.com/office/drawing/2014/main" xmlns="" id="{C9EC6C43-385F-46A7-BC96-DFEAD003AE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62451" y="4497388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56" name="Line 148">
              <a:extLst>
                <a:ext uri="{FF2B5EF4-FFF2-40B4-BE49-F238E27FC236}">
                  <a16:creationId xmlns:a16="http://schemas.microsoft.com/office/drawing/2014/main" xmlns="" id="{01C00349-E022-451D-8A34-D0B4538703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75151" y="4478338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57" name="Line 149">
              <a:extLst>
                <a:ext uri="{FF2B5EF4-FFF2-40B4-BE49-F238E27FC236}">
                  <a16:creationId xmlns:a16="http://schemas.microsoft.com/office/drawing/2014/main" xmlns="" id="{8F77A096-D739-42A3-843D-310EEA0078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89439" y="4460876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58" name="Line 150">
              <a:extLst>
                <a:ext uri="{FF2B5EF4-FFF2-40B4-BE49-F238E27FC236}">
                  <a16:creationId xmlns:a16="http://schemas.microsoft.com/office/drawing/2014/main" xmlns="" id="{2066BF78-D292-4044-B56D-7720F43ECB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2139" y="4441826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59" name="Line 151">
              <a:extLst>
                <a:ext uri="{FF2B5EF4-FFF2-40B4-BE49-F238E27FC236}">
                  <a16:creationId xmlns:a16="http://schemas.microsoft.com/office/drawing/2014/main" xmlns="" id="{6AE8EA5B-98CA-4548-8FE3-AA85321ADF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14839" y="4424363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60" name="Line 152">
              <a:extLst>
                <a:ext uri="{FF2B5EF4-FFF2-40B4-BE49-F238E27FC236}">
                  <a16:creationId xmlns:a16="http://schemas.microsoft.com/office/drawing/2014/main" xmlns="" id="{0D303F5B-7D45-4D61-AAD6-E02A1A0A85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27539" y="4406901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61" name="Line 153">
              <a:extLst>
                <a:ext uri="{FF2B5EF4-FFF2-40B4-BE49-F238E27FC236}">
                  <a16:creationId xmlns:a16="http://schemas.microsoft.com/office/drawing/2014/main" xmlns="" id="{C2D28D37-2989-461F-9126-2A9E0FB247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40239" y="4387851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62" name="Line 154">
              <a:extLst>
                <a:ext uri="{FF2B5EF4-FFF2-40B4-BE49-F238E27FC236}">
                  <a16:creationId xmlns:a16="http://schemas.microsoft.com/office/drawing/2014/main" xmlns="" id="{764CDBA2-D86A-4F62-B9C6-BE79EC0246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52939" y="4368801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63" name="Line 155">
              <a:extLst>
                <a:ext uri="{FF2B5EF4-FFF2-40B4-BE49-F238E27FC236}">
                  <a16:creationId xmlns:a16="http://schemas.microsoft.com/office/drawing/2014/main" xmlns="" id="{049DB109-7C1A-483F-9E3B-6E17101C06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65639" y="4351338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64" name="Line 156">
              <a:extLst>
                <a:ext uri="{FF2B5EF4-FFF2-40B4-BE49-F238E27FC236}">
                  <a16:creationId xmlns:a16="http://schemas.microsoft.com/office/drawing/2014/main" xmlns="" id="{D103A1A1-4E7D-4CAF-A2FE-F541062AD7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76751" y="4332288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65" name="Line 157">
              <a:extLst>
                <a:ext uri="{FF2B5EF4-FFF2-40B4-BE49-F238E27FC236}">
                  <a16:creationId xmlns:a16="http://schemas.microsoft.com/office/drawing/2014/main" xmlns="" id="{CC631174-4029-45AD-B1D5-05C4F8BA61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89451" y="4314826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66" name="Line 158">
              <a:extLst>
                <a:ext uri="{FF2B5EF4-FFF2-40B4-BE49-F238E27FC236}">
                  <a16:creationId xmlns:a16="http://schemas.microsoft.com/office/drawing/2014/main" xmlns="" id="{DAD9FCBA-E510-40CB-A5C3-D98713001F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2151" y="4295776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67" name="Line 159">
              <a:extLst>
                <a:ext uri="{FF2B5EF4-FFF2-40B4-BE49-F238E27FC236}">
                  <a16:creationId xmlns:a16="http://schemas.microsoft.com/office/drawing/2014/main" xmlns="" id="{C652920F-C762-4478-85C0-A1F46CAB38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14851" y="4278313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68" name="Line 160">
              <a:extLst>
                <a:ext uri="{FF2B5EF4-FFF2-40B4-BE49-F238E27FC236}">
                  <a16:creationId xmlns:a16="http://schemas.microsoft.com/office/drawing/2014/main" xmlns="" id="{BD1E6547-CDC4-4E35-B3C6-841C09FC7F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25964" y="4259263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69" name="Line 161">
              <a:extLst>
                <a:ext uri="{FF2B5EF4-FFF2-40B4-BE49-F238E27FC236}">
                  <a16:creationId xmlns:a16="http://schemas.microsoft.com/office/drawing/2014/main" xmlns="" id="{DE0EDE42-89DA-4C75-AA00-EE03ECECD1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37076" y="4241801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70" name="Line 162">
              <a:extLst>
                <a:ext uri="{FF2B5EF4-FFF2-40B4-BE49-F238E27FC236}">
                  <a16:creationId xmlns:a16="http://schemas.microsoft.com/office/drawing/2014/main" xmlns="" id="{729E79E3-B0DB-4AE6-B7CA-2A387B39FD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49776" y="422275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71" name="Line 163">
              <a:extLst>
                <a:ext uri="{FF2B5EF4-FFF2-40B4-BE49-F238E27FC236}">
                  <a16:creationId xmlns:a16="http://schemas.microsoft.com/office/drawing/2014/main" xmlns="" id="{F07D236B-7AAE-43AB-BFDE-9D241E877E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60889" y="420370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72" name="Line 164">
              <a:extLst>
                <a:ext uri="{FF2B5EF4-FFF2-40B4-BE49-F238E27FC236}">
                  <a16:creationId xmlns:a16="http://schemas.microsoft.com/office/drawing/2014/main" xmlns="" id="{426FCB78-430B-4E6F-B05A-874029C78B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72001" y="4186238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73" name="Line 165">
              <a:extLst>
                <a:ext uri="{FF2B5EF4-FFF2-40B4-BE49-F238E27FC236}">
                  <a16:creationId xmlns:a16="http://schemas.microsoft.com/office/drawing/2014/main" xmlns="" id="{589339B9-9C9A-4297-BF88-46DC7A9EEC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84701" y="416718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74" name="Line 166">
              <a:extLst>
                <a:ext uri="{FF2B5EF4-FFF2-40B4-BE49-F238E27FC236}">
                  <a16:creationId xmlns:a16="http://schemas.microsoft.com/office/drawing/2014/main" xmlns="" id="{F5CF3E95-6E8E-4357-B8F2-894C3345DA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94226" y="4149726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75" name="Line 167">
              <a:extLst>
                <a:ext uri="{FF2B5EF4-FFF2-40B4-BE49-F238E27FC236}">
                  <a16:creationId xmlns:a16="http://schemas.microsoft.com/office/drawing/2014/main" xmlns="" id="{EFA9AEC3-A6B1-431D-927A-A79903ADCB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06926" y="4130676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76" name="Line 168">
              <a:extLst>
                <a:ext uri="{FF2B5EF4-FFF2-40B4-BE49-F238E27FC236}">
                  <a16:creationId xmlns:a16="http://schemas.microsoft.com/office/drawing/2014/main" xmlns="" id="{AF22D2CF-2266-44DF-92EE-668D239D2A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18039" y="4111626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77" name="Line 169">
              <a:extLst>
                <a:ext uri="{FF2B5EF4-FFF2-40B4-BE49-F238E27FC236}">
                  <a16:creationId xmlns:a16="http://schemas.microsoft.com/office/drawing/2014/main" xmlns="" id="{C94BD55A-9286-4CF1-B104-9B5357267F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29151" y="4094163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78" name="Line 170">
              <a:extLst>
                <a:ext uri="{FF2B5EF4-FFF2-40B4-BE49-F238E27FC236}">
                  <a16:creationId xmlns:a16="http://schemas.microsoft.com/office/drawing/2014/main" xmlns="" id="{1E6D8E23-D4FF-44A9-9AA2-B81DAC1722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40264" y="4075113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79" name="Line 171">
              <a:extLst>
                <a:ext uri="{FF2B5EF4-FFF2-40B4-BE49-F238E27FC236}">
                  <a16:creationId xmlns:a16="http://schemas.microsoft.com/office/drawing/2014/main" xmlns="" id="{DE7CCFB9-6FD4-4FBF-BF86-18F60FB1B6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51376" y="4057651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80" name="Line 172">
              <a:extLst>
                <a:ext uri="{FF2B5EF4-FFF2-40B4-BE49-F238E27FC236}">
                  <a16:creationId xmlns:a16="http://schemas.microsoft.com/office/drawing/2014/main" xmlns="" id="{ED0B402D-CF26-440B-B471-DF08B9A83C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62489" y="4040188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81" name="Line 173">
              <a:extLst>
                <a:ext uri="{FF2B5EF4-FFF2-40B4-BE49-F238E27FC236}">
                  <a16:creationId xmlns:a16="http://schemas.microsoft.com/office/drawing/2014/main" xmlns="" id="{90AE419C-5E17-4B1B-8D5A-CF9F217F46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73601" y="402113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82" name="Line 174">
              <a:extLst>
                <a:ext uri="{FF2B5EF4-FFF2-40B4-BE49-F238E27FC236}">
                  <a16:creationId xmlns:a16="http://schemas.microsoft.com/office/drawing/2014/main" xmlns="" id="{09FB40BF-CC33-4D9C-A770-27343B8058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83126" y="4002088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83" name="Line 175">
              <a:extLst>
                <a:ext uri="{FF2B5EF4-FFF2-40B4-BE49-F238E27FC236}">
                  <a16:creationId xmlns:a16="http://schemas.microsoft.com/office/drawing/2014/main" xmlns="" id="{BA321B40-F610-44C5-925A-61D0098082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94239" y="3984626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84" name="Line 176">
              <a:extLst>
                <a:ext uri="{FF2B5EF4-FFF2-40B4-BE49-F238E27FC236}">
                  <a16:creationId xmlns:a16="http://schemas.microsoft.com/office/drawing/2014/main" xmlns="" id="{9930B77B-063E-4F41-A4CE-F5DC57973C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05351" y="396557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85" name="Line 177">
              <a:extLst>
                <a:ext uri="{FF2B5EF4-FFF2-40B4-BE49-F238E27FC236}">
                  <a16:creationId xmlns:a16="http://schemas.microsoft.com/office/drawing/2014/main" xmlns="" id="{86EFDBD3-5286-4D6C-B12E-436C7F233A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14876" y="3948113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86" name="Line 178">
              <a:extLst>
                <a:ext uri="{FF2B5EF4-FFF2-40B4-BE49-F238E27FC236}">
                  <a16:creationId xmlns:a16="http://schemas.microsoft.com/office/drawing/2014/main" xmlns="" id="{DE9621B8-4719-463E-AFA9-E81E7FF336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25989" y="3929063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87" name="Line 179">
              <a:extLst>
                <a:ext uri="{FF2B5EF4-FFF2-40B4-BE49-F238E27FC236}">
                  <a16:creationId xmlns:a16="http://schemas.microsoft.com/office/drawing/2014/main" xmlns="" id="{3E357D2D-9A12-4ABE-85DB-2893BBC2EF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37101" y="3911601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88" name="Line 180">
              <a:extLst>
                <a:ext uri="{FF2B5EF4-FFF2-40B4-BE49-F238E27FC236}">
                  <a16:creationId xmlns:a16="http://schemas.microsoft.com/office/drawing/2014/main" xmlns="" id="{3DB48621-333A-4644-B62E-87867F20AC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46626" y="389255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89" name="Line 181">
              <a:extLst>
                <a:ext uri="{FF2B5EF4-FFF2-40B4-BE49-F238E27FC236}">
                  <a16:creationId xmlns:a16="http://schemas.microsoft.com/office/drawing/2014/main" xmlns="" id="{C5886A97-CFA8-4DA8-8C03-E4442ACF7E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57739" y="3875088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90" name="Line 182">
              <a:extLst>
                <a:ext uri="{FF2B5EF4-FFF2-40B4-BE49-F238E27FC236}">
                  <a16:creationId xmlns:a16="http://schemas.microsoft.com/office/drawing/2014/main" xmlns="" id="{8887DE7A-1D7D-42E5-8839-48D2E0BBFE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67264" y="385603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91" name="Line 183">
              <a:extLst>
                <a:ext uri="{FF2B5EF4-FFF2-40B4-BE49-F238E27FC236}">
                  <a16:creationId xmlns:a16="http://schemas.microsoft.com/office/drawing/2014/main" xmlns="" id="{979DFC0F-446B-4ED5-B808-C153AA238E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76789" y="3836988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92" name="Line 184">
              <a:extLst>
                <a:ext uri="{FF2B5EF4-FFF2-40B4-BE49-F238E27FC236}">
                  <a16:creationId xmlns:a16="http://schemas.microsoft.com/office/drawing/2014/main" xmlns="" id="{51242DEC-1CE4-4D6B-97D3-87D8D39D68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87901" y="3819526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93" name="Line 185">
              <a:extLst>
                <a:ext uri="{FF2B5EF4-FFF2-40B4-BE49-F238E27FC236}">
                  <a16:creationId xmlns:a16="http://schemas.microsoft.com/office/drawing/2014/main" xmlns="" id="{7056E9A6-84A2-4697-821C-AAEE103C2B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97426" y="380047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94" name="Line 186">
              <a:extLst>
                <a:ext uri="{FF2B5EF4-FFF2-40B4-BE49-F238E27FC236}">
                  <a16:creationId xmlns:a16="http://schemas.microsoft.com/office/drawing/2014/main" xmlns="" id="{C19F246B-6E47-4D92-A73E-31D6A70BF9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06951" y="3783013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95" name="Line 187">
              <a:extLst>
                <a:ext uri="{FF2B5EF4-FFF2-40B4-BE49-F238E27FC236}">
                  <a16:creationId xmlns:a16="http://schemas.microsoft.com/office/drawing/2014/main" xmlns="" id="{A2296F54-22DB-4872-B7CE-F124BEEC10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16476" y="3763963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96" name="Line 188">
              <a:extLst>
                <a:ext uri="{FF2B5EF4-FFF2-40B4-BE49-F238E27FC236}">
                  <a16:creationId xmlns:a16="http://schemas.microsoft.com/office/drawing/2014/main" xmlns="" id="{4E3100C8-72FA-468E-9F2D-9251910D99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27589" y="3746501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97" name="Line 189">
              <a:extLst>
                <a:ext uri="{FF2B5EF4-FFF2-40B4-BE49-F238E27FC236}">
                  <a16:creationId xmlns:a16="http://schemas.microsoft.com/office/drawing/2014/main" xmlns="" id="{EBBA2219-BADD-4A7F-AC6C-3D5AFBB19E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37114" y="3727451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98" name="Line 190">
              <a:extLst>
                <a:ext uri="{FF2B5EF4-FFF2-40B4-BE49-F238E27FC236}">
                  <a16:creationId xmlns:a16="http://schemas.microsoft.com/office/drawing/2014/main" xmlns="" id="{25EBD6ED-0C67-4A89-BF3A-CD0D63B389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46639" y="3709988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99" name="Line 191">
              <a:extLst>
                <a:ext uri="{FF2B5EF4-FFF2-40B4-BE49-F238E27FC236}">
                  <a16:creationId xmlns:a16="http://schemas.microsoft.com/office/drawing/2014/main" xmlns="" id="{0BC90DA9-FA44-4F4C-ABA5-4A3104A71F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56164" y="369093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00" name="Line 192">
              <a:extLst>
                <a:ext uri="{FF2B5EF4-FFF2-40B4-BE49-F238E27FC236}">
                  <a16:creationId xmlns:a16="http://schemas.microsoft.com/office/drawing/2014/main" xmlns="" id="{C8B44317-1D93-46E9-82EB-4A0C89432D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65689" y="3673476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01" name="Line 193">
              <a:extLst>
                <a:ext uri="{FF2B5EF4-FFF2-40B4-BE49-F238E27FC236}">
                  <a16:creationId xmlns:a16="http://schemas.microsoft.com/office/drawing/2014/main" xmlns="" id="{69DED92B-742A-47EF-B63F-CB289D5E3C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75214" y="365442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02" name="Line 194">
              <a:extLst>
                <a:ext uri="{FF2B5EF4-FFF2-40B4-BE49-F238E27FC236}">
                  <a16:creationId xmlns:a16="http://schemas.microsoft.com/office/drawing/2014/main" xmlns="" id="{BA5CD69C-BA96-44F3-BAF6-6427F8A617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84739" y="363537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03" name="Line 195">
              <a:extLst>
                <a:ext uri="{FF2B5EF4-FFF2-40B4-BE49-F238E27FC236}">
                  <a16:creationId xmlns:a16="http://schemas.microsoft.com/office/drawing/2014/main" xmlns="" id="{2E22FBFF-5F3A-4480-8635-77AF2C0735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94264" y="3617913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04" name="Line 196">
              <a:extLst>
                <a:ext uri="{FF2B5EF4-FFF2-40B4-BE49-F238E27FC236}">
                  <a16:creationId xmlns:a16="http://schemas.microsoft.com/office/drawing/2014/main" xmlns="" id="{62E1D9DE-DFEC-43D9-813B-6A0716B0F9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03789" y="3598863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05" name="Line 197">
              <a:extLst>
                <a:ext uri="{FF2B5EF4-FFF2-40B4-BE49-F238E27FC236}">
                  <a16:creationId xmlns:a16="http://schemas.microsoft.com/office/drawing/2014/main" xmlns="" id="{6C9F1621-891A-4AF2-9E91-2195A4DEDD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13314" y="3581401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06" name="Line 198">
              <a:extLst>
                <a:ext uri="{FF2B5EF4-FFF2-40B4-BE49-F238E27FC236}">
                  <a16:creationId xmlns:a16="http://schemas.microsoft.com/office/drawing/2014/main" xmlns="" id="{E097BB6D-FD5C-40D3-BB46-C181B01DE3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22839" y="3562351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07" name="Line 199">
              <a:extLst>
                <a:ext uri="{FF2B5EF4-FFF2-40B4-BE49-F238E27FC236}">
                  <a16:creationId xmlns:a16="http://schemas.microsoft.com/office/drawing/2014/main" xmlns="" id="{ADE526EE-06B6-4130-9A81-EF9294897D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32364" y="3544888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08" name="Line 200">
              <a:extLst>
                <a:ext uri="{FF2B5EF4-FFF2-40B4-BE49-F238E27FC236}">
                  <a16:creationId xmlns:a16="http://schemas.microsoft.com/office/drawing/2014/main" xmlns="" id="{0F974441-A13F-4853-986F-27EB98824F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40301" y="352583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09" name="Line 201">
              <a:extLst>
                <a:ext uri="{FF2B5EF4-FFF2-40B4-BE49-F238E27FC236}">
                  <a16:creationId xmlns:a16="http://schemas.microsoft.com/office/drawing/2014/main" xmlns="" id="{FA126067-002B-4422-A069-21DFD13E70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49826" y="3508376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10" name="Line 202">
              <a:extLst>
                <a:ext uri="{FF2B5EF4-FFF2-40B4-BE49-F238E27FC236}">
                  <a16:creationId xmlns:a16="http://schemas.microsoft.com/office/drawing/2014/main" xmlns="" id="{49056FCB-392E-409F-9E04-EBD4612528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59351" y="3489326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11" name="Line 203">
              <a:extLst>
                <a:ext uri="{FF2B5EF4-FFF2-40B4-BE49-F238E27FC236}">
                  <a16:creationId xmlns:a16="http://schemas.microsoft.com/office/drawing/2014/main" xmlns="" id="{0F693F98-7F06-46FE-985C-FD3213A4FA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67289" y="347027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12" name="Line 204">
              <a:extLst>
                <a:ext uri="{FF2B5EF4-FFF2-40B4-BE49-F238E27FC236}">
                  <a16:creationId xmlns:a16="http://schemas.microsoft.com/office/drawing/2014/main" xmlns="" id="{50C67370-AFE6-446A-80DC-1B02C73D84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76814" y="3452813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013" name="Group 406">
              <a:extLst>
                <a:ext uri="{FF2B5EF4-FFF2-40B4-BE49-F238E27FC236}">
                  <a16:creationId xmlns:a16="http://schemas.microsoft.com/office/drawing/2014/main" xmlns="" id="{FBB85C50-1B69-4B47-90D9-ED912E1380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74951" y="482600"/>
              <a:ext cx="3349625" cy="5499100"/>
              <a:chOff x="1748" y="304"/>
              <a:chExt cx="2110" cy="3464"/>
            </a:xfrm>
          </p:grpSpPr>
          <p:sp>
            <p:nvSpPr>
              <p:cNvPr id="10277" name="Line 206">
                <a:extLst>
                  <a:ext uri="{FF2B5EF4-FFF2-40B4-BE49-F238E27FC236}">
                    <a16:creationId xmlns:a16="http://schemas.microsoft.com/office/drawing/2014/main" xmlns="" id="{E3368E01-3CA4-41C5-B2FA-F8D4228113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41" y="216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8" name="Line 207">
                <a:extLst>
                  <a:ext uri="{FF2B5EF4-FFF2-40B4-BE49-F238E27FC236}">
                    <a16:creationId xmlns:a16="http://schemas.microsoft.com/office/drawing/2014/main" xmlns="" id="{04918B06-572E-416F-9DFE-04C9FDDFAE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46" y="2152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9" name="Line 208">
                <a:extLst>
                  <a:ext uri="{FF2B5EF4-FFF2-40B4-BE49-F238E27FC236}">
                    <a16:creationId xmlns:a16="http://schemas.microsoft.com/office/drawing/2014/main" xmlns="" id="{BA24B88B-7D8F-4662-AA50-A5ED216C15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52" y="2141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0" name="Line 209">
                <a:extLst>
                  <a:ext uri="{FF2B5EF4-FFF2-40B4-BE49-F238E27FC236}">
                    <a16:creationId xmlns:a16="http://schemas.microsoft.com/office/drawing/2014/main" xmlns="" id="{14A6AE30-7BC5-4715-84B2-2D14BEDE1F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58" y="212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1" name="Line 210">
                <a:extLst>
                  <a:ext uri="{FF2B5EF4-FFF2-40B4-BE49-F238E27FC236}">
                    <a16:creationId xmlns:a16="http://schemas.microsoft.com/office/drawing/2014/main" xmlns="" id="{B4FF094F-3478-4F44-9ADC-CE8A4F7AD9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63" y="211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2" name="Line 211">
                <a:extLst>
                  <a:ext uri="{FF2B5EF4-FFF2-40B4-BE49-F238E27FC236}">
                    <a16:creationId xmlns:a16="http://schemas.microsoft.com/office/drawing/2014/main" xmlns="" id="{625BD94F-9B1F-40EB-BE46-4DA50BA035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69" y="2106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3" name="Line 212">
                <a:extLst>
                  <a:ext uri="{FF2B5EF4-FFF2-40B4-BE49-F238E27FC236}">
                    <a16:creationId xmlns:a16="http://schemas.microsoft.com/office/drawing/2014/main" xmlns="" id="{DC7C6264-278E-4875-ADEE-FE48D354C1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74" y="2094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4" name="Line 213">
                <a:extLst>
                  <a:ext uri="{FF2B5EF4-FFF2-40B4-BE49-F238E27FC236}">
                    <a16:creationId xmlns:a16="http://schemas.microsoft.com/office/drawing/2014/main" xmlns="" id="{8E747E39-ECE9-4107-8F9E-C5CD34D2B9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80" y="208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5" name="Line 214">
                <a:extLst>
                  <a:ext uri="{FF2B5EF4-FFF2-40B4-BE49-F238E27FC236}">
                    <a16:creationId xmlns:a16="http://schemas.microsoft.com/office/drawing/2014/main" xmlns="" id="{3BFC49CB-A741-4E8A-8115-F37D560EC7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85" y="2071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6" name="Line 215">
                <a:extLst>
                  <a:ext uri="{FF2B5EF4-FFF2-40B4-BE49-F238E27FC236}">
                    <a16:creationId xmlns:a16="http://schemas.microsoft.com/office/drawing/2014/main" xmlns="" id="{7A85AB3A-9A80-4E11-8FAF-B8092F832A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1" y="205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7" name="Line 216">
                <a:extLst>
                  <a:ext uri="{FF2B5EF4-FFF2-40B4-BE49-F238E27FC236}">
                    <a16:creationId xmlns:a16="http://schemas.microsoft.com/office/drawing/2014/main" xmlns="" id="{2FFA27A5-5F81-4B5B-9328-3EAEC9EB52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6" y="204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8" name="Line 217">
                <a:extLst>
                  <a:ext uri="{FF2B5EF4-FFF2-40B4-BE49-F238E27FC236}">
                    <a16:creationId xmlns:a16="http://schemas.microsoft.com/office/drawing/2014/main" xmlns="" id="{1874533D-41B6-414C-9B4C-08894D1B88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1" y="2036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9" name="Line 218">
                <a:extLst>
                  <a:ext uri="{FF2B5EF4-FFF2-40B4-BE49-F238E27FC236}">
                    <a16:creationId xmlns:a16="http://schemas.microsoft.com/office/drawing/2014/main" xmlns="" id="{803E4074-F908-4573-8998-0DDF30F87C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7" y="202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90" name="Line 219">
                <a:extLst>
                  <a:ext uri="{FF2B5EF4-FFF2-40B4-BE49-F238E27FC236}">
                    <a16:creationId xmlns:a16="http://schemas.microsoft.com/office/drawing/2014/main" xmlns="" id="{B95E4EDD-7229-480A-A411-065A15C740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12" y="2013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91" name="Line 220">
                <a:extLst>
                  <a:ext uri="{FF2B5EF4-FFF2-40B4-BE49-F238E27FC236}">
                    <a16:creationId xmlns:a16="http://schemas.microsoft.com/office/drawing/2014/main" xmlns="" id="{92CFC575-2699-4320-B0D5-EE30F9EA17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18" y="200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92" name="Line 221">
                <a:extLst>
                  <a:ext uri="{FF2B5EF4-FFF2-40B4-BE49-F238E27FC236}">
                    <a16:creationId xmlns:a16="http://schemas.microsoft.com/office/drawing/2014/main" xmlns="" id="{76E025A9-2669-4C1F-A2F1-50CCB4BCA5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23" y="199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93" name="Line 222">
                <a:extLst>
                  <a:ext uri="{FF2B5EF4-FFF2-40B4-BE49-F238E27FC236}">
                    <a16:creationId xmlns:a16="http://schemas.microsoft.com/office/drawing/2014/main" xmlns="" id="{4FA4B237-4679-4BC2-ABCA-76D4F3AB14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28" y="197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94" name="Line 223">
                <a:extLst>
                  <a:ext uri="{FF2B5EF4-FFF2-40B4-BE49-F238E27FC236}">
                    <a16:creationId xmlns:a16="http://schemas.microsoft.com/office/drawing/2014/main" xmlns="" id="{9E0E9003-A3F3-428B-9631-4D897A5FEC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3" y="196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95" name="Line 224">
                <a:extLst>
                  <a:ext uri="{FF2B5EF4-FFF2-40B4-BE49-F238E27FC236}">
                    <a16:creationId xmlns:a16="http://schemas.microsoft.com/office/drawing/2014/main" xmlns="" id="{8675C18E-20D8-4652-A770-5CFF2341E4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9" y="195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96" name="Line 225">
                <a:extLst>
                  <a:ext uri="{FF2B5EF4-FFF2-40B4-BE49-F238E27FC236}">
                    <a16:creationId xmlns:a16="http://schemas.microsoft.com/office/drawing/2014/main" xmlns="" id="{93D09323-A44A-427F-9B68-C07BB9A617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44" y="1944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97" name="Line 226">
                <a:extLst>
                  <a:ext uri="{FF2B5EF4-FFF2-40B4-BE49-F238E27FC236}">
                    <a16:creationId xmlns:a16="http://schemas.microsoft.com/office/drawing/2014/main" xmlns="" id="{7CC6E2A2-EA47-44A4-8822-D2619216F0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49" y="193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98" name="Line 227">
                <a:extLst>
                  <a:ext uri="{FF2B5EF4-FFF2-40B4-BE49-F238E27FC236}">
                    <a16:creationId xmlns:a16="http://schemas.microsoft.com/office/drawing/2014/main" xmlns="" id="{4B51ACA6-F58A-4C67-AB6E-402351EB21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54" y="192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99" name="Line 228">
                <a:extLst>
                  <a:ext uri="{FF2B5EF4-FFF2-40B4-BE49-F238E27FC236}">
                    <a16:creationId xmlns:a16="http://schemas.microsoft.com/office/drawing/2014/main" xmlns="" id="{9AD19253-E46C-4968-887C-5FA0CE5FA4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59" y="191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00" name="Line 229">
                <a:extLst>
                  <a:ext uri="{FF2B5EF4-FFF2-40B4-BE49-F238E27FC236}">
                    <a16:creationId xmlns:a16="http://schemas.microsoft.com/office/drawing/2014/main" xmlns="" id="{9B4A4226-B445-43EE-A32B-DAEE31DFD8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64" y="1898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01" name="Line 230">
                <a:extLst>
                  <a:ext uri="{FF2B5EF4-FFF2-40B4-BE49-F238E27FC236}">
                    <a16:creationId xmlns:a16="http://schemas.microsoft.com/office/drawing/2014/main" xmlns="" id="{D5B3ADAD-810C-4C73-9AF3-B47C8CBE23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0" y="188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02" name="Line 231">
                <a:extLst>
                  <a:ext uri="{FF2B5EF4-FFF2-40B4-BE49-F238E27FC236}">
                    <a16:creationId xmlns:a16="http://schemas.microsoft.com/office/drawing/2014/main" xmlns="" id="{214AE16B-6D41-4F85-9FB8-D747EDA12E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5" y="187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03" name="Line 232">
                <a:extLst>
                  <a:ext uri="{FF2B5EF4-FFF2-40B4-BE49-F238E27FC236}">
                    <a16:creationId xmlns:a16="http://schemas.microsoft.com/office/drawing/2014/main" xmlns="" id="{0E33273B-8978-4032-AAEB-30F9C0AC46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0" y="186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04" name="Line 233">
                <a:extLst>
                  <a:ext uri="{FF2B5EF4-FFF2-40B4-BE49-F238E27FC236}">
                    <a16:creationId xmlns:a16="http://schemas.microsoft.com/office/drawing/2014/main" xmlns="" id="{4FE584F8-7ADA-4227-8A43-95548FFFB6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5" y="185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05" name="Line 234">
                <a:extLst>
                  <a:ext uri="{FF2B5EF4-FFF2-40B4-BE49-F238E27FC236}">
                    <a16:creationId xmlns:a16="http://schemas.microsoft.com/office/drawing/2014/main" xmlns="" id="{EBA8BC39-2344-4EA9-95E6-A711D17F2A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90" y="184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06" name="Line 235">
                <a:extLst>
                  <a:ext uri="{FF2B5EF4-FFF2-40B4-BE49-F238E27FC236}">
                    <a16:creationId xmlns:a16="http://schemas.microsoft.com/office/drawing/2014/main" xmlns="" id="{AE5EBB48-113A-4DC4-AF31-BCD20E4C98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95" y="182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07" name="Line 236">
                <a:extLst>
                  <a:ext uri="{FF2B5EF4-FFF2-40B4-BE49-F238E27FC236}">
                    <a16:creationId xmlns:a16="http://schemas.microsoft.com/office/drawing/2014/main" xmlns="" id="{8BCEDDF9-B6A6-4C16-8E9A-EAC442F929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0" y="181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08" name="Line 237">
                <a:extLst>
                  <a:ext uri="{FF2B5EF4-FFF2-40B4-BE49-F238E27FC236}">
                    <a16:creationId xmlns:a16="http://schemas.microsoft.com/office/drawing/2014/main" xmlns="" id="{C19213C7-3C77-4930-B634-82206D23CB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6" y="1806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09" name="Line 238">
                <a:extLst>
                  <a:ext uri="{FF2B5EF4-FFF2-40B4-BE49-F238E27FC236}">
                    <a16:creationId xmlns:a16="http://schemas.microsoft.com/office/drawing/2014/main" xmlns="" id="{2B71AC69-84FA-4FF4-85E3-C66CD67039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1" y="179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10" name="Line 239">
                <a:extLst>
                  <a:ext uri="{FF2B5EF4-FFF2-40B4-BE49-F238E27FC236}">
                    <a16:creationId xmlns:a16="http://schemas.microsoft.com/office/drawing/2014/main" xmlns="" id="{D76536A9-C5B3-45F6-947D-7FA5273701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6" y="178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11" name="Line 240">
                <a:extLst>
                  <a:ext uri="{FF2B5EF4-FFF2-40B4-BE49-F238E27FC236}">
                    <a16:creationId xmlns:a16="http://schemas.microsoft.com/office/drawing/2014/main" xmlns="" id="{753BF56C-2759-4F98-A11D-AD30396126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1" y="177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12" name="Line 241">
                <a:extLst>
                  <a:ext uri="{FF2B5EF4-FFF2-40B4-BE49-F238E27FC236}">
                    <a16:creationId xmlns:a16="http://schemas.microsoft.com/office/drawing/2014/main" xmlns="" id="{AF785EAA-5F82-4293-A189-103D42C022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6" y="175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13" name="Line 242">
                <a:extLst>
                  <a:ext uri="{FF2B5EF4-FFF2-40B4-BE49-F238E27FC236}">
                    <a16:creationId xmlns:a16="http://schemas.microsoft.com/office/drawing/2014/main" xmlns="" id="{0464C416-EA6A-40FD-B4F7-DC65EF9126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0" y="1748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14" name="Line 243">
                <a:extLst>
                  <a:ext uri="{FF2B5EF4-FFF2-40B4-BE49-F238E27FC236}">
                    <a16:creationId xmlns:a16="http://schemas.microsoft.com/office/drawing/2014/main" xmlns="" id="{6B2EA2BF-3007-4525-BB5D-19A2BBE620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6" y="173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15" name="Line 244">
                <a:extLst>
                  <a:ext uri="{FF2B5EF4-FFF2-40B4-BE49-F238E27FC236}">
                    <a16:creationId xmlns:a16="http://schemas.microsoft.com/office/drawing/2014/main" xmlns="" id="{E843F1F5-D6E1-4723-BC0F-8586C1CA20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1" y="172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16" name="Line 245">
                <a:extLst>
                  <a:ext uri="{FF2B5EF4-FFF2-40B4-BE49-F238E27FC236}">
                    <a16:creationId xmlns:a16="http://schemas.microsoft.com/office/drawing/2014/main" xmlns="" id="{C1E1D627-A73D-4B17-8DB3-4654C3C25E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6" y="171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17" name="Line 246">
                <a:extLst>
                  <a:ext uri="{FF2B5EF4-FFF2-40B4-BE49-F238E27FC236}">
                    <a16:creationId xmlns:a16="http://schemas.microsoft.com/office/drawing/2014/main" xmlns="" id="{649D642E-7AD4-4452-996B-45B165EFA9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1" y="170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18" name="Line 247">
                <a:extLst>
                  <a:ext uri="{FF2B5EF4-FFF2-40B4-BE49-F238E27FC236}">
                    <a16:creationId xmlns:a16="http://schemas.microsoft.com/office/drawing/2014/main" xmlns="" id="{A93262AD-DA75-4C50-8C42-B73B705742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6" y="169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19" name="Line 248">
                <a:extLst>
                  <a:ext uri="{FF2B5EF4-FFF2-40B4-BE49-F238E27FC236}">
                    <a16:creationId xmlns:a16="http://schemas.microsoft.com/office/drawing/2014/main" xmlns="" id="{0FB2DDCD-7B21-48A7-B70A-2F3F990DD7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0" y="1679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20" name="Line 249">
                <a:extLst>
                  <a:ext uri="{FF2B5EF4-FFF2-40B4-BE49-F238E27FC236}">
                    <a16:creationId xmlns:a16="http://schemas.microsoft.com/office/drawing/2014/main" xmlns="" id="{D53AD8D0-280B-4837-9EF8-4289A452A2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6" y="166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21" name="Line 250">
                <a:extLst>
                  <a:ext uri="{FF2B5EF4-FFF2-40B4-BE49-F238E27FC236}">
                    <a16:creationId xmlns:a16="http://schemas.microsoft.com/office/drawing/2014/main" xmlns="" id="{F46667AF-1B82-4F3F-99BD-434020F243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0" y="165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22" name="Line 251">
                <a:extLst>
                  <a:ext uri="{FF2B5EF4-FFF2-40B4-BE49-F238E27FC236}">
                    <a16:creationId xmlns:a16="http://schemas.microsoft.com/office/drawing/2014/main" xmlns="" id="{62295147-86DF-4249-BE39-2D1C9D700D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5" y="164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23" name="Line 252">
                <a:extLst>
                  <a:ext uri="{FF2B5EF4-FFF2-40B4-BE49-F238E27FC236}">
                    <a16:creationId xmlns:a16="http://schemas.microsoft.com/office/drawing/2014/main" xmlns="" id="{60C6F217-AC9F-48E5-9EE5-212394985C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0" y="163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24" name="Line 253">
                <a:extLst>
                  <a:ext uri="{FF2B5EF4-FFF2-40B4-BE49-F238E27FC236}">
                    <a16:creationId xmlns:a16="http://schemas.microsoft.com/office/drawing/2014/main" xmlns="" id="{9F197AD1-51A3-4716-A924-DB242E86F4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5" y="162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25" name="Line 254">
                <a:extLst>
                  <a:ext uri="{FF2B5EF4-FFF2-40B4-BE49-F238E27FC236}">
                    <a16:creationId xmlns:a16="http://schemas.microsoft.com/office/drawing/2014/main" xmlns="" id="{1650357C-753F-476F-9D4E-597D52EF06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0" y="160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26" name="Line 255">
                <a:extLst>
                  <a:ext uri="{FF2B5EF4-FFF2-40B4-BE49-F238E27FC236}">
                    <a16:creationId xmlns:a16="http://schemas.microsoft.com/office/drawing/2014/main" xmlns="" id="{60AF9080-7CA1-4FDE-861A-32DB73E108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5" y="159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27" name="Line 256">
                <a:extLst>
                  <a:ext uri="{FF2B5EF4-FFF2-40B4-BE49-F238E27FC236}">
                    <a16:creationId xmlns:a16="http://schemas.microsoft.com/office/drawing/2014/main" xmlns="" id="{68634F30-DAAA-468D-B149-CE9A6869CB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0" y="158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28" name="Line 257">
                <a:extLst>
                  <a:ext uri="{FF2B5EF4-FFF2-40B4-BE49-F238E27FC236}">
                    <a16:creationId xmlns:a16="http://schemas.microsoft.com/office/drawing/2014/main" xmlns="" id="{13B130C4-F4C0-48A1-B3EA-28DC30BB49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5" y="157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29" name="Line 258">
                <a:extLst>
                  <a:ext uri="{FF2B5EF4-FFF2-40B4-BE49-F238E27FC236}">
                    <a16:creationId xmlns:a16="http://schemas.microsoft.com/office/drawing/2014/main" xmlns="" id="{ADEDF820-FD02-4030-9035-A3948FCA1F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9" y="156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30" name="Line 259">
                <a:extLst>
                  <a:ext uri="{FF2B5EF4-FFF2-40B4-BE49-F238E27FC236}">
                    <a16:creationId xmlns:a16="http://schemas.microsoft.com/office/drawing/2014/main" xmlns="" id="{7CF14FC9-E62C-4784-91EB-93D0EB1D16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4" y="155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31" name="Line 260">
                <a:extLst>
                  <a:ext uri="{FF2B5EF4-FFF2-40B4-BE49-F238E27FC236}">
                    <a16:creationId xmlns:a16="http://schemas.microsoft.com/office/drawing/2014/main" xmlns="" id="{238AC664-65EC-4964-A701-FE97C4C4BC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9" y="154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32" name="Line 261">
                <a:extLst>
                  <a:ext uri="{FF2B5EF4-FFF2-40B4-BE49-F238E27FC236}">
                    <a16:creationId xmlns:a16="http://schemas.microsoft.com/office/drawing/2014/main" xmlns="" id="{9A4C1D9B-807F-4AC2-9810-AD0ED55850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4" y="1528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33" name="Line 262">
                <a:extLst>
                  <a:ext uri="{FF2B5EF4-FFF2-40B4-BE49-F238E27FC236}">
                    <a16:creationId xmlns:a16="http://schemas.microsoft.com/office/drawing/2014/main" xmlns="" id="{80DA1CA5-3254-4464-9B76-528EAAB386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8" y="1517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34" name="Line 263">
                <a:extLst>
                  <a:ext uri="{FF2B5EF4-FFF2-40B4-BE49-F238E27FC236}">
                    <a16:creationId xmlns:a16="http://schemas.microsoft.com/office/drawing/2014/main" xmlns="" id="{5D4EF9DD-B4FC-481A-ABAB-21219E7C6A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4" y="150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35" name="Line 264">
                <a:extLst>
                  <a:ext uri="{FF2B5EF4-FFF2-40B4-BE49-F238E27FC236}">
                    <a16:creationId xmlns:a16="http://schemas.microsoft.com/office/drawing/2014/main" xmlns="" id="{6B193233-8E0D-4B14-903D-3E87356EBD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8" y="1494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36" name="Line 265">
                <a:extLst>
                  <a:ext uri="{FF2B5EF4-FFF2-40B4-BE49-F238E27FC236}">
                    <a16:creationId xmlns:a16="http://schemas.microsoft.com/office/drawing/2014/main" xmlns="" id="{EE42744A-E571-420A-B98F-034771D4DB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3" y="148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37" name="Line 266">
                <a:extLst>
                  <a:ext uri="{FF2B5EF4-FFF2-40B4-BE49-F238E27FC236}">
                    <a16:creationId xmlns:a16="http://schemas.microsoft.com/office/drawing/2014/main" xmlns="" id="{790FA76B-269C-473B-AE63-11CE5BE515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8" y="147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38" name="Line 267">
                <a:extLst>
                  <a:ext uri="{FF2B5EF4-FFF2-40B4-BE49-F238E27FC236}">
                    <a16:creationId xmlns:a16="http://schemas.microsoft.com/office/drawing/2014/main" xmlns="" id="{6F6B5528-A236-46DC-AB70-58FB92B849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3" y="145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39" name="Line 268">
                <a:extLst>
                  <a:ext uri="{FF2B5EF4-FFF2-40B4-BE49-F238E27FC236}">
                    <a16:creationId xmlns:a16="http://schemas.microsoft.com/office/drawing/2014/main" xmlns="" id="{D94C0AAA-6BA7-4139-8B79-79177E12E9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8" y="144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40" name="Line 269">
                <a:extLst>
                  <a:ext uri="{FF2B5EF4-FFF2-40B4-BE49-F238E27FC236}">
                    <a16:creationId xmlns:a16="http://schemas.microsoft.com/office/drawing/2014/main" xmlns="" id="{752CD5AA-E5CA-4042-B7CF-CCED2B4957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2" y="143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41" name="Line 270">
                <a:extLst>
                  <a:ext uri="{FF2B5EF4-FFF2-40B4-BE49-F238E27FC236}">
                    <a16:creationId xmlns:a16="http://schemas.microsoft.com/office/drawing/2014/main" xmlns="" id="{161D3C24-3517-48BA-8890-039933A5DC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7" y="142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42" name="Line 271">
                <a:extLst>
                  <a:ext uri="{FF2B5EF4-FFF2-40B4-BE49-F238E27FC236}">
                    <a16:creationId xmlns:a16="http://schemas.microsoft.com/office/drawing/2014/main" xmlns="" id="{CE20F95E-F6D1-418A-B7BC-2AEC3620BD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2" y="141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43" name="Line 272">
                <a:extLst>
                  <a:ext uri="{FF2B5EF4-FFF2-40B4-BE49-F238E27FC236}">
                    <a16:creationId xmlns:a16="http://schemas.microsoft.com/office/drawing/2014/main" xmlns="" id="{7623EBAB-8D85-4D16-AB2E-D00D3C949A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7" y="140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44" name="Line 273">
                <a:extLst>
                  <a:ext uri="{FF2B5EF4-FFF2-40B4-BE49-F238E27FC236}">
                    <a16:creationId xmlns:a16="http://schemas.microsoft.com/office/drawing/2014/main" xmlns="" id="{79674DE4-A82A-40C1-B7CD-67B42C90F7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1" y="139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45" name="Line 274">
                <a:extLst>
                  <a:ext uri="{FF2B5EF4-FFF2-40B4-BE49-F238E27FC236}">
                    <a16:creationId xmlns:a16="http://schemas.microsoft.com/office/drawing/2014/main" xmlns="" id="{009E188C-2A71-4216-A14D-F1E26BB9BD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6" y="137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46" name="Line 275">
                <a:extLst>
                  <a:ext uri="{FF2B5EF4-FFF2-40B4-BE49-F238E27FC236}">
                    <a16:creationId xmlns:a16="http://schemas.microsoft.com/office/drawing/2014/main" xmlns="" id="{3A806DE7-442E-44F1-B639-DE29EC56DC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1" y="1367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47" name="Line 276">
                <a:extLst>
                  <a:ext uri="{FF2B5EF4-FFF2-40B4-BE49-F238E27FC236}">
                    <a16:creationId xmlns:a16="http://schemas.microsoft.com/office/drawing/2014/main" xmlns="" id="{248D26EC-0F3F-4EAE-9BBC-AC1FCE082E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6" y="135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48" name="Line 277">
                <a:extLst>
                  <a:ext uri="{FF2B5EF4-FFF2-40B4-BE49-F238E27FC236}">
                    <a16:creationId xmlns:a16="http://schemas.microsoft.com/office/drawing/2014/main" xmlns="" id="{E99C8736-5E60-45B7-8825-41B239AA1E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0" y="1344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49" name="Line 278">
                <a:extLst>
                  <a:ext uri="{FF2B5EF4-FFF2-40B4-BE49-F238E27FC236}">
                    <a16:creationId xmlns:a16="http://schemas.microsoft.com/office/drawing/2014/main" xmlns="" id="{FEFEC055-9274-4DAE-B2F1-239E14AB5C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5" y="133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50" name="Line 279">
                <a:extLst>
                  <a:ext uri="{FF2B5EF4-FFF2-40B4-BE49-F238E27FC236}">
                    <a16:creationId xmlns:a16="http://schemas.microsoft.com/office/drawing/2014/main" xmlns="" id="{A8DD108F-5615-498F-9D8C-0A3BE2D641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9" y="132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51" name="Line 280">
                <a:extLst>
                  <a:ext uri="{FF2B5EF4-FFF2-40B4-BE49-F238E27FC236}">
                    <a16:creationId xmlns:a16="http://schemas.microsoft.com/office/drawing/2014/main" xmlns="" id="{405786A3-4547-4DDB-ADD4-6F9E69C175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4" y="130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52" name="Line 281">
                <a:extLst>
                  <a:ext uri="{FF2B5EF4-FFF2-40B4-BE49-F238E27FC236}">
                    <a16:creationId xmlns:a16="http://schemas.microsoft.com/office/drawing/2014/main" xmlns="" id="{DA60EB60-81E6-400D-90AF-B6F0EB171C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9" y="129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53" name="Line 282">
                <a:extLst>
                  <a:ext uri="{FF2B5EF4-FFF2-40B4-BE49-F238E27FC236}">
                    <a16:creationId xmlns:a16="http://schemas.microsoft.com/office/drawing/2014/main" xmlns="" id="{5BE9A3E9-57DD-43D1-89AC-4823E463AC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4" y="128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54" name="Line 283">
                <a:extLst>
                  <a:ext uri="{FF2B5EF4-FFF2-40B4-BE49-F238E27FC236}">
                    <a16:creationId xmlns:a16="http://schemas.microsoft.com/office/drawing/2014/main" xmlns="" id="{F68DDCA5-5F39-41C7-82BC-33A43757FE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8" y="127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55" name="Line 284">
                <a:extLst>
                  <a:ext uri="{FF2B5EF4-FFF2-40B4-BE49-F238E27FC236}">
                    <a16:creationId xmlns:a16="http://schemas.microsoft.com/office/drawing/2014/main" xmlns="" id="{9C8475DA-A59B-4705-930A-704284123A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3" y="126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56" name="Line 285">
                <a:extLst>
                  <a:ext uri="{FF2B5EF4-FFF2-40B4-BE49-F238E27FC236}">
                    <a16:creationId xmlns:a16="http://schemas.microsoft.com/office/drawing/2014/main" xmlns="" id="{94254328-AAB7-4818-93D0-438F6A66CF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7" y="125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57" name="Line 286">
                <a:extLst>
                  <a:ext uri="{FF2B5EF4-FFF2-40B4-BE49-F238E27FC236}">
                    <a16:creationId xmlns:a16="http://schemas.microsoft.com/office/drawing/2014/main" xmlns="" id="{DEA8F91C-F0A2-4E36-8CC8-0AE827E4BC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2" y="123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58" name="Line 287">
                <a:extLst>
                  <a:ext uri="{FF2B5EF4-FFF2-40B4-BE49-F238E27FC236}">
                    <a16:creationId xmlns:a16="http://schemas.microsoft.com/office/drawing/2014/main" xmlns="" id="{FB5D700E-FB69-44C2-B7A9-4EC67434EE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7" y="122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59" name="Line 288">
                <a:extLst>
                  <a:ext uri="{FF2B5EF4-FFF2-40B4-BE49-F238E27FC236}">
                    <a16:creationId xmlns:a16="http://schemas.microsoft.com/office/drawing/2014/main" xmlns="" id="{E0F02A35-11B2-49AD-87A8-E86243D287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1" y="1217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60" name="Line 289">
                <a:extLst>
                  <a:ext uri="{FF2B5EF4-FFF2-40B4-BE49-F238E27FC236}">
                    <a16:creationId xmlns:a16="http://schemas.microsoft.com/office/drawing/2014/main" xmlns="" id="{A40DA79B-F913-4B4F-BC1D-74735E8C7E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6" y="120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61" name="Line 290">
                <a:extLst>
                  <a:ext uri="{FF2B5EF4-FFF2-40B4-BE49-F238E27FC236}">
                    <a16:creationId xmlns:a16="http://schemas.microsoft.com/office/drawing/2014/main" xmlns="" id="{7E48CB98-A982-48C0-8287-E39C41E63E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1" y="119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62" name="Line 291">
                <a:extLst>
                  <a:ext uri="{FF2B5EF4-FFF2-40B4-BE49-F238E27FC236}">
                    <a16:creationId xmlns:a16="http://schemas.microsoft.com/office/drawing/2014/main" xmlns="" id="{BE831A80-AA20-4319-8B1B-94161D289D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5" y="118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63" name="Line 292">
                <a:extLst>
                  <a:ext uri="{FF2B5EF4-FFF2-40B4-BE49-F238E27FC236}">
                    <a16:creationId xmlns:a16="http://schemas.microsoft.com/office/drawing/2014/main" xmlns="" id="{1DFE737F-A43D-47CC-A923-40E33D3EE5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0" y="117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64" name="Line 293">
                <a:extLst>
                  <a:ext uri="{FF2B5EF4-FFF2-40B4-BE49-F238E27FC236}">
                    <a16:creationId xmlns:a16="http://schemas.microsoft.com/office/drawing/2014/main" xmlns="" id="{27ADC2FD-0A2A-424A-BEE8-81BBFF203E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5" y="115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65" name="Line 294">
                <a:extLst>
                  <a:ext uri="{FF2B5EF4-FFF2-40B4-BE49-F238E27FC236}">
                    <a16:creationId xmlns:a16="http://schemas.microsoft.com/office/drawing/2014/main" xmlns="" id="{71A53003-1436-408C-887D-7697B11E4F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9" y="114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66" name="Line 295">
                <a:extLst>
                  <a:ext uri="{FF2B5EF4-FFF2-40B4-BE49-F238E27FC236}">
                    <a16:creationId xmlns:a16="http://schemas.microsoft.com/office/drawing/2014/main" xmlns="" id="{451F7AE4-0B4A-4DBA-B8FE-ACEC08389C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3" y="1136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67" name="Line 296">
                <a:extLst>
                  <a:ext uri="{FF2B5EF4-FFF2-40B4-BE49-F238E27FC236}">
                    <a16:creationId xmlns:a16="http://schemas.microsoft.com/office/drawing/2014/main" xmlns="" id="{7428EB3C-3F9C-4FB3-A7E4-A0168EB212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8" y="112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68" name="Line 297">
                <a:extLst>
                  <a:ext uri="{FF2B5EF4-FFF2-40B4-BE49-F238E27FC236}">
                    <a16:creationId xmlns:a16="http://schemas.microsoft.com/office/drawing/2014/main" xmlns="" id="{E1403814-1180-40E9-983D-72F68E7368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3" y="111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69" name="Line 298">
                <a:extLst>
                  <a:ext uri="{FF2B5EF4-FFF2-40B4-BE49-F238E27FC236}">
                    <a16:creationId xmlns:a16="http://schemas.microsoft.com/office/drawing/2014/main" xmlns="" id="{F8499257-A47F-4CF2-AD55-5C986CB16B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7" y="110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70" name="Line 299">
                <a:extLst>
                  <a:ext uri="{FF2B5EF4-FFF2-40B4-BE49-F238E27FC236}">
                    <a16:creationId xmlns:a16="http://schemas.microsoft.com/office/drawing/2014/main" xmlns="" id="{C46C3889-D07E-4779-9596-7A1EEF01C5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2" y="108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71" name="Line 300">
                <a:extLst>
                  <a:ext uri="{FF2B5EF4-FFF2-40B4-BE49-F238E27FC236}">
                    <a16:creationId xmlns:a16="http://schemas.microsoft.com/office/drawing/2014/main" xmlns="" id="{E9129BEE-C57C-4FEA-9A5C-5698BE1488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6" y="107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72" name="Line 301">
                <a:extLst>
                  <a:ext uri="{FF2B5EF4-FFF2-40B4-BE49-F238E27FC236}">
                    <a16:creationId xmlns:a16="http://schemas.microsoft.com/office/drawing/2014/main" xmlns="" id="{AF02F10E-3C0C-4F2E-A4CE-638E63F16C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1" y="106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73" name="Line 302">
                <a:extLst>
                  <a:ext uri="{FF2B5EF4-FFF2-40B4-BE49-F238E27FC236}">
                    <a16:creationId xmlns:a16="http://schemas.microsoft.com/office/drawing/2014/main" xmlns="" id="{85F1B37F-D625-4A8E-B70F-5F170530B5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5" y="105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74" name="Line 303">
                <a:extLst>
                  <a:ext uri="{FF2B5EF4-FFF2-40B4-BE49-F238E27FC236}">
                    <a16:creationId xmlns:a16="http://schemas.microsoft.com/office/drawing/2014/main" xmlns="" id="{DFD8554E-F740-4700-B992-F3B9E56A81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0" y="104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75" name="Line 304">
                <a:extLst>
                  <a:ext uri="{FF2B5EF4-FFF2-40B4-BE49-F238E27FC236}">
                    <a16:creationId xmlns:a16="http://schemas.microsoft.com/office/drawing/2014/main" xmlns="" id="{82BAD5A1-97D3-45E6-A920-9EF66C41AF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4" y="103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76" name="Line 305">
                <a:extLst>
                  <a:ext uri="{FF2B5EF4-FFF2-40B4-BE49-F238E27FC236}">
                    <a16:creationId xmlns:a16="http://schemas.microsoft.com/office/drawing/2014/main" xmlns="" id="{11FCA6EA-D120-45BB-8C7D-2965A6F91C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9" y="102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77" name="Line 306">
                <a:extLst>
                  <a:ext uri="{FF2B5EF4-FFF2-40B4-BE49-F238E27FC236}">
                    <a16:creationId xmlns:a16="http://schemas.microsoft.com/office/drawing/2014/main" xmlns="" id="{00575D0B-7C14-4A88-8FCD-F9726423FA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3" y="1008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78" name="Line 307">
                <a:extLst>
                  <a:ext uri="{FF2B5EF4-FFF2-40B4-BE49-F238E27FC236}">
                    <a16:creationId xmlns:a16="http://schemas.microsoft.com/office/drawing/2014/main" xmlns="" id="{5C35BE69-3036-463E-84E6-F240CFE04F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7" y="997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79" name="Line 308">
                <a:extLst>
                  <a:ext uri="{FF2B5EF4-FFF2-40B4-BE49-F238E27FC236}">
                    <a16:creationId xmlns:a16="http://schemas.microsoft.com/office/drawing/2014/main" xmlns="" id="{0E4122F9-7262-4EB5-8792-90ABA97462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2" y="98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80" name="Line 309">
                <a:extLst>
                  <a:ext uri="{FF2B5EF4-FFF2-40B4-BE49-F238E27FC236}">
                    <a16:creationId xmlns:a16="http://schemas.microsoft.com/office/drawing/2014/main" xmlns="" id="{47CFF357-B371-445B-9A6A-0B0B2D9121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6" y="97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81" name="Line 310">
                <a:extLst>
                  <a:ext uri="{FF2B5EF4-FFF2-40B4-BE49-F238E27FC236}">
                    <a16:creationId xmlns:a16="http://schemas.microsoft.com/office/drawing/2014/main" xmlns="" id="{08077E6F-18F6-43E2-AAD6-2E4FD8130B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1" y="963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82" name="Line 311">
                <a:extLst>
                  <a:ext uri="{FF2B5EF4-FFF2-40B4-BE49-F238E27FC236}">
                    <a16:creationId xmlns:a16="http://schemas.microsoft.com/office/drawing/2014/main" xmlns="" id="{7C8EA1C0-2232-4ECE-98A3-9877CBB0CC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5" y="95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83" name="Line 312">
                <a:extLst>
                  <a:ext uri="{FF2B5EF4-FFF2-40B4-BE49-F238E27FC236}">
                    <a16:creationId xmlns:a16="http://schemas.microsoft.com/office/drawing/2014/main" xmlns="" id="{04CFA4D9-034F-41BB-9878-8417419219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0" y="93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84" name="Line 313">
                <a:extLst>
                  <a:ext uri="{FF2B5EF4-FFF2-40B4-BE49-F238E27FC236}">
                    <a16:creationId xmlns:a16="http://schemas.microsoft.com/office/drawing/2014/main" xmlns="" id="{C681577E-9CDC-4866-8E29-56839D4D48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4" y="92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85" name="Line 314">
                <a:extLst>
                  <a:ext uri="{FF2B5EF4-FFF2-40B4-BE49-F238E27FC236}">
                    <a16:creationId xmlns:a16="http://schemas.microsoft.com/office/drawing/2014/main" xmlns="" id="{AE1581EF-CF27-4CE4-BCFA-47DF1FE7E3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8" y="91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86" name="Line 315">
                <a:extLst>
                  <a:ext uri="{FF2B5EF4-FFF2-40B4-BE49-F238E27FC236}">
                    <a16:creationId xmlns:a16="http://schemas.microsoft.com/office/drawing/2014/main" xmlns="" id="{FDA68E9C-B874-46B2-B921-6BF256161A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3" y="90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87" name="Line 316">
                <a:extLst>
                  <a:ext uri="{FF2B5EF4-FFF2-40B4-BE49-F238E27FC236}">
                    <a16:creationId xmlns:a16="http://schemas.microsoft.com/office/drawing/2014/main" xmlns="" id="{92629D09-CA61-4B86-98D4-F85F8DBEEE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7" y="89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88" name="Line 317">
                <a:extLst>
                  <a:ext uri="{FF2B5EF4-FFF2-40B4-BE49-F238E27FC236}">
                    <a16:creationId xmlns:a16="http://schemas.microsoft.com/office/drawing/2014/main" xmlns="" id="{CAB4E043-810B-4DCB-BD6C-FE34AC020D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1" y="88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89" name="Line 318">
                <a:extLst>
                  <a:ext uri="{FF2B5EF4-FFF2-40B4-BE49-F238E27FC236}">
                    <a16:creationId xmlns:a16="http://schemas.microsoft.com/office/drawing/2014/main" xmlns="" id="{E3D0718E-1A8E-4F7A-BD1C-2606613097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5" y="87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90" name="Line 319">
                <a:extLst>
                  <a:ext uri="{FF2B5EF4-FFF2-40B4-BE49-F238E27FC236}">
                    <a16:creationId xmlns:a16="http://schemas.microsoft.com/office/drawing/2014/main" xmlns="" id="{92ACB0E4-84ED-44F4-9D96-99AC1A8E02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0" y="858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91" name="Line 320">
                <a:extLst>
                  <a:ext uri="{FF2B5EF4-FFF2-40B4-BE49-F238E27FC236}">
                    <a16:creationId xmlns:a16="http://schemas.microsoft.com/office/drawing/2014/main" xmlns="" id="{802617C2-368B-492A-908F-C029675041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4" y="84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92" name="Line 321">
                <a:extLst>
                  <a:ext uri="{FF2B5EF4-FFF2-40B4-BE49-F238E27FC236}">
                    <a16:creationId xmlns:a16="http://schemas.microsoft.com/office/drawing/2014/main" xmlns="" id="{186156C1-E66D-4475-9BD5-44CC270E19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8" y="83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93" name="Line 322">
                <a:extLst>
                  <a:ext uri="{FF2B5EF4-FFF2-40B4-BE49-F238E27FC236}">
                    <a16:creationId xmlns:a16="http://schemas.microsoft.com/office/drawing/2014/main" xmlns="" id="{FBBA6A49-66D2-4D2A-A18E-51BFABFF44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3" y="82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94" name="Line 323">
                <a:extLst>
                  <a:ext uri="{FF2B5EF4-FFF2-40B4-BE49-F238E27FC236}">
                    <a16:creationId xmlns:a16="http://schemas.microsoft.com/office/drawing/2014/main" xmlns="" id="{6CD13081-4AAF-490D-8ABD-E4E84DBECC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7" y="813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95" name="Line 324">
                <a:extLst>
                  <a:ext uri="{FF2B5EF4-FFF2-40B4-BE49-F238E27FC236}">
                    <a16:creationId xmlns:a16="http://schemas.microsoft.com/office/drawing/2014/main" xmlns="" id="{902C90CE-AD91-4219-AD39-D0E1E49799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1" y="80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96" name="Line 325">
                <a:extLst>
                  <a:ext uri="{FF2B5EF4-FFF2-40B4-BE49-F238E27FC236}">
                    <a16:creationId xmlns:a16="http://schemas.microsoft.com/office/drawing/2014/main" xmlns="" id="{1C7B0D48-1704-4FB5-9D2B-74D97FA7CE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5" y="78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97" name="Line 326">
                <a:extLst>
                  <a:ext uri="{FF2B5EF4-FFF2-40B4-BE49-F238E27FC236}">
                    <a16:creationId xmlns:a16="http://schemas.microsoft.com/office/drawing/2014/main" xmlns="" id="{CE7612E3-96B4-4598-9ED6-D836D6B3CC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0" y="77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98" name="Line 327">
                <a:extLst>
                  <a:ext uri="{FF2B5EF4-FFF2-40B4-BE49-F238E27FC236}">
                    <a16:creationId xmlns:a16="http://schemas.microsoft.com/office/drawing/2014/main" xmlns="" id="{E83D358A-6C94-46F5-B70D-5F7374B37F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4" y="76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99" name="Line 328">
                <a:extLst>
                  <a:ext uri="{FF2B5EF4-FFF2-40B4-BE49-F238E27FC236}">
                    <a16:creationId xmlns:a16="http://schemas.microsoft.com/office/drawing/2014/main" xmlns="" id="{B5F41507-4C1D-49CE-A5CF-860D8B7001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8" y="75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00" name="Line 329">
                <a:extLst>
                  <a:ext uri="{FF2B5EF4-FFF2-40B4-BE49-F238E27FC236}">
                    <a16:creationId xmlns:a16="http://schemas.microsoft.com/office/drawing/2014/main" xmlns="" id="{DFB8ACD4-0993-4BC9-AFD3-7D457E1B02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2" y="743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01" name="Line 330">
                <a:extLst>
                  <a:ext uri="{FF2B5EF4-FFF2-40B4-BE49-F238E27FC236}">
                    <a16:creationId xmlns:a16="http://schemas.microsoft.com/office/drawing/2014/main" xmlns="" id="{457A9955-9390-43C3-8C22-F3C890F2DB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5" y="73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02" name="Line 331">
                <a:extLst>
                  <a:ext uri="{FF2B5EF4-FFF2-40B4-BE49-F238E27FC236}">
                    <a16:creationId xmlns:a16="http://schemas.microsoft.com/office/drawing/2014/main" xmlns="" id="{9165B83B-A72D-4A5E-A1A6-D9318A1E1C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0" y="72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03" name="Line 332">
                <a:extLst>
                  <a:ext uri="{FF2B5EF4-FFF2-40B4-BE49-F238E27FC236}">
                    <a16:creationId xmlns:a16="http://schemas.microsoft.com/office/drawing/2014/main" xmlns="" id="{31C2DE71-B64E-42E6-A2CF-EF84C732E3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4" y="708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04" name="Line 333">
                <a:extLst>
                  <a:ext uri="{FF2B5EF4-FFF2-40B4-BE49-F238E27FC236}">
                    <a16:creationId xmlns:a16="http://schemas.microsoft.com/office/drawing/2014/main" xmlns="" id="{1ED3E93D-6FD2-4D36-9F02-70A1CBECD1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8" y="69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05" name="Line 334">
                <a:extLst>
                  <a:ext uri="{FF2B5EF4-FFF2-40B4-BE49-F238E27FC236}">
                    <a16:creationId xmlns:a16="http://schemas.microsoft.com/office/drawing/2014/main" xmlns="" id="{E1CC8D15-ECCF-4439-9694-CC425AF4D8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2" y="68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06" name="Line 335">
                <a:extLst>
                  <a:ext uri="{FF2B5EF4-FFF2-40B4-BE49-F238E27FC236}">
                    <a16:creationId xmlns:a16="http://schemas.microsoft.com/office/drawing/2014/main" xmlns="" id="{8317BDCC-CA88-4F9C-B1DA-BB34730E3B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6" y="67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07" name="Line 336">
                <a:extLst>
                  <a:ext uri="{FF2B5EF4-FFF2-40B4-BE49-F238E27FC236}">
                    <a16:creationId xmlns:a16="http://schemas.microsoft.com/office/drawing/2014/main" xmlns="" id="{7A5C8E73-2385-401A-AE49-3469BBA42B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0" y="66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08" name="Line 337">
                <a:extLst>
                  <a:ext uri="{FF2B5EF4-FFF2-40B4-BE49-F238E27FC236}">
                    <a16:creationId xmlns:a16="http://schemas.microsoft.com/office/drawing/2014/main" xmlns="" id="{AF9D6D0E-393A-4C59-A342-995ECC2AB6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4" y="651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09" name="Line 338">
                <a:extLst>
                  <a:ext uri="{FF2B5EF4-FFF2-40B4-BE49-F238E27FC236}">
                    <a16:creationId xmlns:a16="http://schemas.microsoft.com/office/drawing/2014/main" xmlns="" id="{5CC304E2-6A94-457C-8D26-D506EE0836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7" y="63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10" name="Line 339">
                <a:extLst>
                  <a:ext uri="{FF2B5EF4-FFF2-40B4-BE49-F238E27FC236}">
                    <a16:creationId xmlns:a16="http://schemas.microsoft.com/office/drawing/2014/main" xmlns="" id="{39D9A76F-E78D-4083-BABF-241B03D00F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2" y="628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11" name="Line 340">
                <a:extLst>
                  <a:ext uri="{FF2B5EF4-FFF2-40B4-BE49-F238E27FC236}">
                    <a16:creationId xmlns:a16="http://schemas.microsoft.com/office/drawing/2014/main" xmlns="" id="{6A688247-26D2-414D-AE19-D298E3F2C4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5" y="61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12" name="Line 341">
                <a:extLst>
                  <a:ext uri="{FF2B5EF4-FFF2-40B4-BE49-F238E27FC236}">
                    <a16:creationId xmlns:a16="http://schemas.microsoft.com/office/drawing/2014/main" xmlns="" id="{3D3D55C8-B28B-4183-BD66-FCEEC8819B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9" y="60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13" name="Line 342">
                <a:extLst>
                  <a:ext uri="{FF2B5EF4-FFF2-40B4-BE49-F238E27FC236}">
                    <a16:creationId xmlns:a16="http://schemas.microsoft.com/office/drawing/2014/main" xmlns="" id="{EEE50080-89B2-44BE-BD81-A230A82FDF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3" y="593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14" name="Line 343">
                <a:extLst>
                  <a:ext uri="{FF2B5EF4-FFF2-40B4-BE49-F238E27FC236}">
                    <a16:creationId xmlns:a16="http://schemas.microsoft.com/office/drawing/2014/main" xmlns="" id="{46F00626-7C3F-4D9A-B241-9640227913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7" y="58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15" name="Line 344">
                <a:extLst>
                  <a:ext uri="{FF2B5EF4-FFF2-40B4-BE49-F238E27FC236}">
                    <a16:creationId xmlns:a16="http://schemas.microsoft.com/office/drawing/2014/main" xmlns="" id="{BDC561C9-2C91-4F62-BB08-08A16EDE9B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1" y="57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16" name="Line 345">
                <a:extLst>
                  <a:ext uri="{FF2B5EF4-FFF2-40B4-BE49-F238E27FC236}">
                    <a16:creationId xmlns:a16="http://schemas.microsoft.com/office/drawing/2014/main" xmlns="" id="{EF85E406-6EC1-4298-9AAD-D1D60042FC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4" y="558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17" name="Line 346">
                <a:extLst>
                  <a:ext uri="{FF2B5EF4-FFF2-40B4-BE49-F238E27FC236}">
                    <a16:creationId xmlns:a16="http://schemas.microsoft.com/office/drawing/2014/main" xmlns="" id="{5570E6CD-2383-431D-8D00-6788B965BB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8" y="54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18" name="Line 347">
                <a:extLst>
                  <a:ext uri="{FF2B5EF4-FFF2-40B4-BE49-F238E27FC236}">
                    <a16:creationId xmlns:a16="http://schemas.microsoft.com/office/drawing/2014/main" xmlns="" id="{9969429C-C145-4C46-9A44-630DB1618D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2" y="535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19" name="Line 348">
                <a:extLst>
                  <a:ext uri="{FF2B5EF4-FFF2-40B4-BE49-F238E27FC236}">
                    <a16:creationId xmlns:a16="http://schemas.microsoft.com/office/drawing/2014/main" xmlns="" id="{BD83DEC6-5CF7-447C-981B-3CC8733C8F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5" y="52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20" name="Line 349">
                <a:extLst>
                  <a:ext uri="{FF2B5EF4-FFF2-40B4-BE49-F238E27FC236}">
                    <a16:creationId xmlns:a16="http://schemas.microsoft.com/office/drawing/2014/main" xmlns="" id="{50087622-5DA5-445C-BD31-C6FF6757DC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9" y="51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21" name="Line 350">
                <a:extLst>
                  <a:ext uri="{FF2B5EF4-FFF2-40B4-BE49-F238E27FC236}">
                    <a16:creationId xmlns:a16="http://schemas.microsoft.com/office/drawing/2014/main" xmlns="" id="{37EB98DD-C6F8-4BFF-B29A-71E2310613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3" y="501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22" name="Line 351">
                <a:extLst>
                  <a:ext uri="{FF2B5EF4-FFF2-40B4-BE49-F238E27FC236}">
                    <a16:creationId xmlns:a16="http://schemas.microsoft.com/office/drawing/2014/main" xmlns="" id="{D2713493-783E-4BA8-89F5-AD15C7F93D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6" y="48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23" name="Line 352">
                <a:extLst>
                  <a:ext uri="{FF2B5EF4-FFF2-40B4-BE49-F238E27FC236}">
                    <a16:creationId xmlns:a16="http://schemas.microsoft.com/office/drawing/2014/main" xmlns="" id="{41D87165-7A22-4EF1-84E4-4F93D8AA24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0" y="47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24" name="Line 353">
                <a:extLst>
                  <a:ext uri="{FF2B5EF4-FFF2-40B4-BE49-F238E27FC236}">
                    <a16:creationId xmlns:a16="http://schemas.microsoft.com/office/drawing/2014/main" xmlns="" id="{05C11580-7614-429E-AA21-6C4AF5AB94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3" y="466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25" name="Line 354">
                <a:extLst>
                  <a:ext uri="{FF2B5EF4-FFF2-40B4-BE49-F238E27FC236}">
                    <a16:creationId xmlns:a16="http://schemas.microsoft.com/office/drawing/2014/main" xmlns="" id="{58591959-DF2B-4234-AB79-0EC1FBDC76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6" y="45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26" name="Line 355">
                <a:extLst>
                  <a:ext uri="{FF2B5EF4-FFF2-40B4-BE49-F238E27FC236}">
                    <a16:creationId xmlns:a16="http://schemas.microsoft.com/office/drawing/2014/main" xmlns="" id="{18DAF3CF-D174-435D-B0F9-F82934B56B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0" y="443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27" name="Line 356">
                <a:extLst>
                  <a:ext uri="{FF2B5EF4-FFF2-40B4-BE49-F238E27FC236}">
                    <a16:creationId xmlns:a16="http://schemas.microsoft.com/office/drawing/2014/main" xmlns="" id="{1016706A-6D0C-49B1-A3C4-4B44AA5DF9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3" y="431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28" name="Line 357">
                <a:extLst>
                  <a:ext uri="{FF2B5EF4-FFF2-40B4-BE49-F238E27FC236}">
                    <a16:creationId xmlns:a16="http://schemas.microsoft.com/office/drawing/2014/main" xmlns="" id="{57DE9CF2-AF51-493F-8656-3D7A4956DE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5" y="42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29" name="Line 358">
                <a:extLst>
                  <a:ext uri="{FF2B5EF4-FFF2-40B4-BE49-F238E27FC236}">
                    <a16:creationId xmlns:a16="http://schemas.microsoft.com/office/drawing/2014/main" xmlns="" id="{12D22FDF-2311-4571-B245-D04FEB2E66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8" y="408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30" name="Line 359">
                <a:extLst>
                  <a:ext uri="{FF2B5EF4-FFF2-40B4-BE49-F238E27FC236}">
                    <a16:creationId xmlns:a16="http://schemas.microsoft.com/office/drawing/2014/main" xmlns="" id="{76B37FE3-B8D3-49BC-8CDE-83A46E1B00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0" y="397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31" name="Line 360">
                <a:extLst>
                  <a:ext uri="{FF2B5EF4-FFF2-40B4-BE49-F238E27FC236}">
                    <a16:creationId xmlns:a16="http://schemas.microsoft.com/office/drawing/2014/main" xmlns="" id="{7ECDD5BC-D22F-4D20-B4E9-EF89485931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2" y="385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32" name="Line 361">
                <a:extLst>
                  <a:ext uri="{FF2B5EF4-FFF2-40B4-BE49-F238E27FC236}">
                    <a16:creationId xmlns:a16="http://schemas.microsoft.com/office/drawing/2014/main" xmlns="" id="{C6EAA649-47CE-49AE-B8EE-3D069492DF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4" y="373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33" name="Line 362">
                <a:extLst>
                  <a:ext uri="{FF2B5EF4-FFF2-40B4-BE49-F238E27FC236}">
                    <a16:creationId xmlns:a16="http://schemas.microsoft.com/office/drawing/2014/main" xmlns="" id="{95E5875D-E5FC-4230-AFD8-5256A27327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6" y="362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34" name="Line 363">
                <a:extLst>
                  <a:ext uri="{FF2B5EF4-FFF2-40B4-BE49-F238E27FC236}">
                    <a16:creationId xmlns:a16="http://schemas.microsoft.com/office/drawing/2014/main" xmlns="" id="{3246932D-C66E-415B-867D-1195D1E4CC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9" y="350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35" name="Line 364">
                <a:extLst>
                  <a:ext uri="{FF2B5EF4-FFF2-40B4-BE49-F238E27FC236}">
                    <a16:creationId xmlns:a16="http://schemas.microsoft.com/office/drawing/2014/main" xmlns="" id="{8438FCA6-2E95-4FF4-A3E5-E72219B09C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1" y="339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36" name="Line 365">
                <a:extLst>
                  <a:ext uri="{FF2B5EF4-FFF2-40B4-BE49-F238E27FC236}">
                    <a16:creationId xmlns:a16="http://schemas.microsoft.com/office/drawing/2014/main" xmlns="" id="{08BE0F7E-1A54-4DCA-94B3-326F51828E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3" y="327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37" name="Line 366">
                <a:extLst>
                  <a:ext uri="{FF2B5EF4-FFF2-40B4-BE49-F238E27FC236}">
                    <a16:creationId xmlns:a16="http://schemas.microsoft.com/office/drawing/2014/main" xmlns="" id="{BC50E609-8D73-4F6B-8E08-3024F994BF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5" y="316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38" name="Line 367">
                <a:extLst>
                  <a:ext uri="{FF2B5EF4-FFF2-40B4-BE49-F238E27FC236}">
                    <a16:creationId xmlns:a16="http://schemas.microsoft.com/office/drawing/2014/main" xmlns="" id="{4C3D15CB-98F4-4341-8544-51C9378435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7" y="304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39" name="Line 368">
                <a:extLst>
                  <a:ext uri="{FF2B5EF4-FFF2-40B4-BE49-F238E27FC236}">
                    <a16:creationId xmlns:a16="http://schemas.microsoft.com/office/drawing/2014/main" xmlns="" id="{D114EAFB-C207-4712-9CAE-6181533A54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3" y="431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0" name="Line 369">
                <a:extLst>
                  <a:ext uri="{FF2B5EF4-FFF2-40B4-BE49-F238E27FC236}">
                    <a16:creationId xmlns:a16="http://schemas.microsoft.com/office/drawing/2014/main" xmlns="" id="{F78F53F4-994C-4D14-8EDE-6454B0BDB4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5" y="42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1" name="Line 370">
                <a:extLst>
                  <a:ext uri="{FF2B5EF4-FFF2-40B4-BE49-F238E27FC236}">
                    <a16:creationId xmlns:a16="http://schemas.microsoft.com/office/drawing/2014/main" xmlns="" id="{3F6F2F1D-3134-4487-86B2-3CE61165E8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8" y="408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2" name="Line 371">
                <a:extLst>
                  <a:ext uri="{FF2B5EF4-FFF2-40B4-BE49-F238E27FC236}">
                    <a16:creationId xmlns:a16="http://schemas.microsoft.com/office/drawing/2014/main" xmlns="" id="{ADA1E1AE-1CE6-46C7-9F97-6D0867B2E0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0" y="397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3" name="Line 372">
                <a:extLst>
                  <a:ext uri="{FF2B5EF4-FFF2-40B4-BE49-F238E27FC236}">
                    <a16:creationId xmlns:a16="http://schemas.microsoft.com/office/drawing/2014/main" xmlns="" id="{74D5368F-3599-47EA-9374-369687A606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2" y="385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4" name="Line 373">
                <a:extLst>
                  <a:ext uri="{FF2B5EF4-FFF2-40B4-BE49-F238E27FC236}">
                    <a16:creationId xmlns:a16="http://schemas.microsoft.com/office/drawing/2014/main" xmlns="" id="{507AF4B7-A532-42D1-8512-EDA0C439E6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4" y="373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5" name="Line 374">
                <a:extLst>
                  <a:ext uri="{FF2B5EF4-FFF2-40B4-BE49-F238E27FC236}">
                    <a16:creationId xmlns:a16="http://schemas.microsoft.com/office/drawing/2014/main" xmlns="" id="{BD0EFBBF-CE13-4B0C-84AB-1D9D662636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6" y="362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6" name="Line 375">
                <a:extLst>
                  <a:ext uri="{FF2B5EF4-FFF2-40B4-BE49-F238E27FC236}">
                    <a16:creationId xmlns:a16="http://schemas.microsoft.com/office/drawing/2014/main" xmlns="" id="{C98ABB5B-9B92-420B-A4F5-8A150F1806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9" y="350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7" name="Line 376">
                <a:extLst>
                  <a:ext uri="{FF2B5EF4-FFF2-40B4-BE49-F238E27FC236}">
                    <a16:creationId xmlns:a16="http://schemas.microsoft.com/office/drawing/2014/main" xmlns="" id="{F4B1DA43-FD15-4E8E-8F1C-61512C798B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1" y="339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8" name="Line 377">
                <a:extLst>
                  <a:ext uri="{FF2B5EF4-FFF2-40B4-BE49-F238E27FC236}">
                    <a16:creationId xmlns:a16="http://schemas.microsoft.com/office/drawing/2014/main" xmlns="" id="{822A8433-CE6D-4622-8E29-9BE902B30B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3" y="327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9" name="Line 378">
                <a:extLst>
                  <a:ext uri="{FF2B5EF4-FFF2-40B4-BE49-F238E27FC236}">
                    <a16:creationId xmlns:a16="http://schemas.microsoft.com/office/drawing/2014/main" xmlns="" id="{89B02961-6DD0-467F-950B-C4E3A7DE6D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5" y="316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0" name="Line 379">
                <a:extLst>
                  <a:ext uri="{FF2B5EF4-FFF2-40B4-BE49-F238E27FC236}">
                    <a16:creationId xmlns:a16="http://schemas.microsoft.com/office/drawing/2014/main" xmlns="" id="{29C97A23-275D-46D7-8FD8-838DA60E24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7" y="304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1" name="Line 380">
                <a:extLst>
                  <a:ext uri="{FF2B5EF4-FFF2-40B4-BE49-F238E27FC236}">
                    <a16:creationId xmlns:a16="http://schemas.microsoft.com/office/drawing/2014/main" xmlns="" id="{CDE1AB66-F8B9-4833-9CDD-6F067AD4A3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48" y="3757"/>
                <a:ext cx="1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2" name="Line 381">
                <a:extLst>
                  <a:ext uri="{FF2B5EF4-FFF2-40B4-BE49-F238E27FC236}">
                    <a16:creationId xmlns:a16="http://schemas.microsoft.com/office/drawing/2014/main" xmlns="" id="{A845FD6F-0CBD-4AEB-AD0E-B0BB258765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66" y="3745"/>
                <a:ext cx="1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3" name="Line 382">
                <a:extLst>
                  <a:ext uri="{FF2B5EF4-FFF2-40B4-BE49-F238E27FC236}">
                    <a16:creationId xmlns:a16="http://schemas.microsoft.com/office/drawing/2014/main" xmlns="" id="{B33039A6-D94A-42CD-8DFA-ABE560B8D4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84" y="3734"/>
                <a:ext cx="1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4" name="Line 383">
                <a:extLst>
                  <a:ext uri="{FF2B5EF4-FFF2-40B4-BE49-F238E27FC236}">
                    <a16:creationId xmlns:a16="http://schemas.microsoft.com/office/drawing/2014/main" xmlns="" id="{C3E9F910-D5E0-4E11-84E4-68A7BE88B3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02" y="3722"/>
                <a:ext cx="1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5" name="Line 384">
                <a:extLst>
                  <a:ext uri="{FF2B5EF4-FFF2-40B4-BE49-F238E27FC236}">
                    <a16:creationId xmlns:a16="http://schemas.microsoft.com/office/drawing/2014/main" xmlns="" id="{455A213C-858C-4781-8F58-12E174688C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19" y="3711"/>
                <a:ext cx="1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6" name="Line 385">
                <a:extLst>
                  <a:ext uri="{FF2B5EF4-FFF2-40B4-BE49-F238E27FC236}">
                    <a16:creationId xmlns:a16="http://schemas.microsoft.com/office/drawing/2014/main" xmlns="" id="{B979D4EF-6328-44AC-A0CA-A8CE874A81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36" y="3699"/>
                <a:ext cx="1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7" name="Line 386">
                <a:extLst>
                  <a:ext uri="{FF2B5EF4-FFF2-40B4-BE49-F238E27FC236}">
                    <a16:creationId xmlns:a16="http://schemas.microsoft.com/office/drawing/2014/main" xmlns="" id="{0E553176-8A4A-41A7-B543-2516CA2850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53" y="3688"/>
                <a:ext cx="1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8" name="Line 387">
                <a:extLst>
                  <a:ext uri="{FF2B5EF4-FFF2-40B4-BE49-F238E27FC236}">
                    <a16:creationId xmlns:a16="http://schemas.microsoft.com/office/drawing/2014/main" xmlns="" id="{A2C6D792-AA1D-4E18-B2C1-6A88AD0026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70" y="3676"/>
                <a:ext cx="1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9" name="Line 388">
                <a:extLst>
                  <a:ext uri="{FF2B5EF4-FFF2-40B4-BE49-F238E27FC236}">
                    <a16:creationId xmlns:a16="http://schemas.microsoft.com/office/drawing/2014/main" xmlns="" id="{44FAC353-5EE0-4C97-B59E-275521255F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87" y="3664"/>
                <a:ext cx="1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60" name="Line 389">
                <a:extLst>
                  <a:ext uri="{FF2B5EF4-FFF2-40B4-BE49-F238E27FC236}">
                    <a16:creationId xmlns:a16="http://schemas.microsoft.com/office/drawing/2014/main" xmlns="" id="{24D6F07A-7F7F-40DB-A378-7C8719EDD9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04" y="3653"/>
                <a:ext cx="1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61" name="Line 390">
                <a:extLst>
                  <a:ext uri="{FF2B5EF4-FFF2-40B4-BE49-F238E27FC236}">
                    <a16:creationId xmlns:a16="http://schemas.microsoft.com/office/drawing/2014/main" xmlns="" id="{7827BE86-FE17-4356-8C03-15C02658B9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20" y="3642"/>
                <a:ext cx="1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62" name="Line 391">
                <a:extLst>
                  <a:ext uri="{FF2B5EF4-FFF2-40B4-BE49-F238E27FC236}">
                    <a16:creationId xmlns:a16="http://schemas.microsoft.com/office/drawing/2014/main" xmlns="" id="{D5857656-0D43-4B59-8EF3-54820B02E6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36" y="3630"/>
                <a:ext cx="1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63" name="Line 392">
                <a:extLst>
                  <a:ext uri="{FF2B5EF4-FFF2-40B4-BE49-F238E27FC236}">
                    <a16:creationId xmlns:a16="http://schemas.microsoft.com/office/drawing/2014/main" xmlns="" id="{9468AEA4-3063-4E9C-A30D-914E2DDDE9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3" y="3619"/>
                <a:ext cx="1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64" name="Line 393">
                <a:extLst>
                  <a:ext uri="{FF2B5EF4-FFF2-40B4-BE49-F238E27FC236}">
                    <a16:creationId xmlns:a16="http://schemas.microsoft.com/office/drawing/2014/main" xmlns="" id="{1EE850ED-99B9-4C75-BFDD-387E936A6F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69" y="3607"/>
                <a:ext cx="1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65" name="Line 394">
                <a:extLst>
                  <a:ext uri="{FF2B5EF4-FFF2-40B4-BE49-F238E27FC236}">
                    <a16:creationId xmlns:a16="http://schemas.microsoft.com/office/drawing/2014/main" xmlns="" id="{DBD2A2A1-5FE2-41A1-BED5-B19B4CB6A6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85" y="3595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66" name="Line 395">
                <a:extLst>
                  <a:ext uri="{FF2B5EF4-FFF2-40B4-BE49-F238E27FC236}">
                    <a16:creationId xmlns:a16="http://schemas.microsoft.com/office/drawing/2014/main" xmlns="" id="{392CE7CF-A5A1-4949-A968-2DC5242F40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00" y="3584"/>
                <a:ext cx="1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67" name="Line 396">
                <a:extLst>
                  <a:ext uri="{FF2B5EF4-FFF2-40B4-BE49-F238E27FC236}">
                    <a16:creationId xmlns:a16="http://schemas.microsoft.com/office/drawing/2014/main" xmlns="" id="{74003284-2CB9-4BF7-B7F2-A41CAC6CAB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16" y="3572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68" name="Line 397">
                <a:extLst>
                  <a:ext uri="{FF2B5EF4-FFF2-40B4-BE49-F238E27FC236}">
                    <a16:creationId xmlns:a16="http://schemas.microsoft.com/office/drawing/2014/main" xmlns="" id="{5BFC7257-E4D1-416E-927F-0E6D8E8735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31" y="3561"/>
                <a:ext cx="1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69" name="Line 398">
                <a:extLst>
                  <a:ext uri="{FF2B5EF4-FFF2-40B4-BE49-F238E27FC236}">
                    <a16:creationId xmlns:a16="http://schemas.microsoft.com/office/drawing/2014/main" xmlns="" id="{742DCD36-F2BB-4378-957E-CF245CD9DC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46" y="3549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70" name="Line 399">
                <a:extLst>
                  <a:ext uri="{FF2B5EF4-FFF2-40B4-BE49-F238E27FC236}">
                    <a16:creationId xmlns:a16="http://schemas.microsoft.com/office/drawing/2014/main" xmlns="" id="{929D6F79-463C-48A3-8C99-0689F5FE0A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61" y="3538"/>
                <a:ext cx="1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71" name="Line 400">
                <a:extLst>
                  <a:ext uri="{FF2B5EF4-FFF2-40B4-BE49-F238E27FC236}">
                    <a16:creationId xmlns:a16="http://schemas.microsoft.com/office/drawing/2014/main" xmlns="" id="{6E21A559-1CCB-4DC1-BDD8-15F5CA66F5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76" y="3526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72" name="Line 401">
                <a:extLst>
                  <a:ext uri="{FF2B5EF4-FFF2-40B4-BE49-F238E27FC236}">
                    <a16:creationId xmlns:a16="http://schemas.microsoft.com/office/drawing/2014/main" xmlns="" id="{02BC7452-D287-4485-8F8E-3D3A2E4A8C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91" y="3515"/>
                <a:ext cx="1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73" name="Line 402">
                <a:extLst>
                  <a:ext uri="{FF2B5EF4-FFF2-40B4-BE49-F238E27FC236}">
                    <a16:creationId xmlns:a16="http://schemas.microsoft.com/office/drawing/2014/main" xmlns="" id="{60B4C1C2-3EC3-483F-A6A4-C9D6ADC282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06" y="3503"/>
                <a:ext cx="1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74" name="Line 403">
                <a:extLst>
                  <a:ext uri="{FF2B5EF4-FFF2-40B4-BE49-F238E27FC236}">
                    <a16:creationId xmlns:a16="http://schemas.microsoft.com/office/drawing/2014/main" xmlns="" id="{FC575157-CCE8-4B77-9F04-7F99A46715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20" y="3491"/>
                <a:ext cx="1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75" name="Line 404">
                <a:extLst>
                  <a:ext uri="{FF2B5EF4-FFF2-40B4-BE49-F238E27FC236}">
                    <a16:creationId xmlns:a16="http://schemas.microsoft.com/office/drawing/2014/main" xmlns="" id="{52D8A54A-3854-46FA-8E45-F2E51A95E6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34" y="3480"/>
                <a:ext cx="1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76" name="Line 405">
                <a:extLst>
                  <a:ext uri="{FF2B5EF4-FFF2-40B4-BE49-F238E27FC236}">
                    <a16:creationId xmlns:a16="http://schemas.microsoft.com/office/drawing/2014/main" xmlns="" id="{4E7537B4-3381-4E3E-A2B7-C32A319A42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49" y="3468"/>
                <a:ext cx="1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014" name="Group 607">
              <a:extLst>
                <a:ext uri="{FF2B5EF4-FFF2-40B4-BE49-F238E27FC236}">
                  <a16:creationId xmlns:a16="http://schemas.microsoft.com/office/drawing/2014/main" xmlns="" id="{3C9A04E3-DD91-4708-B2E8-B953ADD898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33763" y="1839913"/>
              <a:ext cx="2247900" cy="3665538"/>
              <a:chOff x="2163" y="1159"/>
              <a:chExt cx="1416" cy="2309"/>
            </a:xfrm>
          </p:grpSpPr>
          <p:sp>
            <p:nvSpPr>
              <p:cNvPr id="10077" name="Line 407">
                <a:extLst>
                  <a:ext uri="{FF2B5EF4-FFF2-40B4-BE49-F238E27FC236}">
                    <a16:creationId xmlns:a16="http://schemas.microsoft.com/office/drawing/2014/main" xmlns="" id="{A679337D-29B7-4236-9A27-9E2882998C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63" y="3457"/>
                <a:ext cx="1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78" name="Line 408">
                <a:extLst>
                  <a:ext uri="{FF2B5EF4-FFF2-40B4-BE49-F238E27FC236}">
                    <a16:creationId xmlns:a16="http://schemas.microsoft.com/office/drawing/2014/main" xmlns="" id="{B9E19770-D26E-41EF-82B8-B6C88DDAB3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76" y="3445"/>
                <a:ext cx="1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79" name="Line 409">
                <a:extLst>
                  <a:ext uri="{FF2B5EF4-FFF2-40B4-BE49-F238E27FC236}">
                    <a16:creationId xmlns:a16="http://schemas.microsoft.com/office/drawing/2014/main" xmlns="" id="{4522BC2C-7FC0-4FC7-A943-B1087ACB17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90" y="3433"/>
                <a:ext cx="1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80" name="Line 410">
                <a:extLst>
                  <a:ext uri="{FF2B5EF4-FFF2-40B4-BE49-F238E27FC236}">
                    <a16:creationId xmlns:a16="http://schemas.microsoft.com/office/drawing/2014/main" xmlns="" id="{110C04B3-6C21-4D15-8525-C7FDBF3C2D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04" y="3422"/>
                <a:ext cx="1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81" name="Line 411">
                <a:extLst>
                  <a:ext uri="{FF2B5EF4-FFF2-40B4-BE49-F238E27FC236}">
                    <a16:creationId xmlns:a16="http://schemas.microsoft.com/office/drawing/2014/main" xmlns="" id="{1FCA6164-9973-4321-A0A4-9E92295F79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17" y="3411"/>
                <a:ext cx="1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82" name="Line 412">
                <a:extLst>
                  <a:ext uri="{FF2B5EF4-FFF2-40B4-BE49-F238E27FC236}">
                    <a16:creationId xmlns:a16="http://schemas.microsoft.com/office/drawing/2014/main" xmlns="" id="{D8E8B99A-908B-436E-A22F-06BB236314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31" y="3399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83" name="Line 413">
                <a:extLst>
                  <a:ext uri="{FF2B5EF4-FFF2-40B4-BE49-F238E27FC236}">
                    <a16:creationId xmlns:a16="http://schemas.microsoft.com/office/drawing/2014/main" xmlns="" id="{59938E7A-2F5C-4000-949D-8FCF238AD8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44" y="3388"/>
                <a:ext cx="1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84" name="Line 414">
                <a:extLst>
                  <a:ext uri="{FF2B5EF4-FFF2-40B4-BE49-F238E27FC236}">
                    <a16:creationId xmlns:a16="http://schemas.microsoft.com/office/drawing/2014/main" xmlns="" id="{D903BA00-DAF5-4B0E-91D0-FC449FACAC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57" y="3376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85" name="Line 415">
                <a:extLst>
                  <a:ext uri="{FF2B5EF4-FFF2-40B4-BE49-F238E27FC236}">
                    <a16:creationId xmlns:a16="http://schemas.microsoft.com/office/drawing/2014/main" xmlns="" id="{5C6D047E-D0F1-4C4E-859D-0E88257397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70" y="3364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86" name="Line 416">
                <a:extLst>
                  <a:ext uri="{FF2B5EF4-FFF2-40B4-BE49-F238E27FC236}">
                    <a16:creationId xmlns:a16="http://schemas.microsoft.com/office/drawing/2014/main" xmlns="" id="{24FAD8CE-9622-419F-A398-90259832B2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83" y="3353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87" name="Line 417">
                <a:extLst>
                  <a:ext uri="{FF2B5EF4-FFF2-40B4-BE49-F238E27FC236}">
                    <a16:creationId xmlns:a16="http://schemas.microsoft.com/office/drawing/2014/main" xmlns="" id="{9142F56F-2FCA-4212-A43E-A425199721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95" y="3341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88" name="Line 418">
                <a:extLst>
                  <a:ext uri="{FF2B5EF4-FFF2-40B4-BE49-F238E27FC236}">
                    <a16:creationId xmlns:a16="http://schemas.microsoft.com/office/drawing/2014/main" xmlns="" id="{17C977BB-BFAC-440F-B3C0-F666EAC671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08" y="3330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89" name="Line 419">
                <a:extLst>
                  <a:ext uri="{FF2B5EF4-FFF2-40B4-BE49-F238E27FC236}">
                    <a16:creationId xmlns:a16="http://schemas.microsoft.com/office/drawing/2014/main" xmlns="" id="{763D64F9-8326-44A5-86BA-28CB377099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20" y="3318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90" name="Line 420">
                <a:extLst>
                  <a:ext uri="{FF2B5EF4-FFF2-40B4-BE49-F238E27FC236}">
                    <a16:creationId xmlns:a16="http://schemas.microsoft.com/office/drawing/2014/main" xmlns="" id="{3769A99C-303E-443A-BFFF-F2F3FE3D0A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33" y="3307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91" name="Line 421">
                <a:extLst>
                  <a:ext uri="{FF2B5EF4-FFF2-40B4-BE49-F238E27FC236}">
                    <a16:creationId xmlns:a16="http://schemas.microsoft.com/office/drawing/2014/main" xmlns="" id="{AA9C088D-F0A4-4DED-BC52-504CC480E3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45" y="3295"/>
                <a:ext cx="1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92" name="Line 422">
                <a:extLst>
                  <a:ext uri="{FF2B5EF4-FFF2-40B4-BE49-F238E27FC236}">
                    <a16:creationId xmlns:a16="http://schemas.microsoft.com/office/drawing/2014/main" xmlns="" id="{7D8C9EDD-2453-471D-9C8E-DD3EE4E3BD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57" y="3283"/>
                <a:ext cx="1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93" name="Line 423">
                <a:extLst>
                  <a:ext uri="{FF2B5EF4-FFF2-40B4-BE49-F238E27FC236}">
                    <a16:creationId xmlns:a16="http://schemas.microsoft.com/office/drawing/2014/main" xmlns="" id="{FD7FD67E-30CF-459A-B8F7-E888B45236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69" y="3272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94" name="Line 424">
                <a:extLst>
                  <a:ext uri="{FF2B5EF4-FFF2-40B4-BE49-F238E27FC236}">
                    <a16:creationId xmlns:a16="http://schemas.microsoft.com/office/drawing/2014/main" xmlns="" id="{3CFB55F7-A520-43CA-A250-CA577BFF99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81" y="3260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95" name="Line 425">
                <a:extLst>
                  <a:ext uri="{FF2B5EF4-FFF2-40B4-BE49-F238E27FC236}">
                    <a16:creationId xmlns:a16="http://schemas.microsoft.com/office/drawing/2014/main" xmlns="" id="{61C2897D-27F0-4CFA-9BD8-BD571B8E07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92" y="3249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96" name="Line 426">
                <a:extLst>
                  <a:ext uri="{FF2B5EF4-FFF2-40B4-BE49-F238E27FC236}">
                    <a16:creationId xmlns:a16="http://schemas.microsoft.com/office/drawing/2014/main" xmlns="" id="{440ADFE1-6CFA-43D7-AA19-361957094C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04" y="3237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97" name="Line 427">
                <a:extLst>
                  <a:ext uri="{FF2B5EF4-FFF2-40B4-BE49-F238E27FC236}">
                    <a16:creationId xmlns:a16="http://schemas.microsoft.com/office/drawing/2014/main" xmlns="" id="{1E843217-9BE5-4564-BC90-8C01E74181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15" y="3226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98" name="Line 428">
                <a:extLst>
                  <a:ext uri="{FF2B5EF4-FFF2-40B4-BE49-F238E27FC236}">
                    <a16:creationId xmlns:a16="http://schemas.microsoft.com/office/drawing/2014/main" xmlns="" id="{3784A078-DBAD-4BD5-9A0C-58FF09420A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27" y="3214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99" name="Line 429">
                <a:extLst>
                  <a:ext uri="{FF2B5EF4-FFF2-40B4-BE49-F238E27FC236}">
                    <a16:creationId xmlns:a16="http://schemas.microsoft.com/office/drawing/2014/main" xmlns="" id="{A9C979D7-3884-41EA-A4EF-ADC0E90760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38" y="3203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00" name="Line 430">
                <a:extLst>
                  <a:ext uri="{FF2B5EF4-FFF2-40B4-BE49-F238E27FC236}">
                    <a16:creationId xmlns:a16="http://schemas.microsoft.com/office/drawing/2014/main" xmlns="" id="{2182F609-483A-44B0-BE94-699B4F8ADD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49" y="3191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01" name="Line 431">
                <a:extLst>
                  <a:ext uri="{FF2B5EF4-FFF2-40B4-BE49-F238E27FC236}">
                    <a16:creationId xmlns:a16="http://schemas.microsoft.com/office/drawing/2014/main" xmlns="" id="{C998DF87-6808-4F41-BD53-5EA0A99367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60" y="3180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02" name="Line 432">
                <a:extLst>
                  <a:ext uri="{FF2B5EF4-FFF2-40B4-BE49-F238E27FC236}">
                    <a16:creationId xmlns:a16="http://schemas.microsoft.com/office/drawing/2014/main" xmlns="" id="{6F0C5E0B-E6DF-4BBA-B1DE-CEDCCA8C44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71" y="3168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03" name="Line 433">
                <a:extLst>
                  <a:ext uri="{FF2B5EF4-FFF2-40B4-BE49-F238E27FC236}">
                    <a16:creationId xmlns:a16="http://schemas.microsoft.com/office/drawing/2014/main" xmlns="" id="{53D26DE2-66C9-4919-8DFA-6C65A3614A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82" y="3157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04" name="Line 434">
                <a:extLst>
                  <a:ext uri="{FF2B5EF4-FFF2-40B4-BE49-F238E27FC236}">
                    <a16:creationId xmlns:a16="http://schemas.microsoft.com/office/drawing/2014/main" xmlns="" id="{C4DBD6D2-D702-454A-B78B-B84B34867C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3" y="3145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05" name="Line 435">
                <a:extLst>
                  <a:ext uri="{FF2B5EF4-FFF2-40B4-BE49-F238E27FC236}">
                    <a16:creationId xmlns:a16="http://schemas.microsoft.com/office/drawing/2014/main" xmlns="" id="{A8544CB3-17BD-49D7-A466-A2925D1768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03" y="3133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06" name="Line 436">
                <a:extLst>
                  <a:ext uri="{FF2B5EF4-FFF2-40B4-BE49-F238E27FC236}">
                    <a16:creationId xmlns:a16="http://schemas.microsoft.com/office/drawing/2014/main" xmlns="" id="{9020AD55-5B11-4F6F-BEA1-8E9370B11A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14" y="3122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07" name="Line 437">
                <a:extLst>
                  <a:ext uri="{FF2B5EF4-FFF2-40B4-BE49-F238E27FC236}">
                    <a16:creationId xmlns:a16="http://schemas.microsoft.com/office/drawing/2014/main" xmlns="" id="{73067F0D-C11D-404C-ADE7-2127D1DEA7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25" y="3110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08" name="Line 438">
                <a:extLst>
                  <a:ext uri="{FF2B5EF4-FFF2-40B4-BE49-F238E27FC236}">
                    <a16:creationId xmlns:a16="http://schemas.microsoft.com/office/drawing/2014/main" xmlns="" id="{F6E3D985-80B4-4726-970C-9C7AAD1E7A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35" y="3099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09" name="Line 439">
                <a:extLst>
                  <a:ext uri="{FF2B5EF4-FFF2-40B4-BE49-F238E27FC236}">
                    <a16:creationId xmlns:a16="http://schemas.microsoft.com/office/drawing/2014/main" xmlns="" id="{444EF7B0-FC0A-4E91-8CD3-787FF55848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45" y="3087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10" name="Line 440">
                <a:extLst>
                  <a:ext uri="{FF2B5EF4-FFF2-40B4-BE49-F238E27FC236}">
                    <a16:creationId xmlns:a16="http://schemas.microsoft.com/office/drawing/2014/main" xmlns="" id="{1F65F0D2-6D89-45C8-B1BF-4276B1C4FA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55" y="3076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11" name="Line 441">
                <a:extLst>
                  <a:ext uri="{FF2B5EF4-FFF2-40B4-BE49-F238E27FC236}">
                    <a16:creationId xmlns:a16="http://schemas.microsoft.com/office/drawing/2014/main" xmlns="" id="{A1AE6030-E4A4-468B-9F94-0D86E4D701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65" y="3064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12" name="Line 442">
                <a:extLst>
                  <a:ext uri="{FF2B5EF4-FFF2-40B4-BE49-F238E27FC236}">
                    <a16:creationId xmlns:a16="http://schemas.microsoft.com/office/drawing/2014/main" xmlns="" id="{A44620D8-C73E-49A3-9C0F-8D6A3009F2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75" y="3052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13" name="Line 443">
                <a:extLst>
                  <a:ext uri="{FF2B5EF4-FFF2-40B4-BE49-F238E27FC236}">
                    <a16:creationId xmlns:a16="http://schemas.microsoft.com/office/drawing/2014/main" xmlns="" id="{B620C608-9AEE-4BCF-AEEB-BACE8306F6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85" y="3041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14" name="Line 444">
                <a:extLst>
                  <a:ext uri="{FF2B5EF4-FFF2-40B4-BE49-F238E27FC236}">
                    <a16:creationId xmlns:a16="http://schemas.microsoft.com/office/drawing/2014/main" xmlns="" id="{79E371FE-59AA-4287-AC3B-D5DD259B60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95" y="3029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15" name="Line 445">
                <a:extLst>
                  <a:ext uri="{FF2B5EF4-FFF2-40B4-BE49-F238E27FC236}">
                    <a16:creationId xmlns:a16="http://schemas.microsoft.com/office/drawing/2014/main" xmlns="" id="{7F2D43D2-334D-46CA-8A93-7640FE7B66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05" y="3018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16" name="Line 446">
                <a:extLst>
                  <a:ext uri="{FF2B5EF4-FFF2-40B4-BE49-F238E27FC236}">
                    <a16:creationId xmlns:a16="http://schemas.microsoft.com/office/drawing/2014/main" xmlns="" id="{E96DD266-6FA8-48B8-BBC8-F070942C11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14" y="3007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17" name="Line 447">
                <a:extLst>
                  <a:ext uri="{FF2B5EF4-FFF2-40B4-BE49-F238E27FC236}">
                    <a16:creationId xmlns:a16="http://schemas.microsoft.com/office/drawing/2014/main" xmlns="" id="{82561F91-2813-4C94-A1D9-2977B2A3B6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24" y="2995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18" name="Line 448">
                <a:extLst>
                  <a:ext uri="{FF2B5EF4-FFF2-40B4-BE49-F238E27FC236}">
                    <a16:creationId xmlns:a16="http://schemas.microsoft.com/office/drawing/2014/main" xmlns="" id="{86256023-82DA-493E-822D-5CB9045B7F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33" y="2984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19" name="Line 449">
                <a:extLst>
                  <a:ext uri="{FF2B5EF4-FFF2-40B4-BE49-F238E27FC236}">
                    <a16:creationId xmlns:a16="http://schemas.microsoft.com/office/drawing/2014/main" xmlns="" id="{755F337A-D2EB-4B82-A9E3-EAAE45E779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42" y="2972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20" name="Line 450">
                <a:extLst>
                  <a:ext uri="{FF2B5EF4-FFF2-40B4-BE49-F238E27FC236}">
                    <a16:creationId xmlns:a16="http://schemas.microsoft.com/office/drawing/2014/main" xmlns="" id="{6E7BCFA3-4DAD-4E34-9062-CF6E0BFE4F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52" y="2960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21" name="Line 451">
                <a:extLst>
                  <a:ext uri="{FF2B5EF4-FFF2-40B4-BE49-F238E27FC236}">
                    <a16:creationId xmlns:a16="http://schemas.microsoft.com/office/drawing/2014/main" xmlns="" id="{85C13BA2-57F3-45F7-8D3C-FF9A53252F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61" y="2949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22" name="Line 452">
                <a:extLst>
                  <a:ext uri="{FF2B5EF4-FFF2-40B4-BE49-F238E27FC236}">
                    <a16:creationId xmlns:a16="http://schemas.microsoft.com/office/drawing/2014/main" xmlns="" id="{3CF423AB-D487-4D5A-8FD9-3A41D01A13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70" y="2937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23" name="Line 453">
                <a:extLst>
                  <a:ext uri="{FF2B5EF4-FFF2-40B4-BE49-F238E27FC236}">
                    <a16:creationId xmlns:a16="http://schemas.microsoft.com/office/drawing/2014/main" xmlns="" id="{B92950B9-61C5-49EE-A87C-34F9EDF7C5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79" y="2926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24" name="Line 454">
                <a:extLst>
                  <a:ext uri="{FF2B5EF4-FFF2-40B4-BE49-F238E27FC236}">
                    <a16:creationId xmlns:a16="http://schemas.microsoft.com/office/drawing/2014/main" xmlns="" id="{458C9F9B-F8B3-4613-958E-084FE3CE6F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88" y="2914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25" name="Line 455">
                <a:extLst>
                  <a:ext uri="{FF2B5EF4-FFF2-40B4-BE49-F238E27FC236}">
                    <a16:creationId xmlns:a16="http://schemas.microsoft.com/office/drawing/2014/main" xmlns="" id="{579AC4B7-D5FC-4672-8250-215AFC0857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97" y="2902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26" name="Line 456">
                <a:extLst>
                  <a:ext uri="{FF2B5EF4-FFF2-40B4-BE49-F238E27FC236}">
                    <a16:creationId xmlns:a16="http://schemas.microsoft.com/office/drawing/2014/main" xmlns="" id="{2C49AD52-85E9-471D-AF73-CC2BA4D7E1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05" y="2891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27" name="Line 457">
                <a:extLst>
                  <a:ext uri="{FF2B5EF4-FFF2-40B4-BE49-F238E27FC236}">
                    <a16:creationId xmlns:a16="http://schemas.microsoft.com/office/drawing/2014/main" xmlns="" id="{F6B508BA-328B-4CED-B1D7-75145E9D50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14" y="2879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28" name="Line 458">
                <a:extLst>
                  <a:ext uri="{FF2B5EF4-FFF2-40B4-BE49-F238E27FC236}">
                    <a16:creationId xmlns:a16="http://schemas.microsoft.com/office/drawing/2014/main" xmlns="" id="{39C85535-FB1C-4EFC-8CCB-DC6AEAC509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23" y="2868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29" name="Line 459">
                <a:extLst>
                  <a:ext uri="{FF2B5EF4-FFF2-40B4-BE49-F238E27FC236}">
                    <a16:creationId xmlns:a16="http://schemas.microsoft.com/office/drawing/2014/main" xmlns="" id="{F8F7EE15-271C-4794-96AC-9F25AFF647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31" y="2856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0" name="Line 460">
                <a:extLst>
                  <a:ext uri="{FF2B5EF4-FFF2-40B4-BE49-F238E27FC236}">
                    <a16:creationId xmlns:a16="http://schemas.microsoft.com/office/drawing/2014/main" xmlns="" id="{CC7464FB-54E5-4C7D-8640-F1EFF6CB80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0" y="2845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1" name="Line 461">
                <a:extLst>
                  <a:ext uri="{FF2B5EF4-FFF2-40B4-BE49-F238E27FC236}">
                    <a16:creationId xmlns:a16="http://schemas.microsoft.com/office/drawing/2014/main" xmlns="" id="{E14CE3A2-74E4-48C0-BE02-55FB6530ED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8" y="2833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2" name="Line 462">
                <a:extLst>
                  <a:ext uri="{FF2B5EF4-FFF2-40B4-BE49-F238E27FC236}">
                    <a16:creationId xmlns:a16="http://schemas.microsoft.com/office/drawing/2014/main" xmlns="" id="{3AA3EB08-FDD0-46E3-BC4D-51EE2141CB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6" y="2821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3" name="Line 463">
                <a:extLst>
                  <a:ext uri="{FF2B5EF4-FFF2-40B4-BE49-F238E27FC236}">
                    <a16:creationId xmlns:a16="http://schemas.microsoft.com/office/drawing/2014/main" xmlns="" id="{9AD36F1E-AA29-424F-96E7-8CA0C6FDC8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65" y="2810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4" name="Line 464">
                <a:extLst>
                  <a:ext uri="{FF2B5EF4-FFF2-40B4-BE49-F238E27FC236}">
                    <a16:creationId xmlns:a16="http://schemas.microsoft.com/office/drawing/2014/main" xmlns="" id="{F6BE56CC-0A3C-40FC-BCF7-D6107D6031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73" y="2798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5" name="Line 465">
                <a:extLst>
                  <a:ext uri="{FF2B5EF4-FFF2-40B4-BE49-F238E27FC236}">
                    <a16:creationId xmlns:a16="http://schemas.microsoft.com/office/drawing/2014/main" xmlns="" id="{D82768F1-D934-43AC-A080-7D73EA433D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1" y="2787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6" name="Line 466">
                <a:extLst>
                  <a:ext uri="{FF2B5EF4-FFF2-40B4-BE49-F238E27FC236}">
                    <a16:creationId xmlns:a16="http://schemas.microsoft.com/office/drawing/2014/main" xmlns="" id="{4E1DEC60-FD92-4B58-B464-C46CC0C56F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9" y="2776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7" name="Line 467">
                <a:extLst>
                  <a:ext uri="{FF2B5EF4-FFF2-40B4-BE49-F238E27FC236}">
                    <a16:creationId xmlns:a16="http://schemas.microsoft.com/office/drawing/2014/main" xmlns="" id="{96E7B393-966F-4C85-B4EB-30893B7122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97" y="2764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8" name="Line 468">
                <a:extLst>
                  <a:ext uri="{FF2B5EF4-FFF2-40B4-BE49-F238E27FC236}">
                    <a16:creationId xmlns:a16="http://schemas.microsoft.com/office/drawing/2014/main" xmlns="" id="{CE65E7FA-1BAE-4760-B06B-9D2F5B1197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05" y="2752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9" name="Line 469">
                <a:extLst>
                  <a:ext uri="{FF2B5EF4-FFF2-40B4-BE49-F238E27FC236}">
                    <a16:creationId xmlns:a16="http://schemas.microsoft.com/office/drawing/2014/main" xmlns="" id="{4CACF7F3-7BF3-43A7-9F6A-17DBB0826F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13" y="2741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" name="Line 470">
                <a:extLst>
                  <a:ext uri="{FF2B5EF4-FFF2-40B4-BE49-F238E27FC236}">
                    <a16:creationId xmlns:a16="http://schemas.microsoft.com/office/drawing/2014/main" xmlns="" id="{05C27260-47CD-433E-A270-BA01D5C3D5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20" y="2729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1" name="Line 471">
                <a:extLst>
                  <a:ext uri="{FF2B5EF4-FFF2-40B4-BE49-F238E27FC236}">
                    <a16:creationId xmlns:a16="http://schemas.microsoft.com/office/drawing/2014/main" xmlns="" id="{4EACA3CB-E205-4BB9-A73B-6F8BE33F23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28" y="2718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2" name="Line 472">
                <a:extLst>
                  <a:ext uri="{FF2B5EF4-FFF2-40B4-BE49-F238E27FC236}">
                    <a16:creationId xmlns:a16="http://schemas.microsoft.com/office/drawing/2014/main" xmlns="" id="{607B9638-D353-4129-B838-C06105ED01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36" y="2706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3" name="Line 473">
                <a:extLst>
                  <a:ext uri="{FF2B5EF4-FFF2-40B4-BE49-F238E27FC236}">
                    <a16:creationId xmlns:a16="http://schemas.microsoft.com/office/drawing/2014/main" xmlns="" id="{6FD23F26-EF9A-44EB-831E-71FBB8C8B4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4" y="2695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4" name="Line 474">
                <a:extLst>
                  <a:ext uri="{FF2B5EF4-FFF2-40B4-BE49-F238E27FC236}">
                    <a16:creationId xmlns:a16="http://schemas.microsoft.com/office/drawing/2014/main" xmlns="" id="{DAE3D193-E342-4251-B201-64ADF2C9B1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51" y="2683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5" name="Line 475">
                <a:extLst>
                  <a:ext uri="{FF2B5EF4-FFF2-40B4-BE49-F238E27FC236}">
                    <a16:creationId xmlns:a16="http://schemas.microsoft.com/office/drawing/2014/main" xmlns="" id="{E36AE45A-5567-4889-A171-0C540C5067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58" y="2672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6" name="Line 476">
                <a:extLst>
                  <a:ext uri="{FF2B5EF4-FFF2-40B4-BE49-F238E27FC236}">
                    <a16:creationId xmlns:a16="http://schemas.microsoft.com/office/drawing/2014/main" xmlns="" id="{25DC2BC7-AA68-4F60-B1BD-3C684B28BB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66" y="2660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7" name="Line 477">
                <a:extLst>
                  <a:ext uri="{FF2B5EF4-FFF2-40B4-BE49-F238E27FC236}">
                    <a16:creationId xmlns:a16="http://schemas.microsoft.com/office/drawing/2014/main" xmlns="" id="{FF231650-4E1F-4329-8831-A34E1F4015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73" y="2648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8" name="Line 478">
                <a:extLst>
                  <a:ext uri="{FF2B5EF4-FFF2-40B4-BE49-F238E27FC236}">
                    <a16:creationId xmlns:a16="http://schemas.microsoft.com/office/drawing/2014/main" xmlns="" id="{51E1A3D1-2183-4C8E-B95A-A36FACCD7D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80" y="2637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9" name="Line 479">
                <a:extLst>
                  <a:ext uri="{FF2B5EF4-FFF2-40B4-BE49-F238E27FC236}">
                    <a16:creationId xmlns:a16="http://schemas.microsoft.com/office/drawing/2014/main" xmlns="" id="{1D68E40A-F81F-4CA9-A47B-6ABA00F07F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88" y="2625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50" name="Line 480">
                <a:extLst>
                  <a:ext uri="{FF2B5EF4-FFF2-40B4-BE49-F238E27FC236}">
                    <a16:creationId xmlns:a16="http://schemas.microsoft.com/office/drawing/2014/main" xmlns="" id="{30E81AD8-0463-44D5-A3C1-A9DD639485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94" y="2614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51" name="Line 481">
                <a:extLst>
                  <a:ext uri="{FF2B5EF4-FFF2-40B4-BE49-F238E27FC236}">
                    <a16:creationId xmlns:a16="http://schemas.microsoft.com/office/drawing/2014/main" xmlns="" id="{80D29D0F-9D72-482D-84CD-E516FB6955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02" y="2602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52" name="Line 482">
                <a:extLst>
                  <a:ext uri="{FF2B5EF4-FFF2-40B4-BE49-F238E27FC236}">
                    <a16:creationId xmlns:a16="http://schemas.microsoft.com/office/drawing/2014/main" xmlns="" id="{D4BA4274-10B7-4473-8156-E97D035D32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09" y="2590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53" name="Line 483">
                <a:extLst>
                  <a:ext uri="{FF2B5EF4-FFF2-40B4-BE49-F238E27FC236}">
                    <a16:creationId xmlns:a16="http://schemas.microsoft.com/office/drawing/2014/main" xmlns="" id="{29162C4A-5B25-4518-90BB-93C56646FF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16" y="2579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54" name="Line 484">
                <a:extLst>
                  <a:ext uri="{FF2B5EF4-FFF2-40B4-BE49-F238E27FC236}">
                    <a16:creationId xmlns:a16="http://schemas.microsoft.com/office/drawing/2014/main" xmlns="" id="{C1651C96-495D-4558-A296-DBB675C842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23" y="2567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55" name="Line 485">
                <a:extLst>
                  <a:ext uri="{FF2B5EF4-FFF2-40B4-BE49-F238E27FC236}">
                    <a16:creationId xmlns:a16="http://schemas.microsoft.com/office/drawing/2014/main" xmlns="" id="{80108A79-8D08-4E2B-9207-E4ADD37F7A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30" y="2556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56" name="Line 486">
                <a:extLst>
                  <a:ext uri="{FF2B5EF4-FFF2-40B4-BE49-F238E27FC236}">
                    <a16:creationId xmlns:a16="http://schemas.microsoft.com/office/drawing/2014/main" xmlns="" id="{83084251-35F4-4B64-AE11-3E1AC05221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37" y="2545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57" name="Line 487">
                <a:extLst>
                  <a:ext uri="{FF2B5EF4-FFF2-40B4-BE49-F238E27FC236}">
                    <a16:creationId xmlns:a16="http://schemas.microsoft.com/office/drawing/2014/main" xmlns="" id="{28901A0A-D8D6-4972-842D-917D63E44B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44" y="2533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58" name="Line 488">
                <a:extLst>
                  <a:ext uri="{FF2B5EF4-FFF2-40B4-BE49-F238E27FC236}">
                    <a16:creationId xmlns:a16="http://schemas.microsoft.com/office/drawing/2014/main" xmlns="" id="{41511E4F-ACF6-49D5-B9CD-90ABA73A67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50" y="2521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59" name="Line 489">
                <a:extLst>
                  <a:ext uri="{FF2B5EF4-FFF2-40B4-BE49-F238E27FC236}">
                    <a16:creationId xmlns:a16="http://schemas.microsoft.com/office/drawing/2014/main" xmlns="" id="{6FACA02C-D1DA-41DF-8C81-9DF9F85C54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57" y="2510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60" name="Line 490">
                <a:extLst>
                  <a:ext uri="{FF2B5EF4-FFF2-40B4-BE49-F238E27FC236}">
                    <a16:creationId xmlns:a16="http://schemas.microsoft.com/office/drawing/2014/main" xmlns="" id="{A559F106-66E9-45A2-8F8C-59B894E970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64" y="2498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61" name="Line 491">
                <a:extLst>
                  <a:ext uri="{FF2B5EF4-FFF2-40B4-BE49-F238E27FC236}">
                    <a16:creationId xmlns:a16="http://schemas.microsoft.com/office/drawing/2014/main" xmlns="" id="{D6716504-8262-413D-85B9-03F0F49826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70" y="2487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62" name="Line 492">
                <a:extLst>
                  <a:ext uri="{FF2B5EF4-FFF2-40B4-BE49-F238E27FC236}">
                    <a16:creationId xmlns:a16="http://schemas.microsoft.com/office/drawing/2014/main" xmlns="" id="{1DC61DF0-3ED7-45BC-96C3-2F4F7DD2C0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77" y="2475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63" name="Line 493">
                <a:extLst>
                  <a:ext uri="{FF2B5EF4-FFF2-40B4-BE49-F238E27FC236}">
                    <a16:creationId xmlns:a16="http://schemas.microsoft.com/office/drawing/2014/main" xmlns="" id="{3058BDDB-A6ED-420E-B960-A7055D8D32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84" y="2464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64" name="Line 494">
                <a:extLst>
                  <a:ext uri="{FF2B5EF4-FFF2-40B4-BE49-F238E27FC236}">
                    <a16:creationId xmlns:a16="http://schemas.microsoft.com/office/drawing/2014/main" xmlns="" id="{29222026-476A-4695-8907-DC8238988E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90" y="2452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65" name="Line 495">
                <a:extLst>
                  <a:ext uri="{FF2B5EF4-FFF2-40B4-BE49-F238E27FC236}">
                    <a16:creationId xmlns:a16="http://schemas.microsoft.com/office/drawing/2014/main" xmlns="" id="{11EB49C7-B49D-4298-B0E9-ADB889534D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97" y="2441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66" name="Line 496">
                <a:extLst>
                  <a:ext uri="{FF2B5EF4-FFF2-40B4-BE49-F238E27FC236}">
                    <a16:creationId xmlns:a16="http://schemas.microsoft.com/office/drawing/2014/main" xmlns="" id="{C1863BF9-A2FC-491F-93C3-9A2F896C1C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03" y="2429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67" name="Line 497">
                <a:extLst>
                  <a:ext uri="{FF2B5EF4-FFF2-40B4-BE49-F238E27FC236}">
                    <a16:creationId xmlns:a16="http://schemas.microsoft.com/office/drawing/2014/main" xmlns="" id="{AA6E99DB-E600-4610-87BF-BEB2BF139B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09" y="2417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68" name="Line 498">
                <a:extLst>
                  <a:ext uri="{FF2B5EF4-FFF2-40B4-BE49-F238E27FC236}">
                    <a16:creationId xmlns:a16="http://schemas.microsoft.com/office/drawing/2014/main" xmlns="" id="{447DD1AC-BABA-4365-B024-87ABF52557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16" y="2406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69" name="Line 499">
                <a:extLst>
                  <a:ext uri="{FF2B5EF4-FFF2-40B4-BE49-F238E27FC236}">
                    <a16:creationId xmlns:a16="http://schemas.microsoft.com/office/drawing/2014/main" xmlns="" id="{C8B8DFD7-5459-449F-8443-B1453A68A2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22" y="2394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70" name="Line 500">
                <a:extLst>
                  <a:ext uri="{FF2B5EF4-FFF2-40B4-BE49-F238E27FC236}">
                    <a16:creationId xmlns:a16="http://schemas.microsoft.com/office/drawing/2014/main" xmlns="" id="{BEC12927-DB70-4021-ACB4-107269D56E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28" y="2383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71" name="Line 501">
                <a:extLst>
                  <a:ext uri="{FF2B5EF4-FFF2-40B4-BE49-F238E27FC236}">
                    <a16:creationId xmlns:a16="http://schemas.microsoft.com/office/drawing/2014/main" xmlns="" id="{646DB56C-98AB-4F0D-8877-DE71088B99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34" y="2371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72" name="Line 502">
                <a:extLst>
                  <a:ext uri="{FF2B5EF4-FFF2-40B4-BE49-F238E27FC236}">
                    <a16:creationId xmlns:a16="http://schemas.microsoft.com/office/drawing/2014/main" xmlns="" id="{24715EA8-4398-4DEC-9C15-FEB5DDD919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41" y="2360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73" name="Line 503">
                <a:extLst>
                  <a:ext uri="{FF2B5EF4-FFF2-40B4-BE49-F238E27FC236}">
                    <a16:creationId xmlns:a16="http://schemas.microsoft.com/office/drawing/2014/main" xmlns="" id="{19E31829-18DF-4AB2-89BD-7067780FAD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47" y="2348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74" name="Line 504">
                <a:extLst>
                  <a:ext uri="{FF2B5EF4-FFF2-40B4-BE49-F238E27FC236}">
                    <a16:creationId xmlns:a16="http://schemas.microsoft.com/office/drawing/2014/main" xmlns="" id="{325A9387-14D9-4E3C-9998-B4F5BD1976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53" y="2337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75" name="Line 505">
                <a:extLst>
                  <a:ext uri="{FF2B5EF4-FFF2-40B4-BE49-F238E27FC236}">
                    <a16:creationId xmlns:a16="http://schemas.microsoft.com/office/drawing/2014/main" xmlns="" id="{E89512E7-0448-41FD-BC4A-65F546472D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59" y="2325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76" name="Line 506">
                <a:extLst>
                  <a:ext uri="{FF2B5EF4-FFF2-40B4-BE49-F238E27FC236}">
                    <a16:creationId xmlns:a16="http://schemas.microsoft.com/office/drawing/2014/main" xmlns="" id="{217A0A15-4DC3-45FE-95DE-A220691849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5" y="2314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77" name="Line 507">
                <a:extLst>
                  <a:ext uri="{FF2B5EF4-FFF2-40B4-BE49-F238E27FC236}">
                    <a16:creationId xmlns:a16="http://schemas.microsoft.com/office/drawing/2014/main" xmlns="" id="{E1BE1DC7-338E-47FE-B53B-2C5C3B94EE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71" y="2302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78" name="Line 508">
                <a:extLst>
                  <a:ext uri="{FF2B5EF4-FFF2-40B4-BE49-F238E27FC236}">
                    <a16:creationId xmlns:a16="http://schemas.microsoft.com/office/drawing/2014/main" xmlns="" id="{B318677B-B1F2-4098-A239-19A37538AF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77" y="2290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79" name="Line 509">
                <a:extLst>
                  <a:ext uri="{FF2B5EF4-FFF2-40B4-BE49-F238E27FC236}">
                    <a16:creationId xmlns:a16="http://schemas.microsoft.com/office/drawing/2014/main" xmlns="" id="{C7E6B111-3357-43A9-8B0A-B7E8AAD79D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83" y="2279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80" name="Line 510">
                <a:extLst>
                  <a:ext uri="{FF2B5EF4-FFF2-40B4-BE49-F238E27FC236}">
                    <a16:creationId xmlns:a16="http://schemas.microsoft.com/office/drawing/2014/main" xmlns="" id="{74D30F37-40EF-45E9-9BE1-747A0CCF08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89" y="226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81" name="Line 511">
                <a:extLst>
                  <a:ext uri="{FF2B5EF4-FFF2-40B4-BE49-F238E27FC236}">
                    <a16:creationId xmlns:a16="http://schemas.microsoft.com/office/drawing/2014/main" xmlns="" id="{667E3FC3-FD1B-484F-A070-59F2BDB095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95" y="2256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82" name="Line 512">
                <a:extLst>
                  <a:ext uri="{FF2B5EF4-FFF2-40B4-BE49-F238E27FC236}">
                    <a16:creationId xmlns:a16="http://schemas.microsoft.com/office/drawing/2014/main" xmlns="" id="{355C41B2-DD29-496E-9C56-6421F716EB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01" y="2244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83" name="Line 513">
                <a:extLst>
                  <a:ext uri="{FF2B5EF4-FFF2-40B4-BE49-F238E27FC236}">
                    <a16:creationId xmlns:a16="http://schemas.microsoft.com/office/drawing/2014/main" xmlns="" id="{C075DDAE-8B77-4E13-921F-233E863C59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07" y="223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84" name="Line 514">
                <a:extLst>
                  <a:ext uri="{FF2B5EF4-FFF2-40B4-BE49-F238E27FC236}">
                    <a16:creationId xmlns:a16="http://schemas.microsoft.com/office/drawing/2014/main" xmlns="" id="{7D64A9B1-22E1-4CA4-8E5A-6FEB5561BF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12" y="2221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85" name="Line 515">
                <a:extLst>
                  <a:ext uri="{FF2B5EF4-FFF2-40B4-BE49-F238E27FC236}">
                    <a16:creationId xmlns:a16="http://schemas.microsoft.com/office/drawing/2014/main" xmlns="" id="{47F12800-AA66-43B6-8114-FA726BF1E7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18" y="2210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86" name="Line 516">
                <a:extLst>
                  <a:ext uri="{FF2B5EF4-FFF2-40B4-BE49-F238E27FC236}">
                    <a16:creationId xmlns:a16="http://schemas.microsoft.com/office/drawing/2014/main" xmlns="" id="{1C1D44E4-28AB-489F-8CEB-1DF78DB439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24" y="219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87" name="Line 517">
                <a:extLst>
                  <a:ext uri="{FF2B5EF4-FFF2-40B4-BE49-F238E27FC236}">
                    <a16:creationId xmlns:a16="http://schemas.microsoft.com/office/drawing/2014/main" xmlns="" id="{9F07DDC8-5CD7-420B-8438-F52A61223B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29" y="2186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88" name="Line 518">
                <a:extLst>
                  <a:ext uri="{FF2B5EF4-FFF2-40B4-BE49-F238E27FC236}">
                    <a16:creationId xmlns:a16="http://schemas.microsoft.com/office/drawing/2014/main" xmlns="" id="{1CC9BD1D-FD8F-4AF8-B80E-DE69E9AF41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35" y="2175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89" name="Line 519">
                <a:extLst>
                  <a:ext uri="{FF2B5EF4-FFF2-40B4-BE49-F238E27FC236}">
                    <a16:creationId xmlns:a16="http://schemas.microsoft.com/office/drawing/2014/main" xmlns="" id="{628A6C9D-F7EE-484D-9996-5F0AAC32AD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41" y="216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90" name="Line 520">
                <a:extLst>
                  <a:ext uri="{FF2B5EF4-FFF2-40B4-BE49-F238E27FC236}">
                    <a16:creationId xmlns:a16="http://schemas.microsoft.com/office/drawing/2014/main" xmlns="" id="{1B99046A-D58F-4272-9C62-81BE50E4E7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46" y="2152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91" name="Line 521">
                <a:extLst>
                  <a:ext uri="{FF2B5EF4-FFF2-40B4-BE49-F238E27FC236}">
                    <a16:creationId xmlns:a16="http://schemas.microsoft.com/office/drawing/2014/main" xmlns="" id="{4B9217FE-D167-45C6-A67B-CFE6125F7B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52" y="2141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92" name="Line 522">
                <a:extLst>
                  <a:ext uri="{FF2B5EF4-FFF2-40B4-BE49-F238E27FC236}">
                    <a16:creationId xmlns:a16="http://schemas.microsoft.com/office/drawing/2014/main" xmlns="" id="{E40CA1AF-9709-4789-AAB0-628886C35B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58" y="212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93" name="Line 523">
                <a:extLst>
                  <a:ext uri="{FF2B5EF4-FFF2-40B4-BE49-F238E27FC236}">
                    <a16:creationId xmlns:a16="http://schemas.microsoft.com/office/drawing/2014/main" xmlns="" id="{E7FC71C0-45B8-4E77-BED2-5814B59FAA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63" y="211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94" name="Line 524">
                <a:extLst>
                  <a:ext uri="{FF2B5EF4-FFF2-40B4-BE49-F238E27FC236}">
                    <a16:creationId xmlns:a16="http://schemas.microsoft.com/office/drawing/2014/main" xmlns="" id="{76901014-3A8E-4F9F-9BCF-FBF00B4CA8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69" y="2106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95" name="Line 525">
                <a:extLst>
                  <a:ext uri="{FF2B5EF4-FFF2-40B4-BE49-F238E27FC236}">
                    <a16:creationId xmlns:a16="http://schemas.microsoft.com/office/drawing/2014/main" xmlns="" id="{715908B7-E61F-4F31-B387-8A6856A426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74" y="2094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96" name="Line 526">
                <a:extLst>
                  <a:ext uri="{FF2B5EF4-FFF2-40B4-BE49-F238E27FC236}">
                    <a16:creationId xmlns:a16="http://schemas.microsoft.com/office/drawing/2014/main" xmlns="" id="{1F1D19F2-BC24-406B-8461-C722EC3D9B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80" y="208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97" name="Line 527">
                <a:extLst>
                  <a:ext uri="{FF2B5EF4-FFF2-40B4-BE49-F238E27FC236}">
                    <a16:creationId xmlns:a16="http://schemas.microsoft.com/office/drawing/2014/main" xmlns="" id="{858388AA-F452-4A83-AAF7-15467C07CF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85" y="2071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98" name="Line 528">
                <a:extLst>
                  <a:ext uri="{FF2B5EF4-FFF2-40B4-BE49-F238E27FC236}">
                    <a16:creationId xmlns:a16="http://schemas.microsoft.com/office/drawing/2014/main" xmlns="" id="{DC30CFE6-B5B3-48E9-9AD2-D7ED7FCA15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1" y="205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99" name="Line 529">
                <a:extLst>
                  <a:ext uri="{FF2B5EF4-FFF2-40B4-BE49-F238E27FC236}">
                    <a16:creationId xmlns:a16="http://schemas.microsoft.com/office/drawing/2014/main" xmlns="" id="{3D017600-CEDD-4D2B-AA9D-0EC2E8F8A6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6" y="204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00" name="Line 530">
                <a:extLst>
                  <a:ext uri="{FF2B5EF4-FFF2-40B4-BE49-F238E27FC236}">
                    <a16:creationId xmlns:a16="http://schemas.microsoft.com/office/drawing/2014/main" xmlns="" id="{A1FECC55-9365-4E80-9D7F-86B25A4321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1" y="2036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01" name="Line 531">
                <a:extLst>
                  <a:ext uri="{FF2B5EF4-FFF2-40B4-BE49-F238E27FC236}">
                    <a16:creationId xmlns:a16="http://schemas.microsoft.com/office/drawing/2014/main" xmlns="" id="{37F431D7-3859-4098-B845-486B025047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7" y="202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02" name="Line 532">
                <a:extLst>
                  <a:ext uri="{FF2B5EF4-FFF2-40B4-BE49-F238E27FC236}">
                    <a16:creationId xmlns:a16="http://schemas.microsoft.com/office/drawing/2014/main" xmlns="" id="{62B745DC-32F5-4279-9668-8E2E758C2B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12" y="2013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03" name="Line 533">
                <a:extLst>
                  <a:ext uri="{FF2B5EF4-FFF2-40B4-BE49-F238E27FC236}">
                    <a16:creationId xmlns:a16="http://schemas.microsoft.com/office/drawing/2014/main" xmlns="" id="{BB7E4973-48E6-4FEB-8590-96F0724227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18" y="200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04" name="Line 534">
                <a:extLst>
                  <a:ext uri="{FF2B5EF4-FFF2-40B4-BE49-F238E27FC236}">
                    <a16:creationId xmlns:a16="http://schemas.microsoft.com/office/drawing/2014/main" xmlns="" id="{3E61FC23-7483-4152-84DE-85DEDD0461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23" y="199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05" name="Line 535">
                <a:extLst>
                  <a:ext uri="{FF2B5EF4-FFF2-40B4-BE49-F238E27FC236}">
                    <a16:creationId xmlns:a16="http://schemas.microsoft.com/office/drawing/2014/main" xmlns="" id="{6E233378-EE35-47B9-8814-B3D0F8719D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28" y="197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06" name="Line 536">
                <a:extLst>
                  <a:ext uri="{FF2B5EF4-FFF2-40B4-BE49-F238E27FC236}">
                    <a16:creationId xmlns:a16="http://schemas.microsoft.com/office/drawing/2014/main" xmlns="" id="{293F28EE-BD5C-4716-9726-2020C00FE8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3" y="196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07" name="Line 537">
                <a:extLst>
                  <a:ext uri="{FF2B5EF4-FFF2-40B4-BE49-F238E27FC236}">
                    <a16:creationId xmlns:a16="http://schemas.microsoft.com/office/drawing/2014/main" xmlns="" id="{C3192737-9280-49D7-9130-DD65DF710E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9" y="195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08" name="Line 538">
                <a:extLst>
                  <a:ext uri="{FF2B5EF4-FFF2-40B4-BE49-F238E27FC236}">
                    <a16:creationId xmlns:a16="http://schemas.microsoft.com/office/drawing/2014/main" xmlns="" id="{7A6E678B-BEAF-4687-9FC3-EF27359DA8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44" y="1944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09" name="Line 539">
                <a:extLst>
                  <a:ext uri="{FF2B5EF4-FFF2-40B4-BE49-F238E27FC236}">
                    <a16:creationId xmlns:a16="http://schemas.microsoft.com/office/drawing/2014/main" xmlns="" id="{F2C81B0B-A318-41FC-8299-8543E328F6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49" y="193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10" name="Line 540">
                <a:extLst>
                  <a:ext uri="{FF2B5EF4-FFF2-40B4-BE49-F238E27FC236}">
                    <a16:creationId xmlns:a16="http://schemas.microsoft.com/office/drawing/2014/main" xmlns="" id="{C240A892-8D74-4950-A482-1814F788EB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54" y="192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11" name="Line 541">
                <a:extLst>
                  <a:ext uri="{FF2B5EF4-FFF2-40B4-BE49-F238E27FC236}">
                    <a16:creationId xmlns:a16="http://schemas.microsoft.com/office/drawing/2014/main" xmlns="" id="{5A052C57-10FA-487B-B727-27207DED5D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59" y="191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12" name="Line 542">
                <a:extLst>
                  <a:ext uri="{FF2B5EF4-FFF2-40B4-BE49-F238E27FC236}">
                    <a16:creationId xmlns:a16="http://schemas.microsoft.com/office/drawing/2014/main" xmlns="" id="{C2A897C3-8CC2-46E5-A593-7323478EA6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64" y="1898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13" name="Line 543">
                <a:extLst>
                  <a:ext uri="{FF2B5EF4-FFF2-40B4-BE49-F238E27FC236}">
                    <a16:creationId xmlns:a16="http://schemas.microsoft.com/office/drawing/2014/main" xmlns="" id="{50C61C23-1D37-4798-8837-59A842213C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0" y="188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14" name="Line 544">
                <a:extLst>
                  <a:ext uri="{FF2B5EF4-FFF2-40B4-BE49-F238E27FC236}">
                    <a16:creationId xmlns:a16="http://schemas.microsoft.com/office/drawing/2014/main" xmlns="" id="{93CC8C15-3223-4B14-9F5D-B1348047D0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5" y="187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15" name="Line 545">
                <a:extLst>
                  <a:ext uri="{FF2B5EF4-FFF2-40B4-BE49-F238E27FC236}">
                    <a16:creationId xmlns:a16="http://schemas.microsoft.com/office/drawing/2014/main" xmlns="" id="{20D32D2D-F9EF-4120-97E0-30DE2F781A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0" y="186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16" name="Line 546">
                <a:extLst>
                  <a:ext uri="{FF2B5EF4-FFF2-40B4-BE49-F238E27FC236}">
                    <a16:creationId xmlns:a16="http://schemas.microsoft.com/office/drawing/2014/main" xmlns="" id="{67D17EA6-F5A4-4B06-ADE4-A23AD8F380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5" y="185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17" name="Line 547">
                <a:extLst>
                  <a:ext uri="{FF2B5EF4-FFF2-40B4-BE49-F238E27FC236}">
                    <a16:creationId xmlns:a16="http://schemas.microsoft.com/office/drawing/2014/main" xmlns="" id="{F67B21CC-9E18-401D-81DC-ECEF1D87A0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90" y="184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18" name="Line 548">
                <a:extLst>
                  <a:ext uri="{FF2B5EF4-FFF2-40B4-BE49-F238E27FC236}">
                    <a16:creationId xmlns:a16="http://schemas.microsoft.com/office/drawing/2014/main" xmlns="" id="{84AC3411-2240-4ABA-B597-1BB3B699DC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95" y="182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19" name="Line 549">
                <a:extLst>
                  <a:ext uri="{FF2B5EF4-FFF2-40B4-BE49-F238E27FC236}">
                    <a16:creationId xmlns:a16="http://schemas.microsoft.com/office/drawing/2014/main" xmlns="" id="{CEFF5003-95CE-40C9-9A22-AA095C53ED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0" y="181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20" name="Line 550">
                <a:extLst>
                  <a:ext uri="{FF2B5EF4-FFF2-40B4-BE49-F238E27FC236}">
                    <a16:creationId xmlns:a16="http://schemas.microsoft.com/office/drawing/2014/main" xmlns="" id="{B3D3167A-DBA9-4056-B5C4-B5F1BA84AE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6" y="1806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21" name="Line 551">
                <a:extLst>
                  <a:ext uri="{FF2B5EF4-FFF2-40B4-BE49-F238E27FC236}">
                    <a16:creationId xmlns:a16="http://schemas.microsoft.com/office/drawing/2014/main" xmlns="" id="{50EAECA1-04E7-40D9-A2A3-117BAD6E8F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1" y="179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22" name="Line 552">
                <a:extLst>
                  <a:ext uri="{FF2B5EF4-FFF2-40B4-BE49-F238E27FC236}">
                    <a16:creationId xmlns:a16="http://schemas.microsoft.com/office/drawing/2014/main" xmlns="" id="{FC92B924-3A9F-4322-BBCC-B4CEDF741A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6" y="178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23" name="Line 553">
                <a:extLst>
                  <a:ext uri="{FF2B5EF4-FFF2-40B4-BE49-F238E27FC236}">
                    <a16:creationId xmlns:a16="http://schemas.microsoft.com/office/drawing/2014/main" xmlns="" id="{CEAD7E1B-A675-4C75-A040-F402D35169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1" y="177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24" name="Line 554">
                <a:extLst>
                  <a:ext uri="{FF2B5EF4-FFF2-40B4-BE49-F238E27FC236}">
                    <a16:creationId xmlns:a16="http://schemas.microsoft.com/office/drawing/2014/main" xmlns="" id="{EFBB9369-DC73-4D4E-92FA-EF16A612E9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6" y="175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25" name="Line 555">
                <a:extLst>
                  <a:ext uri="{FF2B5EF4-FFF2-40B4-BE49-F238E27FC236}">
                    <a16:creationId xmlns:a16="http://schemas.microsoft.com/office/drawing/2014/main" xmlns="" id="{AF8004ED-C116-497A-8954-86B28F163A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0" y="1748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26" name="Line 556">
                <a:extLst>
                  <a:ext uri="{FF2B5EF4-FFF2-40B4-BE49-F238E27FC236}">
                    <a16:creationId xmlns:a16="http://schemas.microsoft.com/office/drawing/2014/main" xmlns="" id="{2993FD23-196B-4407-B4BC-DBFFBE2811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6" y="173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27" name="Line 557">
                <a:extLst>
                  <a:ext uri="{FF2B5EF4-FFF2-40B4-BE49-F238E27FC236}">
                    <a16:creationId xmlns:a16="http://schemas.microsoft.com/office/drawing/2014/main" xmlns="" id="{2991BBCD-7231-45CD-983E-B3B1A9B9A8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1" y="172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28" name="Line 558">
                <a:extLst>
                  <a:ext uri="{FF2B5EF4-FFF2-40B4-BE49-F238E27FC236}">
                    <a16:creationId xmlns:a16="http://schemas.microsoft.com/office/drawing/2014/main" xmlns="" id="{EE986811-DA40-4A20-9FA7-61BB23D685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6" y="171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29" name="Line 559">
                <a:extLst>
                  <a:ext uri="{FF2B5EF4-FFF2-40B4-BE49-F238E27FC236}">
                    <a16:creationId xmlns:a16="http://schemas.microsoft.com/office/drawing/2014/main" xmlns="" id="{74AAD818-00E6-4879-94CE-09A2AC283F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1" y="170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30" name="Line 560">
                <a:extLst>
                  <a:ext uri="{FF2B5EF4-FFF2-40B4-BE49-F238E27FC236}">
                    <a16:creationId xmlns:a16="http://schemas.microsoft.com/office/drawing/2014/main" xmlns="" id="{4F092B0C-D22D-48E4-806D-331743B69A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6" y="169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31" name="Line 561">
                <a:extLst>
                  <a:ext uri="{FF2B5EF4-FFF2-40B4-BE49-F238E27FC236}">
                    <a16:creationId xmlns:a16="http://schemas.microsoft.com/office/drawing/2014/main" xmlns="" id="{F4CA507A-26EA-4067-9061-F30C5EF175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0" y="1679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32" name="Line 562">
                <a:extLst>
                  <a:ext uri="{FF2B5EF4-FFF2-40B4-BE49-F238E27FC236}">
                    <a16:creationId xmlns:a16="http://schemas.microsoft.com/office/drawing/2014/main" xmlns="" id="{07429F02-5EC6-43FA-A0A9-DCC2E13FC9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6" y="166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33" name="Line 563">
                <a:extLst>
                  <a:ext uri="{FF2B5EF4-FFF2-40B4-BE49-F238E27FC236}">
                    <a16:creationId xmlns:a16="http://schemas.microsoft.com/office/drawing/2014/main" xmlns="" id="{7D6A4A36-63E5-4A40-A971-B1B145358C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0" y="165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34" name="Line 564">
                <a:extLst>
                  <a:ext uri="{FF2B5EF4-FFF2-40B4-BE49-F238E27FC236}">
                    <a16:creationId xmlns:a16="http://schemas.microsoft.com/office/drawing/2014/main" xmlns="" id="{8CD4E3DA-24FB-49CE-B298-EF7E6C1FE0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5" y="164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35" name="Line 565">
                <a:extLst>
                  <a:ext uri="{FF2B5EF4-FFF2-40B4-BE49-F238E27FC236}">
                    <a16:creationId xmlns:a16="http://schemas.microsoft.com/office/drawing/2014/main" xmlns="" id="{AB24858D-CD8C-4A0F-A6B6-439F683B0A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0" y="163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36" name="Line 566">
                <a:extLst>
                  <a:ext uri="{FF2B5EF4-FFF2-40B4-BE49-F238E27FC236}">
                    <a16:creationId xmlns:a16="http://schemas.microsoft.com/office/drawing/2014/main" xmlns="" id="{8C09F7AA-C88C-4F60-AD0D-1C617D9F37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5" y="162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37" name="Line 567">
                <a:extLst>
                  <a:ext uri="{FF2B5EF4-FFF2-40B4-BE49-F238E27FC236}">
                    <a16:creationId xmlns:a16="http://schemas.microsoft.com/office/drawing/2014/main" xmlns="" id="{76045272-5A56-4FB0-8758-1CF58477D6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0" y="160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38" name="Line 568">
                <a:extLst>
                  <a:ext uri="{FF2B5EF4-FFF2-40B4-BE49-F238E27FC236}">
                    <a16:creationId xmlns:a16="http://schemas.microsoft.com/office/drawing/2014/main" xmlns="" id="{64B91AB9-ABC7-4630-B6E0-3C3E16EBCA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5" y="159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39" name="Line 569">
                <a:extLst>
                  <a:ext uri="{FF2B5EF4-FFF2-40B4-BE49-F238E27FC236}">
                    <a16:creationId xmlns:a16="http://schemas.microsoft.com/office/drawing/2014/main" xmlns="" id="{B89E6FF5-E994-4674-9BCC-73C0B9A8A7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0" y="158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40" name="Line 570">
                <a:extLst>
                  <a:ext uri="{FF2B5EF4-FFF2-40B4-BE49-F238E27FC236}">
                    <a16:creationId xmlns:a16="http://schemas.microsoft.com/office/drawing/2014/main" xmlns="" id="{E639B457-EC4E-4ED0-B84E-792A50785C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5" y="157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41" name="Line 571">
                <a:extLst>
                  <a:ext uri="{FF2B5EF4-FFF2-40B4-BE49-F238E27FC236}">
                    <a16:creationId xmlns:a16="http://schemas.microsoft.com/office/drawing/2014/main" xmlns="" id="{382B727E-98DA-477E-9609-C6F31C28B4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9" y="156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42" name="Line 572">
                <a:extLst>
                  <a:ext uri="{FF2B5EF4-FFF2-40B4-BE49-F238E27FC236}">
                    <a16:creationId xmlns:a16="http://schemas.microsoft.com/office/drawing/2014/main" xmlns="" id="{7DC58586-C97B-432A-927F-4931270A4A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4" y="155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43" name="Line 573">
                <a:extLst>
                  <a:ext uri="{FF2B5EF4-FFF2-40B4-BE49-F238E27FC236}">
                    <a16:creationId xmlns:a16="http://schemas.microsoft.com/office/drawing/2014/main" xmlns="" id="{E800A484-2324-450F-91DB-F407B01712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9" y="154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44" name="Line 574">
                <a:extLst>
                  <a:ext uri="{FF2B5EF4-FFF2-40B4-BE49-F238E27FC236}">
                    <a16:creationId xmlns:a16="http://schemas.microsoft.com/office/drawing/2014/main" xmlns="" id="{BD267576-8D6E-4262-9D6E-CB94C9B108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4" y="1528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45" name="Line 575">
                <a:extLst>
                  <a:ext uri="{FF2B5EF4-FFF2-40B4-BE49-F238E27FC236}">
                    <a16:creationId xmlns:a16="http://schemas.microsoft.com/office/drawing/2014/main" xmlns="" id="{06FCB48E-6B98-4583-98BC-89E99D9FAD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8" y="1517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46" name="Line 576">
                <a:extLst>
                  <a:ext uri="{FF2B5EF4-FFF2-40B4-BE49-F238E27FC236}">
                    <a16:creationId xmlns:a16="http://schemas.microsoft.com/office/drawing/2014/main" xmlns="" id="{20AA176E-B736-4C24-9946-3F3B0822E1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4" y="150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47" name="Line 577">
                <a:extLst>
                  <a:ext uri="{FF2B5EF4-FFF2-40B4-BE49-F238E27FC236}">
                    <a16:creationId xmlns:a16="http://schemas.microsoft.com/office/drawing/2014/main" xmlns="" id="{DFB35CD8-23E0-44C9-BE7A-5AC6C47DC2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8" y="1494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48" name="Line 578">
                <a:extLst>
                  <a:ext uri="{FF2B5EF4-FFF2-40B4-BE49-F238E27FC236}">
                    <a16:creationId xmlns:a16="http://schemas.microsoft.com/office/drawing/2014/main" xmlns="" id="{67C86C7E-0972-4018-A80C-90B608A165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3" y="148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49" name="Line 579">
                <a:extLst>
                  <a:ext uri="{FF2B5EF4-FFF2-40B4-BE49-F238E27FC236}">
                    <a16:creationId xmlns:a16="http://schemas.microsoft.com/office/drawing/2014/main" xmlns="" id="{1E86A268-1BDD-4678-866E-89151B15D9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8" y="147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0" name="Line 580">
                <a:extLst>
                  <a:ext uri="{FF2B5EF4-FFF2-40B4-BE49-F238E27FC236}">
                    <a16:creationId xmlns:a16="http://schemas.microsoft.com/office/drawing/2014/main" xmlns="" id="{BB22F941-4800-4382-8169-1CB6B413C5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3" y="145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1" name="Line 581">
                <a:extLst>
                  <a:ext uri="{FF2B5EF4-FFF2-40B4-BE49-F238E27FC236}">
                    <a16:creationId xmlns:a16="http://schemas.microsoft.com/office/drawing/2014/main" xmlns="" id="{53F556DB-C102-4BDF-B3B1-ECD96A5D80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8" y="144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2" name="Line 582">
                <a:extLst>
                  <a:ext uri="{FF2B5EF4-FFF2-40B4-BE49-F238E27FC236}">
                    <a16:creationId xmlns:a16="http://schemas.microsoft.com/office/drawing/2014/main" xmlns="" id="{98D087B7-9EA7-4987-974E-A9281598B3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2" y="143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3" name="Line 583">
                <a:extLst>
                  <a:ext uri="{FF2B5EF4-FFF2-40B4-BE49-F238E27FC236}">
                    <a16:creationId xmlns:a16="http://schemas.microsoft.com/office/drawing/2014/main" xmlns="" id="{5EEF94EF-69E4-4DC6-B59C-C02E1A1DD5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7" y="142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4" name="Line 584">
                <a:extLst>
                  <a:ext uri="{FF2B5EF4-FFF2-40B4-BE49-F238E27FC236}">
                    <a16:creationId xmlns:a16="http://schemas.microsoft.com/office/drawing/2014/main" xmlns="" id="{7442870A-6494-45C4-A211-6474D3F7EB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2" y="141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5" name="Line 585">
                <a:extLst>
                  <a:ext uri="{FF2B5EF4-FFF2-40B4-BE49-F238E27FC236}">
                    <a16:creationId xmlns:a16="http://schemas.microsoft.com/office/drawing/2014/main" xmlns="" id="{1114F11B-2A96-40C2-8435-BF492849FA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7" y="140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6" name="Line 586">
                <a:extLst>
                  <a:ext uri="{FF2B5EF4-FFF2-40B4-BE49-F238E27FC236}">
                    <a16:creationId xmlns:a16="http://schemas.microsoft.com/office/drawing/2014/main" xmlns="" id="{55E66F93-417B-48D9-A1C8-40F89911BA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1" y="139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7" name="Line 587">
                <a:extLst>
                  <a:ext uri="{FF2B5EF4-FFF2-40B4-BE49-F238E27FC236}">
                    <a16:creationId xmlns:a16="http://schemas.microsoft.com/office/drawing/2014/main" xmlns="" id="{FE34E79D-A52D-465E-8DD7-5F79D42E06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6" y="137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8" name="Line 588">
                <a:extLst>
                  <a:ext uri="{FF2B5EF4-FFF2-40B4-BE49-F238E27FC236}">
                    <a16:creationId xmlns:a16="http://schemas.microsoft.com/office/drawing/2014/main" xmlns="" id="{EC7036D1-E087-427C-96B5-C5DBA5D133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1" y="1367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9" name="Line 589">
                <a:extLst>
                  <a:ext uri="{FF2B5EF4-FFF2-40B4-BE49-F238E27FC236}">
                    <a16:creationId xmlns:a16="http://schemas.microsoft.com/office/drawing/2014/main" xmlns="" id="{5E31C1A9-4F2E-4A58-BE72-045A7201C5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6" y="135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0" name="Line 590">
                <a:extLst>
                  <a:ext uri="{FF2B5EF4-FFF2-40B4-BE49-F238E27FC236}">
                    <a16:creationId xmlns:a16="http://schemas.microsoft.com/office/drawing/2014/main" xmlns="" id="{CB54E3BC-A3CA-485A-869A-14D3B789FE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0" y="1344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1" name="Line 591">
                <a:extLst>
                  <a:ext uri="{FF2B5EF4-FFF2-40B4-BE49-F238E27FC236}">
                    <a16:creationId xmlns:a16="http://schemas.microsoft.com/office/drawing/2014/main" xmlns="" id="{7D18FA14-AFF0-44D5-B07A-F846F1400A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5" y="133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2" name="Line 592">
                <a:extLst>
                  <a:ext uri="{FF2B5EF4-FFF2-40B4-BE49-F238E27FC236}">
                    <a16:creationId xmlns:a16="http://schemas.microsoft.com/office/drawing/2014/main" xmlns="" id="{F1E10BA7-8E25-4702-B8E8-9D2FC58EB9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9" y="132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3" name="Line 593">
                <a:extLst>
                  <a:ext uri="{FF2B5EF4-FFF2-40B4-BE49-F238E27FC236}">
                    <a16:creationId xmlns:a16="http://schemas.microsoft.com/office/drawing/2014/main" xmlns="" id="{76D8A08E-C05C-40CE-A59F-FBF0AC9F02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4" y="130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4" name="Line 594">
                <a:extLst>
                  <a:ext uri="{FF2B5EF4-FFF2-40B4-BE49-F238E27FC236}">
                    <a16:creationId xmlns:a16="http://schemas.microsoft.com/office/drawing/2014/main" xmlns="" id="{44F8863A-B808-4B66-8029-3B40BE6828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9" y="129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5" name="Line 595">
                <a:extLst>
                  <a:ext uri="{FF2B5EF4-FFF2-40B4-BE49-F238E27FC236}">
                    <a16:creationId xmlns:a16="http://schemas.microsoft.com/office/drawing/2014/main" xmlns="" id="{688E1021-F96D-4BE9-92D2-8AF1B9198D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4" y="128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6" name="Line 596">
                <a:extLst>
                  <a:ext uri="{FF2B5EF4-FFF2-40B4-BE49-F238E27FC236}">
                    <a16:creationId xmlns:a16="http://schemas.microsoft.com/office/drawing/2014/main" xmlns="" id="{1036EE1E-7642-4BB8-9978-C72755AD07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8" y="127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7" name="Line 597">
                <a:extLst>
                  <a:ext uri="{FF2B5EF4-FFF2-40B4-BE49-F238E27FC236}">
                    <a16:creationId xmlns:a16="http://schemas.microsoft.com/office/drawing/2014/main" xmlns="" id="{D6CB4AA4-131B-4F72-9975-3891E1306F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3" y="126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8" name="Line 598">
                <a:extLst>
                  <a:ext uri="{FF2B5EF4-FFF2-40B4-BE49-F238E27FC236}">
                    <a16:creationId xmlns:a16="http://schemas.microsoft.com/office/drawing/2014/main" xmlns="" id="{CF0CBE53-C5F7-4D99-A765-1D2916DAD3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7" y="125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9" name="Line 599">
                <a:extLst>
                  <a:ext uri="{FF2B5EF4-FFF2-40B4-BE49-F238E27FC236}">
                    <a16:creationId xmlns:a16="http://schemas.microsoft.com/office/drawing/2014/main" xmlns="" id="{9F1A640A-C22B-400F-9946-DE0D5CB7F0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2" y="123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0" name="Line 600">
                <a:extLst>
                  <a:ext uri="{FF2B5EF4-FFF2-40B4-BE49-F238E27FC236}">
                    <a16:creationId xmlns:a16="http://schemas.microsoft.com/office/drawing/2014/main" xmlns="" id="{79D1E352-68D5-4D24-9C30-8ADE800B83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7" y="122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1" name="Line 601">
                <a:extLst>
                  <a:ext uri="{FF2B5EF4-FFF2-40B4-BE49-F238E27FC236}">
                    <a16:creationId xmlns:a16="http://schemas.microsoft.com/office/drawing/2014/main" xmlns="" id="{8D60394F-01C1-41BF-8F46-45A81DE0F4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1" y="1217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2" name="Line 602">
                <a:extLst>
                  <a:ext uri="{FF2B5EF4-FFF2-40B4-BE49-F238E27FC236}">
                    <a16:creationId xmlns:a16="http://schemas.microsoft.com/office/drawing/2014/main" xmlns="" id="{943C6D18-34CB-4772-9C35-E22F469C72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6" y="120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3" name="Line 603">
                <a:extLst>
                  <a:ext uri="{FF2B5EF4-FFF2-40B4-BE49-F238E27FC236}">
                    <a16:creationId xmlns:a16="http://schemas.microsoft.com/office/drawing/2014/main" xmlns="" id="{26CE8978-CB9E-4C0E-8D18-F352FB66FA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1" y="119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4" name="Line 604">
                <a:extLst>
                  <a:ext uri="{FF2B5EF4-FFF2-40B4-BE49-F238E27FC236}">
                    <a16:creationId xmlns:a16="http://schemas.microsoft.com/office/drawing/2014/main" xmlns="" id="{77D21F35-3066-4CA3-8CBC-3BEC1403E1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5" y="118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5" name="Line 605">
                <a:extLst>
                  <a:ext uri="{FF2B5EF4-FFF2-40B4-BE49-F238E27FC236}">
                    <a16:creationId xmlns:a16="http://schemas.microsoft.com/office/drawing/2014/main" xmlns="" id="{16B94A77-0976-4211-BA0D-AACC0B2ACF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0" y="117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6" name="Line 606">
                <a:extLst>
                  <a:ext uri="{FF2B5EF4-FFF2-40B4-BE49-F238E27FC236}">
                    <a16:creationId xmlns:a16="http://schemas.microsoft.com/office/drawing/2014/main" xmlns="" id="{786C438E-ECCC-44A7-B410-E830F4E864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5" y="115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015" name="Line 608">
              <a:extLst>
                <a:ext uri="{FF2B5EF4-FFF2-40B4-BE49-F238E27FC236}">
                  <a16:creationId xmlns:a16="http://schemas.microsoft.com/office/drawing/2014/main" xmlns="" id="{FD1575FD-21A9-4267-A71A-A5047B32FC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81663" y="1820863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16" name="Line 609">
              <a:extLst>
                <a:ext uri="{FF2B5EF4-FFF2-40B4-BE49-F238E27FC236}">
                  <a16:creationId xmlns:a16="http://schemas.microsoft.com/office/drawing/2014/main" xmlns="" id="{18540C5F-EC7E-497F-B0CC-90BC07F406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88013" y="1803400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17" name="Line 610">
              <a:extLst>
                <a:ext uri="{FF2B5EF4-FFF2-40B4-BE49-F238E27FC236}">
                  <a16:creationId xmlns:a16="http://schemas.microsoft.com/office/drawing/2014/main" xmlns="" id="{19B5D018-FC62-4A0C-8AFA-8C67764E35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95951" y="1784350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18" name="Line 611">
              <a:extLst>
                <a:ext uri="{FF2B5EF4-FFF2-40B4-BE49-F238E27FC236}">
                  <a16:creationId xmlns:a16="http://schemas.microsoft.com/office/drawing/2014/main" xmlns="" id="{68CEC2AE-770B-4B0B-843A-5866209121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03888" y="1765300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19" name="Line 612">
              <a:extLst>
                <a:ext uri="{FF2B5EF4-FFF2-40B4-BE49-F238E27FC236}">
                  <a16:creationId xmlns:a16="http://schemas.microsoft.com/office/drawing/2014/main" xmlns="" id="{B97B4410-F8DD-48B3-8D27-25098C7B88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10238" y="1747838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20" name="Line 613">
              <a:extLst>
                <a:ext uri="{FF2B5EF4-FFF2-40B4-BE49-F238E27FC236}">
                  <a16:creationId xmlns:a16="http://schemas.microsoft.com/office/drawing/2014/main" xmlns="" id="{A020363F-1DBF-44DF-BB5B-128827EE72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18176" y="172878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21" name="Line 614">
              <a:extLst>
                <a:ext uri="{FF2B5EF4-FFF2-40B4-BE49-F238E27FC236}">
                  <a16:creationId xmlns:a16="http://schemas.microsoft.com/office/drawing/2014/main" xmlns="" id="{41C5211F-372D-422B-A001-E4C6637FAB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24526" y="1711325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22" name="Line 615">
              <a:extLst>
                <a:ext uri="{FF2B5EF4-FFF2-40B4-BE49-F238E27FC236}">
                  <a16:creationId xmlns:a16="http://schemas.microsoft.com/office/drawing/2014/main" xmlns="" id="{A8FA136B-0D55-4E6F-8C96-87B8264629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32463" y="1692275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23" name="Line 616">
              <a:extLst>
                <a:ext uri="{FF2B5EF4-FFF2-40B4-BE49-F238E27FC236}">
                  <a16:creationId xmlns:a16="http://schemas.microsoft.com/office/drawing/2014/main" xmlns="" id="{0D13E946-F3AC-4E6B-86A3-57C00967BD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38813" y="1674813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24" name="Line 617">
              <a:extLst>
                <a:ext uri="{FF2B5EF4-FFF2-40B4-BE49-F238E27FC236}">
                  <a16:creationId xmlns:a16="http://schemas.microsoft.com/office/drawing/2014/main" xmlns="" id="{A169B38C-5812-4B4A-B2E9-1C14AC76A6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46751" y="1657350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25" name="Line 618">
              <a:extLst>
                <a:ext uri="{FF2B5EF4-FFF2-40B4-BE49-F238E27FC236}">
                  <a16:creationId xmlns:a16="http://schemas.microsoft.com/office/drawing/2014/main" xmlns="" id="{4E4B841D-1669-4667-94A7-4DAACDB8B0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53101" y="1638300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26" name="Line 619">
              <a:extLst>
                <a:ext uri="{FF2B5EF4-FFF2-40B4-BE49-F238E27FC236}">
                  <a16:creationId xmlns:a16="http://schemas.microsoft.com/office/drawing/2014/main" xmlns="" id="{EB4E5F5D-D4FB-4BC0-95A2-92174FAFB4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61038" y="1619250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27" name="Line 620">
              <a:extLst>
                <a:ext uri="{FF2B5EF4-FFF2-40B4-BE49-F238E27FC236}">
                  <a16:creationId xmlns:a16="http://schemas.microsoft.com/office/drawing/2014/main" xmlns="" id="{2A19F426-8783-4353-BAD6-2E92607994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67388" y="1600200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28" name="Line 621">
              <a:extLst>
                <a:ext uri="{FF2B5EF4-FFF2-40B4-BE49-F238E27FC236}">
                  <a16:creationId xmlns:a16="http://schemas.microsoft.com/office/drawing/2014/main" xmlns="" id="{DF5E0C8C-8555-4826-8BD4-1BE66AA170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73738" y="1582738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29" name="Line 622">
              <a:extLst>
                <a:ext uri="{FF2B5EF4-FFF2-40B4-BE49-F238E27FC236}">
                  <a16:creationId xmlns:a16="http://schemas.microsoft.com/office/drawing/2014/main" xmlns="" id="{20470D9E-6F8A-41DD-9E2F-7E7D504664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81676" y="1565275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0" name="Line 623">
              <a:extLst>
                <a:ext uri="{FF2B5EF4-FFF2-40B4-BE49-F238E27FC236}">
                  <a16:creationId xmlns:a16="http://schemas.microsoft.com/office/drawing/2014/main" xmlns="" id="{4B4AFA07-B96A-4B71-B4F6-EC5113D1EF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88026" y="1546225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1" name="Line 624">
              <a:extLst>
                <a:ext uri="{FF2B5EF4-FFF2-40B4-BE49-F238E27FC236}">
                  <a16:creationId xmlns:a16="http://schemas.microsoft.com/office/drawing/2014/main" xmlns="" id="{8DE18B06-EFBB-404E-8494-39377DE68E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95963" y="1528763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2" name="Line 625">
              <a:extLst>
                <a:ext uri="{FF2B5EF4-FFF2-40B4-BE49-F238E27FC236}">
                  <a16:creationId xmlns:a16="http://schemas.microsoft.com/office/drawing/2014/main" xmlns="" id="{EA722444-EBAB-4FF8-AA1A-3EF641774A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02313" y="1509713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3" name="Line 626">
              <a:extLst>
                <a:ext uri="{FF2B5EF4-FFF2-40B4-BE49-F238E27FC236}">
                  <a16:creationId xmlns:a16="http://schemas.microsoft.com/office/drawing/2014/main" xmlns="" id="{4DB279CE-D9C4-42AD-93F9-8676FA96CF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10251" y="1490663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4" name="Line 627">
              <a:extLst>
                <a:ext uri="{FF2B5EF4-FFF2-40B4-BE49-F238E27FC236}">
                  <a16:creationId xmlns:a16="http://schemas.microsoft.com/office/drawing/2014/main" xmlns="" id="{37254762-FE2F-483E-8BD4-7B64DAC105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16601" y="1473200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5" name="Line 628">
              <a:extLst>
                <a:ext uri="{FF2B5EF4-FFF2-40B4-BE49-F238E27FC236}">
                  <a16:creationId xmlns:a16="http://schemas.microsoft.com/office/drawing/2014/main" xmlns="" id="{61855266-69A9-483A-99F2-7FC8E87155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22951" y="1454150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6" name="Line 629">
              <a:extLst>
                <a:ext uri="{FF2B5EF4-FFF2-40B4-BE49-F238E27FC236}">
                  <a16:creationId xmlns:a16="http://schemas.microsoft.com/office/drawing/2014/main" xmlns="" id="{BEEC0840-C708-4B3D-B192-0363627850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30888" y="1436688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7" name="Line 630">
              <a:extLst>
                <a:ext uri="{FF2B5EF4-FFF2-40B4-BE49-F238E27FC236}">
                  <a16:creationId xmlns:a16="http://schemas.microsoft.com/office/drawing/2014/main" xmlns="" id="{61E731AC-DEA3-4CA4-9906-B727D4BB3A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37238" y="141763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8" name="Line 631">
              <a:extLst>
                <a:ext uri="{FF2B5EF4-FFF2-40B4-BE49-F238E27FC236}">
                  <a16:creationId xmlns:a16="http://schemas.microsoft.com/office/drawing/2014/main" xmlns="" id="{18D2DFF3-A164-478E-AA84-1960E59516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43588" y="139858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9" name="Line 632">
              <a:extLst>
                <a:ext uri="{FF2B5EF4-FFF2-40B4-BE49-F238E27FC236}">
                  <a16:creationId xmlns:a16="http://schemas.microsoft.com/office/drawing/2014/main" xmlns="" id="{95BBBDAB-18D3-4673-AD5F-D4B7E68B34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49938" y="1381125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0" name="Line 633">
              <a:extLst>
                <a:ext uri="{FF2B5EF4-FFF2-40B4-BE49-F238E27FC236}">
                  <a16:creationId xmlns:a16="http://schemas.microsoft.com/office/drawing/2014/main" xmlns="" id="{43C61186-E60E-4E7F-9972-6EF290F5CD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57876" y="1362075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1" name="Line 634">
              <a:extLst>
                <a:ext uri="{FF2B5EF4-FFF2-40B4-BE49-F238E27FC236}">
                  <a16:creationId xmlns:a16="http://schemas.microsoft.com/office/drawing/2014/main" xmlns="" id="{70F476EE-D344-429E-9A0C-9E1B8A118A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64226" y="1344613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2" name="Line 635">
              <a:extLst>
                <a:ext uri="{FF2B5EF4-FFF2-40B4-BE49-F238E27FC236}">
                  <a16:creationId xmlns:a16="http://schemas.microsoft.com/office/drawing/2014/main" xmlns="" id="{99643073-06CF-48A4-A049-BB356F9E30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70576" y="1325563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3" name="Line 636">
              <a:extLst>
                <a:ext uri="{FF2B5EF4-FFF2-40B4-BE49-F238E27FC236}">
                  <a16:creationId xmlns:a16="http://schemas.microsoft.com/office/drawing/2014/main" xmlns="" id="{B121D440-88D4-4DC1-963A-9F357C2307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78513" y="1308100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4" name="Line 637">
              <a:extLst>
                <a:ext uri="{FF2B5EF4-FFF2-40B4-BE49-F238E27FC236}">
                  <a16:creationId xmlns:a16="http://schemas.microsoft.com/office/drawing/2014/main" xmlns="" id="{D46B8C59-B87F-41AD-A964-79CF003517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84863" y="1290638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5" name="Line 638">
              <a:extLst>
                <a:ext uri="{FF2B5EF4-FFF2-40B4-BE49-F238E27FC236}">
                  <a16:creationId xmlns:a16="http://schemas.microsoft.com/office/drawing/2014/main" xmlns="" id="{21A0DC1C-A8AC-4468-AD2F-07BBBCF09F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91213" y="127158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6" name="Line 639">
              <a:extLst>
                <a:ext uri="{FF2B5EF4-FFF2-40B4-BE49-F238E27FC236}">
                  <a16:creationId xmlns:a16="http://schemas.microsoft.com/office/drawing/2014/main" xmlns="" id="{A469753D-2170-4199-B262-23125D2D95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97563" y="1252538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7" name="Line 640">
              <a:extLst>
                <a:ext uri="{FF2B5EF4-FFF2-40B4-BE49-F238E27FC236}">
                  <a16:creationId xmlns:a16="http://schemas.microsoft.com/office/drawing/2014/main" xmlns="" id="{D7332FA1-0201-4335-B478-F0D963875A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05501" y="123348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8" name="Line 641">
              <a:extLst>
                <a:ext uri="{FF2B5EF4-FFF2-40B4-BE49-F238E27FC236}">
                  <a16:creationId xmlns:a16="http://schemas.microsoft.com/office/drawing/2014/main" xmlns="" id="{DF5728D7-713E-4FEF-A79C-6D1717253D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11851" y="1216025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9" name="Line 642">
              <a:extLst>
                <a:ext uri="{FF2B5EF4-FFF2-40B4-BE49-F238E27FC236}">
                  <a16:creationId xmlns:a16="http://schemas.microsoft.com/office/drawing/2014/main" xmlns="" id="{66A38A70-549D-4515-81BA-5F5EBFC1E4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18201" y="1198563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50" name="Line 643">
              <a:extLst>
                <a:ext uri="{FF2B5EF4-FFF2-40B4-BE49-F238E27FC236}">
                  <a16:creationId xmlns:a16="http://schemas.microsoft.com/office/drawing/2014/main" xmlns="" id="{C2B8906E-8AD9-4394-9B7F-207AE4451D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24551" y="1179513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51" name="Line 644">
              <a:extLst>
                <a:ext uri="{FF2B5EF4-FFF2-40B4-BE49-F238E27FC236}">
                  <a16:creationId xmlns:a16="http://schemas.microsoft.com/office/drawing/2014/main" xmlns="" id="{4BF30EB6-8346-4F7B-82C5-1400B0A21D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29313" y="1162050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52" name="Line 645">
              <a:extLst>
                <a:ext uri="{FF2B5EF4-FFF2-40B4-BE49-F238E27FC236}">
                  <a16:creationId xmlns:a16="http://schemas.microsoft.com/office/drawing/2014/main" xmlns="" id="{545AB858-E4FC-436C-830E-297684301A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37251" y="1143000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53" name="Line 646">
              <a:extLst>
                <a:ext uri="{FF2B5EF4-FFF2-40B4-BE49-F238E27FC236}">
                  <a16:creationId xmlns:a16="http://schemas.microsoft.com/office/drawing/2014/main" xmlns="" id="{E4C6C28F-196C-41CB-B692-661221242C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43601" y="1123950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54" name="Line 647">
              <a:extLst>
                <a:ext uri="{FF2B5EF4-FFF2-40B4-BE49-F238E27FC236}">
                  <a16:creationId xmlns:a16="http://schemas.microsoft.com/office/drawing/2014/main" xmlns="" id="{7377C60B-534A-409B-8B57-4B241D07DA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49951" y="1106488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55" name="Line 648">
              <a:extLst>
                <a:ext uri="{FF2B5EF4-FFF2-40B4-BE49-F238E27FC236}">
                  <a16:creationId xmlns:a16="http://schemas.microsoft.com/office/drawing/2014/main" xmlns="" id="{F31280D0-F750-40C7-A596-440FC7F2E9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56301" y="108743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56" name="Line 649">
              <a:extLst>
                <a:ext uri="{FF2B5EF4-FFF2-40B4-BE49-F238E27FC236}">
                  <a16:creationId xmlns:a16="http://schemas.microsoft.com/office/drawing/2014/main" xmlns="" id="{389DD20C-3EED-47DE-B1AA-96F33D7CBE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62651" y="1069975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57" name="Line 650">
              <a:extLst>
                <a:ext uri="{FF2B5EF4-FFF2-40B4-BE49-F238E27FC236}">
                  <a16:creationId xmlns:a16="http://schemas.microsoft.com/office/drawing/2014/main" xmlns="" id="{284A6C64-7752-4625-AC57-67E05007EB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69001" y="1050925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58" name="Line 651">
              <a:extLst>
                <a:ext uri="{FF2B5EF4-FFF2-40B4-BE49-F238E27FC236}">
                  <a16:creationId xmlns:a16="http://schemas.microsoft.com/office/drawing/2014/main" xmlns="" id="{91E8262B-84B5-4AB0-AC54-417B21258C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75351" y="1033463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59" name="Line 652">
              <a:extLst>
                <a:ext uri="{FF2B5EF4-FFF2-40B4-BE49-F238E27FC236}">
                  <a16:creationId xmlns:a16="http://schemas.microsoft.com/office/drawing/2014/main" xmlns="" id="{54E6A154-A84E-4C6B-BAA1-FC626A2FE9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80113" y="1014413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0" name="Line 653">
              <a:extLst>
                <a:ext uri="{FF2B5EF4-FFF2-40B4-BE49-F238E27FC236}">
                  <a16:creationId xmlns:a16="http://schemas.microsoft.com/office/drawing/2014/main" xmlns="" id="{75C4FF25-3123-46BD-A2BB-78725A2035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88051" y="996950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1" name="Line 654">
              <a:extLst>
                <a:ext uri="{FF2B5EF4-FFF2-40B4-BE49-F238E27FC236}">
                  <a16:creationId xmlns:a16="http://schemas.microsoft.com/office/drawing/2014/main" xmlns="" id="{515242B8-0652-40F9-BF36-51A181D376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92813" y="977900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2" name="Line 655">
              <a:extLst>
                <a:ext uri="{FF2B5EF4-FFF2-40B4-BE49-F238E27FC236}">
                  <a16:creationId xmlns:a16="http://schemas.microsoft.com/office/drawing/2014/main" xmlns="" id="{B4C8F182-D560-439F-A583-1244A0D8D7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99163" y="958850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3" name="Line 656">
              <a:extLst>
                <a:ext uri="{FF2B5EF4-FFF2-40B4-BE49-F238E27FC236}">
                  <a16:creationId xmlns:a16="http://schemas.microsoft.com/office/drawing/2014/main" xmlns="" id="{BC7138CB-943B-41AA-995C-366C457706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05513" y="941388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4" name="Line 657">
              <a:extLst>
                <a:ext uri="{FF2B5EF4-FFF2-40B4-BE49-F238E27FC236}">
                  <a16:creationId xmlns:a16="http://schemas.microsoft.com/office/drawing/2014/main" xmlns="" id="{059EB038-26F4-4AED-9212-36F88646B4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11863" y="92233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5" name="Line 658">
              <a:extLst>
                <a:ext uri="{FF2B5EF4-FFF2-40B4-BE49-F238E27FC236}">
                  <a16:creationId xmlns:a16="http://schemas.microsoft.com/office/drawing/2014/main" xmlns="" id="{E52A8B3E-E946-4888-948A-ADEF92C79C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18213" y="904875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6" name="Line 659">
              <a:extLst>
                <a:ext uri="{FF2B5EF4-FFF2-40B4-BE49-F238E27FC236}">
                  <a16:creationId xmlns:a16="http://schemas.microsoft.com/office/drawing/2014/main" xmlns="" id="{C996F3DE-1535-45C5-BA42-4D0F81F43A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22976" y="885825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7" name="Line 660">
              <a:extLst>
                <a:ext uri="{FF2B5EF4-FFF2-40B4-BE49-F238E27FC236}">
                  <a16:creationId xmlns:a16="http://schemas.microsoft.com/office/drawing/2014/main" xmlns="" id="{44BFA6C3-AF4B-4D1E-B8B3-C045C07470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29326" y="866775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8" name="Line 661">
              <a:extLst>
                <a:ext uri="{FF2B5EF4-FFF2-40B4-BE49-F238E27FC236}">
                  <a16:creationId xmlns:a16="http://schemas.microsoft.com/office/drawing/2014/main" xmlns="" id="{1A71DED5-2578-4B4E-827C-789E25E309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35676" y="849313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9" name="Line 662">
              <a:extLst>
                <a:ext uri="{FF2B5EF4-FFF2-40B4-BE49-F238E27FC236}">
                  <a16:creationId xmlns:a16="http://schemas.microsoft.com/office/drawing/2014/main" xmlns="" id="{E3BD6AFB-95E1-4931-A2F5-8F604FA376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40438" y="831850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70" name="Line 663">
              <a:extLst>
                <a:ext uri="{FF2B5EF4-FFF2-40B4-BE49-F238E27FC236}">
                  <a16:creationId xmlns:a16="http://schemas.microsoft.com/office/drawing/2014/main" xmlns="" id="{AD844CCE-F08A-480B-9AC1-6DD9C7DFC7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46788" y="812800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71" name="Line 664">
              <a:extLst>
                <a:ext uri="{FF2B5EF4-FFF2-40B4-BE49-F238E27FC236}">
                  <a16:creationId xmlns:a16="http://schemas.microsoft.com/office/drawing/2014/main" xmlns="" id="{80C4C159-B595-49AD-A181-B26CB4412E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53138" y="795338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72" name="Line 665">
              <a:extLst>
                <a:ext uri="{FF2B5EF4-FFF2-40B4-BE49-F238E27FC236}">
                  <a16:creationId xmlns:a16="http://schemas.microsoft.com/office/drawing/2014/main" xmlns="" id="{4C04C80D-BCAD-41E0-BD33-5F8DED01C6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57901" y="77628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73" name="Line 666">
              <a:extLst>
                <a:ext uri="{FF2B5EF4-FFF2-40B4-BE49-F238E27FC236}">
                  <a16:creationId xmlns:a16="http://schemas.microsoft.com/office/drawing/2014/main" xmlns="" id="{CA5C0007-DFEA-4F1F-B90A-1948CC166E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64251" y="75723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74" name="Line 667">
              <a:extLst>
                <a:ext uri="{FF2B5EF4-FFF2-40B4-BE49-F238E27FC236}">
                  <a16:creationId xmlns:a16="http://schemas.microsoft.com/office/drawing/2014/main" xmlns="" id="{E73DCF8F-5B25-47A4-85FB-31DB0F1855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69013" y="739775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75" name="Line 668">
              <a:extLst>
                <a:ext uri="{FF2B5EF4-FFF2-40B4-BE49-F238E27FC236}">
                  <a16:creationId xmlns:a16="http://schemas.microsoft.com/office/drawing/2014/main" xmlns="" id="{175CDB01-8A66-46EC-A2DD-DD51D390A4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73776" y="720725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76" name="Rectangle 674">
              <a:extLst>
                <a:ext uri="{FF2B5EF4-FFF2-40B4-BE49-F238E27FC236}">
                  <a16:creationId xmlns:a16="http://schemas.microsoft.com/office/drawing/2014/main" xmlns="" id="{63434E20-DE55-46E5-8CD0-D2343F6570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0238" y="1127921"/>
              <a:ext cx="1081088" cy="32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Tridymite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6705" name="Group 6704">
            <a:extLst>
              <a:ext uri="{FF2B5EF4-FFF2-40B4-BE49-F238E27FC236}">
                <a16:creationId xmlns:a16="http://schemas.microsoft.com/office/drawing/2014/main" xmlns="" id="{28D537D9-6FDC-4A6C-AF25-44B2FD12FA37}"/>
              </a:ext>
            </a:extLst>
          </p:cNvPr>
          <p:cNvGrpSpPr/>
          <p:nvPr/>
        </p:nvGrpSpPr>
        <p:grpSpPr>
          <a:xfrm>
            <a:off x="895350" y="115888"/>
            <a:ext cx="6667500" cy="5948363"/>
            <a:chOff x="885826" y="369888"/>
            <a:chExt cx="6667500" cy="5948363"/>
          </a:xfrm>
        </p:grpSpPr>
        <p:sp>
          <p:nvSpPr>
            <p:cNvPr id="6508" name="Freeform 740">
              <a:extLst>
                <a:ext uri="{FF2B5EF4-FFF2-40B4-BE49-F238E27FC236}">
                  <a16:creationId xmlns:a16="http://schemas.microsoft.com/office/drawing/2014/main" xmlns="" id="{807ABE5A-2206-42DE-8E54-50307891605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9276" y="482601"/>
              <a:ext cx="4111625" cy="5499100"/>
            </a:xfrm>
            <a:custGeom>
              <a:avLst/>
              <a:gdLst>
                <a:gd name="T0" fmla="*/ 0 w 2590"/>
                <a:gd name="T1" fmla="*/ 3360 h 3464"/>
                <a:gd name="T2" fmla="*/ 0 w 2590"/>
                <a:gd name="T3" fmla="*/ 3245 h 3464"/>
                <a:gd name="T4" fmla="*/ 0 w 2590"/>
                <a:gd name="T5" fmla="*/ 3129 h 3464"/>
                <a:gd name="T6" fmla="*/ 0 w 2590"/>
                <a:gd name="T7" fmla="*/ 3014 h 3464"/>
                <a:gd name="T8" fmla="*/ 0 w 2590"/>
                <a:gd name="T9" fmla="*/ 2899 h 3464"/>
                <a:gd name="T10" fmla="*/ 0 w 2590"/>
                <a:gd name="T11" fmla="*/ 2783 h 3464"/>
                <a:gd name="T12" fmla="*/ 0 w 2590"/>
                <a:gd name="T13" fmla="*/ 2668 h 3464"/>
                <a:gd name="T14" fmla="*/ 0 w 2590"/>
                <a:gd name="T15" fmla="*/ 2552 h 3464"/>
                <a:gd name="T16" fmla="*/ 0 w 2590"/>
                <a:gd name="T17" fmla="*/ 2437 h 3464"/>
                <a:gd name="T18" fmla="*/ 0 w 2590"/>
                <a:gd name="T19" fmla="*/ 2321 h 3464"/>
                <a:gd name="T20" fmla="*/ 0 w 2590"/>
                <a:gd name="T21" fmla="*/ 2206 h 3464"/>
                <a:gd name="T22" fmla="*/ 0 w 2590"/>
                <a:gd name="T23" fmla="*/ 2090 h 3464"/>
                <a:gd name="T24" fmla="*/ 0 w 2590"/>
                <a:gd name="T25" fmla="*/ 1975 h 3464"/>
                <a:gd name="T26" fmla="*/ 0 w 2590"/>
                <a:gd name="T27" fmla="*/ 1859 h 3464"/>
                <a:gd name="T28" fmla="*/ 0 w 2590"/>
                <a:gd name="T29" fmla="*/ 1744 h 3464"/>
                <a:gd name="T30" fmla="*/ 0 w 2590"/>
                <a:gd name="T31" fmla="*/ 1628 h 3464"/>
                <a:gd name="T32" fmla="*/ 0 w 2590"/>
                <a:gd name="T33" fmla="*/ 1513 h 3464"/>
                <a:gd name="T34" fmla="*/ 0 w 2590"/>
                <a:gd name="T35" fmla="*/ 1397 h 3464"/>
                <a:gd name="T36" fmla="*/ 0 w 2590"/>
                <a:gd name="T37" fmla="*/ 1282 h 3464"/>
                <a:gd name="T38" fmla="*/ 0 w 2590"/>
                <a:gd name="T39" fmla="*/ 1166 h 3464"/>
                <a:gd name="T40" fmla="*/ 0 w 2590"/>
                <a:gd name="T41" fmla="*/ 1051 h 3464"/>
                <a:gd name="T42" fmla="*/ 0 w 2590"/>
                <a:gd name="T43" fmla="*/ 935 h 3464"/>
                <a:gd name="T44" fmla="*/ 0 w 2590"/>
                <a:gd name="T45" fmla="*/ 820 h 3464"/>
                <a:gd name="T46" fmla="*/ 0 w 2590"/>
                <a:gd name="T47" fmla="*/ 704 h 3464"/>
                <a:gd name="T48" fmla="*/ 0 w 2590"/>
                <a:gd name="T49" fmla="*/ 589 h 3464"/>
                <a:gd name="T50" fmla="*/ 0 w 2590"/>
                <a:gd name="T51" fmla="*/ 473 h 3464"/>
                <a:gd name="T52" fmla="*/ 0 w 2590"/>
                <a:gd name="T53" fmla="*/ 358 h 3464"/>
                <a:gd name="T54" fmla="*/ 0 w 2590"/>
                <a:gd name="T55" fmla="*/ 242 h 3464"/>
                <a:gd name="T56" fmla="*/ 0 w 2590"/>
                <a:gd name="T57" fmla="*/ 127 h 3464"/>
                <a:gd name="T58" fmla="*/ 0 w 2590"/>
                <a:gd name="T59" fmla="*/ 12 h 3464"/>
                <a:gd name="T60" fmla="*/ 2572 w 2590"/>
                <a:gd name="T61" fmla="*/ 93 h 3464"/>
                <a:gd name="T62" fmla="*/ 2546 w 2590"/>
                <a:gd name="T63" fmla="*/ 208 h 3464"/>
                <a:gd name="T64" fmla="*/ 2515 w 2590"/>
                <a:gd name="T65" fmla="*/ 324 h 3464"/>
                <a:gd name="T66" fmla="*/ 2482 w 2590"/>
                <a:gd name="T67" fmla="*/ 439 h 3464"/>
                <a:gd name="T68" fmla="*/ 2445 w 2590"/>
                <a:gd name="T69" fmla="*/ 554 h 3464"/>
                <a:gd name="T70" fmla="*/ 2406 w 2590"/>
                <a:gd name="T71" fmla="*/ 670 h 3464"/>
                <a:gd name="T72" fmla="*/ 2366 w 2590"/>
                <a:gd name="T73" fmla="*/ 785 h 3464"/>
                <a:gd name="T74" fmla="*/ 2324 w 2590"/>
                <a:gd name="T75" fmla="*/ 901 h 3464"/>
                <a:gd name="T76" fmla="*/ 2280 w 2590"/>
                <a:gd name="T77" fmla="*/ 1016 h 3464"/>
                <a:gd name="T78" fmla="*/ 2235 w 2590"/>
                <a:gd name="T79" fmla="*/ 1132 h 3464"/>
                <a:gd name="T80" fmla="*/ 2189 w 2590"/>
                <a:gd name="T81" fmla="*/ 1247 h 3464"/>
                <a:gd name="T82" fmla="*/ 2141 w 2590"/>
                <a:gd name="T83" fmla="*/ 1363 h 3464"/>
                <a:gd name="T84" fmla="*/ 2091 w 2590"/>
                <a:gd name="T85" fmla="*/ 1478 h 3464"/>
                <a:gd name="T86" fmla="*/ 2040 w 2590"/>
                <a:gd name="T87" fmla="*/ 1594 h 3464"/>
                <a:gd name="T88" fmla="*/ 1987 w 2590"/>
                <a:gd name="T89" fmla="*/ 1709 h 3464"/>
                <a:gd name="T90" fmla="*/ 1931 w 2590"/>
                <a:gd name="T91" fmla="*/ 1825 h 3464"/>
                <a:gd name="T92" fmla="*/ 1872 w 2590"/>
                <a:gd name="T93" fmla="*/ 1940 h 3464"/>
                <a:gd name="T94" fmla="*/ 1810 w 2590"/>
                <a:gd name="T95" fmla="*/ 2056 h 3464"/>
                <a:gd name="T96" fmla="*/ 1744 w 2590"/>
                <a:gd name="T97" fmla="*/ 2171 h 3464"/>
                <a:gd name="T98" fmla="*/ 1673 w 2590"/>
                <a:gd name="T99" fmla="*/ 2286 h 3464"/>
                <a:gd name="T100" fmla="*/ 1596 w 2590"/>
                <a:gd name="T101" fmla="*/ 2402 h 3464"/>
                <a:gd name="T102" fmla="*/ 1512 w 2590"/>
                <a:gd name="T103" fmla="*/ 2517 h 3464"/>
                <a:gd name="T104" fmla="*/ 1422 w 2590"/>
                <a:gd name="T105" fmla="*/ 2633 h 3464"/>
                <a:gd name="T106" fmla="*/ 1322 w 2590"/>
                <a:gd name="T107" fmla="*/ 2748 h 3464"/>
                <a:gd name="T108" fmla="*/ 1213 w 2590"/>
                <a:gd name="T109" fmla="*/ 2864 h 3464"/>
                <a:gd name="T110" fmla="*/ 1092 w 2590"/>
                <a:gd name="T111" fmla="*/ 2979 h 3464"/>
                <a:gd name="T112" fmla="*/ 960 w 2590"/>
                <a:gd name="T113" fmla="*/ 3095 h 3464"/>
                <a:gd name="T114" fmla="*/ 814 w 2590"/>
                <a:gd name="T115" fmla="*/ 3211 h 3464"/>
                <a:gd name="T116" fmla="*/ 652 w 2590"/>
                <a:gd name="T117" fmla="*/ 3326 h 3464"/>
                <a:gd name="T118" fmla="*/ 474 w 2590"/>
                <a:gd name="T119" fmla="*/ 3441 h 3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590" h="3464">
                  <a:moveTo>
                    <a:pt x="0" y="3464"/>
                  </a:moveTo>
                  <a:lnTo>
                    <a:pt x="0" y="3453"/>
                  </a:lnTo>
                  <a:lnTo>
                    <a:pt x="0" y="3441"/>
                  </a:lnTo>
                  <a:lnTo>
                    <a:pt x="0" y="3430"/>
                  </a:lnTo>
                  <a:lnTo>
                    <a:pt x="0" y="3418"/>
                  </a:lnTo>
                  <a:lnTo>
                    <a:pt x="0" y="3407"/>
                  </a:lnTo>
                  <a:lnTo>
                    <a:pt x="0" y="3395"/>
                  </a:lnTo>
                  <a:lnTo>
                    <a:pt x="0" y="3384"/>
                  </a:lnTo>
                  <a:lnTo>
                    <a:pt x="0" y="3372"/>
                  </a:lnTo>
                  <a:lnTo>
                    <a:pt x="0" y="3360"/>
                  </a:lnTo>
                  <a:lnTo>
                    <a:pt x="0" y="3349"/>
                  </a:lnTo>
                  <a:lnTo>
                    <a:pt x="0" y="3338"/>
                  </a:lnTo>
                  <a:lnTo>
                    <a:pt x="0" y="3326"/>
                  </a:lnTo>
                  <a:lnTo>
                    <a:pt x="0" y="3315"/>
                  </a:lnTo>
                  <a:lnTo>
                    <a:pt x="0" y="3303"/>
                  </a:lnTo>
                  <a:lnTo>
                    <a:pt x="0" y="3291"/>
                  </a:lnTo>
                  <a:lnTo>
                    <a:pt x="0" y="3280"/>
                  </a:lnTo>
                  <a:lnTo>
                    <a:pt x="0" y="3268"/>
                  </a:lnTo>
                  <a:lnTo>
                    <a:pt x="0" y="3257"/>
                  </a:lnTo>
                  <a:lnTo>
                    <a:pt x="0" y="3245"/>
                  </a:lnTo>
                  <a:lnTo>
                    <a:pt x="0" y="3234"/>
                  </a:lnTo>
                  <a:lnTo>
                    <a:pt x="0" y="3222"/>
                  </a:lnTo>
                  <a:lnTo>
                    <a:pt x="0" y="3211"/>
                  </a:lnTo>
                  <a:lnTo>
                    <a:pt x="0" y="3199"/>
                  </a:lnTo>
                  <a:lnTo>
                    <a:pt x="0" y="3187"/>
                  </a:lnTo>
                  <a:lnTo>
                    <a:pt x="0" y="3176"/>
                  </a:lnTo>
                  <a:lnTo>
                    <a:pt x="0" y="3164"/>
                  </a:lnTo>
                  <a:lnTo>
                    <a:pt x="0" y="3153"/>
                  </a:lnTo>
                  <a:lnTo>
                    <a:pt x="0" y="3141"/>
                  </a:lnTo>
                  <a:lnTo>
                    <a:pt x="0" y="3129"/>
                  </a:lnTo>
                  <a:lnTo>
                    <a:pt x="0" y="3118"/>
                  </a:lnTo>
                  <a:lnTo>
                    <a:pt x="0" y="3107"/>
                  </a:lnTo>
                  <a:lnTo>
                    <a:pt x="0" y="3095"/>
                  </a:lnTo>
                  <a:lnTo>
                    <a:pt x="0" y="3084"/>
                  </a:lnTo>
                  <a:lnTo>
                    <a:pt x="0" y="3072"/>
                  </a:lnTo>
                  <a:lnTo>
                    <a:pt x="0" y="3060"/>
                  </a:lnTo>
                  <a:lnTo>
                    <a:pt x="0" y="3049"/>
                  </a:lnTo>
                  <a:lnTo>
                    <a:pt x="0" y="3037"/>
                  </a:lnTo>
                  <a:lnTo>
                    <a:pt x="0" y="3026"/>
                  </a:lnTo>
                  <a:lnTo>
                    <a:pt x="0" y="3014"/>
                  </a:lnTo>
                  <a:lnTo>
                    <a:pt x="0" y="3003"/>
                  </a:lnTo>
                  <a:lnTo>
                    <a:pt x="0" y="2991"/>
                  </a:lnTo>
                  <a:lnTo>
                    <a:pt x="0" y="2979"/>
                  </a:lnTo>
                  <a:lnTo>
                    <a:pt x="0" y="2968"/>
                  </a:lnTo>
                  <a:lnTo>
                    <a:pt x="0" y="2956"/>
                  </a:lnTo>
                  <a:lnTo>
                    <a:pt x="0" y="2945"/>
                  </a:lnTo>
                  <a:lnTo>
                    <a:pt x="0" y="2933"/>
                  </a:lnTo>
                  <a:lnTo>
                    <a:pt x="0" y="2922"/>
                  </a:lnTo>
                  <a:lnTo>
                    <a:pt x="0" y="2910"/>
                  </a:lnTo>
                  <a:lnTo>
                    <a:pt x="0" y="2899"/>
                  </a:lnTo>
                  <a:lnTo>
                    <a:pt x="0" y="2887"/>
                  </a:lnTo>
                  <a:lnTo>
                    <a:pt x="0" y="2876"/>
                  </a:lnTo>
                  <a:lnTo>
                    <a:pt x="0" y="2864"/>
                  </a:lnTo>
                  <a:lnTo>
                    <a:pt x="0" y="2853"/>
                  </a:lnTo>
                  <a:lnTo>
                    <a:pt x="0" y="2841"/>
                  </a:lnTo>
                  <a:lnTo>
                    <a:pt x="0" y="2829"/>
                  </a:lnTo>
                  <a:lnTo>
                    <a:pt x="0" y="2818"/>
                  </a:lnTo>
                  <a:lnTo>
                    <a:pt x="0" y="2806"/>
                  </a:lnTo>
                  <a:lnTo>
                    <a:pt x="0" y="2795"/>
                  </a:lnTo>
                  <a:lnTo>
                    <a:pt x="0" y="2783"/>
                  </a:lnTo>
                  <a:lnTo>
                    <a:pt x="0" y="2772"/>
                  </a:lnTo>
                  <a:lnTo>
                    <a:pt x="0" y="2760"/>
                  </a:lnTo>
                  <a:lnTo>
                    <a:pt x="0" y="2748"/>
                  </a:lnTo>
                  <a:lnTo>
                    <a:pt x="0" y="2737"/>
                  </a:lnTo>
                  <a:lnTo>
                    <a:pt x="0" y="2725"/>
                  </a:lnTo>
                  <a:lnTo>
                    <a:pt x="0" y="2714"/>
                  </a:lnTo>
                  <a:lnTo>
                    <a:pt x="0" y="2703"/>
                  </a:lnTo>
                  <a:lnTo>
                    <a:pt x="0" y="2691"/>
                  </a:lnTo>
                  <a:lnTo>
                    <a:pt x="0" y="2680"/>
                  </a:lnTo>
                  <a:lnTo>
                    <a:pt x="0" y="2668"/>
                  </a:lnTo>
                  <a:lnTo>
                    <a:pt x="0" y="2656"/>
                  </a:lnTo>
                  <a:lnTo>
                    <a:pt x="0" y="2645"/>
                  </a:lnTo>
                  <a:lnTo>
                    <a:pt x="0" y="2633"/>
                  </a:lnTo>
                  <a:lnTo>
                    <a:pt x="0" y="2622"/>
                  </a:lnTo>
                  <a:lnTo>
                    <a:pt x="0" y="2610"/>
                  </a:lnTo>
                  <a:lnTo>
                    <a:pt x="0" y="2598"/>
                  </a:lnTo>
                  <a:lnTo>
                    <a:pt x="0" y="2587"/>
                  </a:lnTo>
                  <a:lnTo>
                    <a:pt x="0" y="2575"/>
                  </a:lnTo>
                  <a:lnTo>
                    <a:pt x="0" y="2564"/>
                  </a:lnTo>
                  <a:lnTo>
                    <a:pt x="0" y="2552"/>
                  </a:lnTo>
                  <a:lnTo>
                    <a:pt x="0" y="2541"/>
                  </a:lnTo>
                  <a:lnTo>
                    <a:pt x="0" y="2529"/>
                  </a:lnTo>
                  <a:lnTo>
                    <a:pt x="0" y="2517"/>
                  </a:lnTo>
                  <a:lnTo>
                    <a:pt x="0" y="2506"/>
                  </a:lnTo>
                  <a:lnTo>
                    <a:pt x="0" y="2494"/>
                  </a:lnTo>
                  <a:lnTo>
                    <a:pt x="0" y="2483"/>
                  </a:lnTo>
                  <a:lnTo>
                    <a:pt x="0" y="2472"/>
                  </a:lnTo>
                  <a:lnTo>
                    <a:pt x="0" y="2460"/>
                  </a:lnTo>
                  <a:lnTo>
                    <a:pt x="0" y="2448"/>
                  </a:lnTo>
                  <a:lnTo>
                    <a:pt x="0" y="2437"/>
                  </a:lnTo>
                  <a:lnTo>
                    <a:pt x="0" y="2425"/>
                  </a:lnTo>
                  <a:lnTo>
                    <a:pt x="0" y="2414"/>
                  </a:lnTo>
                  <a:lnTo>
                    <a:pt x="0" y="2402"/>
                  </a:lnTo>
                  <a:lnTo>
                    <a:pt x="0" y="2391"/>
                  </a:lnTo>
                  <a:lnTo>
                    <a:pt x="0" y="2379"/>
                  </a:lnTo>
                  <a:lnTo>
                    <a:pt x="0" y="2368"/>
                  </a:lnTo>
                  <a:lnTo>
                    <a:pt x="0" y="2356"/>
                  </a:lnTo>
                  <a:lnTo>
                    <a:pt x="0" y="2344"/>
                  </a:lnTo>
                  <a:lnTo>
                    <a:pt x="0" y="2333"/>
                  </a:lnTo>
                  <a:lnTo>
                    <a:pt x="0" y="2321"/>
                  </a:lnTo>
                  <a:lnTo>
                    <a:pt x="0" y="2310"/>
                  </a:lnTo>
                  <a:lnTo>
                    <a:pt x="0" y="2298"/>
                  </a:lnTo>
                  <a:lnTo>
                    <a:pt x="0" y="2286"/>
                  </a:lnTo>
                  <a:lnTo>
                    <a:pt x="0" y="2275"/>
                  </a:lnTo>
                  <a:lnTo>
                    <a:pt x="0" y="2263"/>
                  </a:lnTo>
                  <a:lnTo>
                    <a:pt x="0" y="2252"/>
                  </a:lnTo>
                  <a:lnTo>
                    <a:pt x="0" y="2241"/>
                  </a:lnTo>
                  <a:lnTo>
                    <a:pt x="0" y="2229"/>
                  </a:lnTo>
                  <a:lnTo>
                    <a:pt x="0" y="2217"/>
                  </a:lnTo>
                  <a:lnTo>
                    <a:pt x="0" y="2206"/>
                  </a:lnTo>
                  <a:lnTo>
                    <a:pt x="0" y="2194"/>
                  </a:lnTo>
                  <a:lnTo>
                    <a:pt x="0" y="2183"/>
                  </a:lnTo>
                  <a:lnTo>
                    <a:pt x="0" y="2171"/>
                  </a:lnTo>
                  <a:lnTo>
                    <a:pt x="0" y="2160"/>
                  </a:lnTo>
                  <a:lnTo>
                    <a:pt x="0" y="2148"/>
                  </a:lnTo>
                  <a:lnTo>
                    <a:pt x="0" y="2137"/>
                  </a:lnTo>
                  <a:lnTo>
                    <a:pt x="0" y="2125"/>
                  </a:lnTo>
                  <a:lnTo>
                    <a:pt x="0" y="2113"/>
                  </a:lnTo>
                  <a:lnTo>
                    <a:pt x="0" y="2102"/>
                  </a:lnTo>
                  <a:lnTo>
                    <a:pt x="0" y="2090"/>
                  </a:lnTo>
                  <a:lnTo>
                    <a:pt x="0" y="2079"/>
                  </a:lnTo>
                  <a:lnTo>
                    <a:pt x="0" y="2067"/>
                  </a:lnTo>
                  <a:lnTo>
                    <a:pt x="0" y="2056"/>
                  </a:lnTo>
                  <a:lnTo>
                    <a:pt x="0" y="2044"/>
                  </a:lnTo>
                  <a:lnTo>
                    <a:pt x="0" y="2033"/>
                  </a:lnTo>
                  <a:lnTo>
                    <a:pt x="0" y="2021"/>
                  </a:lnTo>
                  <a:lnTo>
                    <a:pt x="0" y="2010"/>
                  </a:lnTo>
                  <a:lnTo>
                    <a:pt x="0" y="1998"/>
                  </a:lnTo>
                  <a:lnTo>
                    <a:pt x="0" y="1986"/>
                  </a:lnTo>
                  <a:lnTo>
                    <a:pt x="0" y="1975"/>
                  </a:lnTo>
                  <a:lnTo>
                    <a:pt x="0" y="1963"/>
                  </a:lnTo>
                  <a:lnTo>
                    <a:pt x="0" y="1952"/>
                  </a:lnTo>
                  <a:lnTo>
                    <a:pt x="0" y="1940"/>
                  </a:lnTo>
                  <a:lnTo>
                    <a:pt x="0" y="1929"/>
                  </a:lnTo>
                  <a:lnTo>
                    <a:pt x="0" y="1917"/>
                  </a:lnTo>
                  <a:lnTo>
                    <a:pt x="0" y="1906"/>
                  </a:lnTo>
                  <a:lnTo>
                    <a:pt x="0" y="1894"/>
                  </a:lnTo>
                  <a:lnTo>
                    <a:pt x="0" y="1882"/>
                  </a:lnTo>
                  <a:lnTo>
                    <a:pt x="0" y="1871"/>
                  </a:lnTo>
                  <a:lnTo>
                    <a:pt x="0" y="1859"/>
                  </a:lnTo>
                  <a:lnTo>
                    <a:pt x="0" y="1848"/>
                  </a:lnTo>
                  <a:lnTo>
                    <a:pt x="0" y="1837"/>
                  </a:lnTo>
                  <a:lnTo>
                    <a:pt x="0" y="1825"/>
                  </a:lnTo>
                  <a:lnTo>
                    <a:pt x="0" y="1813"/>
                  </a:lnTo>
                  <a:lnTo>
                    <a:pt x="0" y="1802"/>
                  </a:lnTo>
                  <a:lnTo>
                    <a:pt x="0" y="1790"/>
                  </a:lnTo>
                  <a:lnTo>
                    <a:pt x="0" y="1779"/>
                  </a:lnTo>
                  <a:lnTo>
                    <a:pt x="0" y="1767"/>
                  </a:lnTo>
                  <a:lnTo>
                    <a:pt x="0" y="1755"/>
                  </a:lnTo>
                  <a:lnTo>
                    <a:pt x="0" y="1744"/>
                  </a:lnTo>
                  <a:lnTo>
                    <a:pt x="0" y="1732"/>
                  </a:lnTo>
                  <a:lnTo>
                    <a:pt x="0" y="1721"/>
                  </a:lnTo>
                  <a:lnTo>
                    <a:pt x="0" y="1709"/>
                  </a:lnTo>
                  <a:lnTo>
                    <a:pt x="0" y="1698"/>
                  </a:lnTo>
                  <a:lnTo>
                    <a:pt x="0" y="1686"/>
                  </a:lnTo>
                  <a:lnTo>
                    <a:pt x="0" y="1675"/>
                  </a:lnTo>
                  <a:lnTo>
                    <a:pt x="0" y="1663"/>
                  </a:lnTo>
                  <a:lnTo>
                    <a:pt x="0" y="1651"/>
                  </a:lnTo>
                  <a:lnTo>
                    <a:pt x="0" y="1640"/>
                  </a:lnTo>
                  <a:lnTo>
                    <a:pt x="0" y="1628"/>
                  </a:lnTo>
                  <a:lnTo>
                    <a:pt x="0" y="1617"/>
                  </a:lnTo>
                  <a:lnTo>
                    <a:pt x="0" y="1606"/>
                  </a:lnTo>
                  <a:lnTo>
                    <a:pt x="0" y="1594"/>
                  </a:lnTo>
                  <a:lnTo>
                    <a:pt x="0" y="1582"/>
                  </a:lnTo>
                  <a:lnTo>
                    <a:pt x="0" y="1570"/>
                  </a:lnTo>
                  <a:lnTo>
                    <a:pt x="0" y="1559"/>
                  </a:lnTo>
                  <a:lnTo>
                    <a:pt x="0" y="1548"/>
                  </a:lnTo>
                  <a:lnTo>
                    <a:pt x="0" y="1536"/>
                  </a:lnTo>
                  <a:lnTo>
                    <a:pt x="0" y="1525"/>
                  </a:lnTo>
                  <a:lnTo>
                    <a:pt x="0" y="1513"/>
                  </a:lnTo>
                  <a:lnTo>
                    <a:pt x="0" y="1502"/>
                  </a:lnTo>
                  <a:lnTo>
                    <a:pt x="0" y="1490"/>
                  </a:lnTo>
                  <a:lnTo>
                    <a:pt x="0" y="1478"/>
                  </a:lnTo>
                  <a:lnTo>
                    <a:pt x="0" y="1467"/>
                  </a:lnTo>
                  <a:lnTo>
                    <a:pt x="0" y="1455"/>
                  </a:lnTo>
                  <a:lnTo>
                    <a:pt x="0" y="1444"/>
                  </a:lnTo>
                  <a:lnTo>
                    <a:pt x="0" y="1432"/>
                  </a:lnTo>
                  <a:lnTo>
                    <a:pt x="0" y="1420"/>
                  </a:lnTo>
                  <a:lnTo>
                    <a:pt x="0" y="1409"/>
                  </a:lnTo>
                  <a:lnTo>
                    <a:pt x="0" y="1397"/>
                  </a:lnTo>
                  <a:lnTo>
                    <a:pt x="0" y="1386"/>
                  </a:lnTo>
                  <a:lnTo>
                    <a:pt x="0" y="1375"/>
                  </a:lnTo>
                  <a:lnTo>
                    <a:pt x="0" y="1363"/>
                  </a:lnTo>
                  <a:lnTo>
                    <a:pt x="0" y="1351"/>
                  </a:lnTo>
                  <a:lnTo>
                    <a:pt x="0" y="1339"/>
                  </a:lnTo>
                  <a:lnTo>
                    <a:pt x="0" y="1328"/>
                  </a:lnTo>
                  <a:lnTo>
                    <a:pt x="0" y="1317"/>
                  </a:lnTo>
                  <a:lnTo>
                    <a:pt x="0" y="1305"/>
                  </a:lnTo>
                  <a:lnTo>
                    <a:pt x="0" y="1294"/>
                  </a:lnTo>
                  <a:lnTo>
                    <a:pt x="0" y="1282"/>
                  </a:lnTo>
                  <a:lnTo>
                    <a:pt x="0" y="1271"/>
                  </a:lnTo>
                  <a:lnTo>
                    <a:pt x="0" y="1259"/>
                  </a:lnTo>
                  <a:lnTo>
                    <a:pt x="0" y="1247"/>
                  </a:lnTo>
                  <a:lnTo>
                    <a:pt x="0" y="1236"/>
                  </a:lnTo>
                  <a:lnTo>
                    <a:pt x="0" y="1224"/>
                  </a:lnTo>
                  <a:lnTo>
                    <a:pt x="0" y="1213"/>
                  </a:lnTo>
                  <a:lnTo>
                    <a:pt x="0" y="1201"/>
                  </a:lnTo>
                  <a:lnTo>
                    <a:pt x="0" y="1190"/>
                  </a:lnTo>
                  <a:lnTo>
                    <a:pt x="0" y="1178"/>
                  </a:lnTo>
                  <a:lnTo>
                    <a:pt x="0" y="1166"/>
                  </a:lnTo>
                  <a:lnTo>
                    <a:pt x="0" y="1155"/>
                  </a:lnTo>
                  <a:lnTo>
                    <a:pt x="0" y="1144"/>
                  </a:lnTo>
                  <a:lnTo>
                    <a:pt x="0" y="1132"/>
                  </a:lnTo>
                  <a:lnTo>
                    <a:pt x="0" y="1120"/>
                  </a:lnTo>
                  <a:lnTo>
                    <a:pt x="0" y="1108"/>
                  </a:lnTo>
                  <a:lnTo>
                    <a:pt x="0" y="1097"/>
                  </a:lnTo>
                  <a:lnTo>
                    <a:pt x="0" y="1086"/>
                  </a:lnTo>
                  <a:lnTo>
                    <a:pt x="0" y="1074"/>
                  </a:lnTo>
                  <a:lnTo>
                    <a:pt x="0" y="1063"/>
                  </a:lnTo>
                  <a:lnTo>
                    <a:pt x="0" y="1051"/>
                  </a:lnTo>
                  <a:lnTo>
                    <a:pt x="0" y="1040"/>
                  </a:lnTo>
                  <a:lnTo>
                    <a:pt x="0" y="1028"/>
                  </a:lnTo>
                  <a:lnTo>
                    <a:pt x="0" y="1016"/>
                  </a:lnTo>
                  <a:lnTo>
                    <a:pt x="0" y="1005"/>
                  </a:lnTo>
                  <a:lnTo>
                    <a:pt x="0" y="993"/>
                  </a:lnTo>
                  <a:lnTo>
                    <a:pt x="0" y="982"/>
                  </a:lnTo>
                  <a:lnTo>
                    <a:pt x="0" y="971"/>
                  </a:lnTo>
                  <a:lnTo>
                    <a:pt x="0" y="959"/>
                  </a:lnTo>
                  <a:lnTo>
                    <a:pt x="0" y="947"/>
                  </a:lnTo>
                  <a:lnTo>
                    <a:pt x="0" y="935"/>
                  </a:lnTo>
                  <a:lnTo>
                    <a:pt x="0" y="924"/>
                  </a:lnTo>
                  <a:lnTo>
                    <a:pt x="0" y="913"/>
                  </a:lnTo>
                  <a:lnTo>
                    <a:pt x="0" y="901"/>
                  </a:lnTo>
                  <a:lnTo>
                    <a:pt x="0" y="889"/>
                  </a:lnTo>
                  <a:lnTo>
                    <a:pt x="0" y="878"/>
                  </a:lnTo>
                  <a:lnTo>
                    <a:pt x="0" y="866"/>
                  </a:lnTo>
                  <a:lnTo>
                    <a:pt x="0" y="855"/>
                  </a:lnTo>
                  <a:lnTo>
                    <a:pt x="0" y="843"/>
                  </a:lnTo>
                  <a:lnTo>
                    <a:pt x="0" y="832"/>
                  </a:lnTo>
                  <a:lnTo>
                    <a:pt x="0" y="820"/>
                  </a:lnTo>
                  <a:lnTo>
                    <a:pt x="0" y="808"/>
                  </a:lnTo>
                  <a:lnTo>
                    <a:pt x="0" y="797"/>
                  </a:lnTo>
                  <a:lnTo>
                    <a:pt x="0" y="785"/>
                  </a:lnTo>
                  <a:lnTo>
                    <a:pt x="0" y="774"/>
                  </a:lnTo>
                  <a:lnTo>
                    <a:pt x="0" y="762"/>
                  </a:lnTo>
                  <a:lnTo>
                    <a:pt x="0" y="751"/>
                  </a:lnTo>
                  <a:lnTo>
                    <a:pt x="0" y="740"/>
                  </a:lnTo>
                  <a:lnTo>
                    <a:pt x="0" y="728"/>
                  </a:lnTo>
                  <a:lnTo>
                    <a:pt x="0" y="716"/>
                  </a:lnTo>
                  <a:lnTo>
                    <a:pt x="0" y="704"/>
                  </a:lnTo>
                  <a:lnTo>
                    <a:pt x="0" y="693"/>
                  </a:lnTo>
                  <a:lnTo>
                    <a:pt x="0" y="682"/>
                  </a:lnTo>
                  <a:lnTo>
                    <a:pt x="0" y="670"/>
                  </a:lnTo>
                  <a:lnTo>
                    <a:pt x="0" y="659"/>
                  </a:lnTo>
                  <a:lnTo>
                    <a:pt x="0" y="647"/>
                  </a:lnTo>
                  <a:lnTo>
                    <a:pt x="0" y="635"/>
                  </a:lnTo>
                  <a:lnTo>
                    <a:pt x="0" y="624"/>
                  </a:lnTo>
                  <a:lnTo>
                    <a:pt x="0" y="612"/>
                  </a:lnTo>
                  <a:lnTo>
                    <a:pt x="0" y="601"/>
                  </a:lnTo>
                  <a:lnTo>
                    <a:pt x="0" y="589"/>
                  </a:lnTo>
                  <a:lnTo>
                    <a:pt x="0" y="577"/>
                  </a:lnTo>
                  <a:lnTo>
                    <a:pt x="0" y="566"/>
                  </a:lnTo>
                  <a:lnTo>
                    <a:pt x="0" y="554"/>
                  </a:lnTo>
                  <a:lnTo>
                    <a:pt x="0" y="543"/>
                  </a:lnTo>
                  <a:lnTo>
                    <a:pt x="0" y="531"/>
                  </a:lnTo>
                  <a:lnTo>
                    <a:pt x="0" y="520"/>
                  </a:lnTo>
                  <a:lnTo>
                    <a:pt x="0" y="509"/>
                  </a:lnTo>
                  <a:lnTo>
                    <a:pt x="0" y="497"/>
                  </a:lnTo>
                  <a:lnTo>
                    <a:pt x="0" y="485"/>
                  </a:lnTo>
                  <a:lnTo>
                    <a:pt x="0" y="473"/>
                  </a:lnTo>
                  <a:lnTo>
                    <a:pt x="0" y="462"/>
                  </a:lnTo>
                  <a:lnTo>
                    <a:pt x="0" y="451"/>
                  </a:lnTo>
                  <a:lnTo>
                    <a:pt x="0" y="439"/>
                  </a:lnTo>
                  <a:lnTo>
                    <a:pt x="0" y="428"/>
                  </a:lnTo>
                  <a:lnTo>
                    <a:pt x="0" y="416"/>
                  </a:lnTo>
                  <a:lnTo>
                    <a:pt x="0" y="404"/>
                  </a:lnTo>
                  <a:lnTo>
                    <a:pt x="0" y="393"/>
                  </a:lnTo>
                  <a:lnTo>
                    <a:pt x="0" y="381"/>
                  </a:lnTo>
                  <a:lnTo>
                    <a:pt x="0" y="370"/>
                  </a:lnTo>
                  <a:lnTo>
                    <a:pt x="0" y="358"/>
                  </a:lnTo>
                  <a:lnTo>
                    <a:pt x="0" y="347"/>
                  </a:lnTo>
                  <a:lnTo>
                    <a:pt x="0" y="335"/>
                  </a:lnTo>
                  <a:lnTo>
                    <a:pt x="0" y="324"/>
                  </a:lnTo>
                  <a:lnTo>
                    <a:pt x="0" y="312"/>
                  </a:lnTo>
                  <a:lnTo>
                    <a:pt x="0" y="300"/>
                  </a:lnTo>
                  <a:lnTo>
                    <a:pt x="0" y="289"/>
                  </a:lnTo>
                  <a:lnTo>
                    <a:pt x="0" y="277"/>
                  </a:lnTo>
                  <a:lnTo>
                    <a:pt x="0" y="266"/>
                  </a:lnTo>
                  <a:lnTo>
                    <a:pt x="0" y="254"/>
                  </a:lnTo>
                  <a:lnTo>
                    <a:pt x="0" y="242"/>
                  </a:lnTo>
                  <a:lnTo>
                    <a:pt x="0" y="231"/>
                  </a:lnTo>
                  <a:lnTo>
                    <a:pt x="0" y="220"/>
                  </a:lnTo>
                  <a:lnTo>
                    <a:pt x="0" y="208"/>
                  </a:lnTo>
                  <a:lnTo>
                    <a:pt x="0" y="197"/>
                  </a:lnTo>
                  <a:lnTo>
                    <a:pt x="0" y="185"/>
                  </a:lnTo>
                  <a:lnTo>
                    <a:pt x="0" y="173"/>
                  </a:lnTo>
                  <a:lnTo>
                    <a:pt x="0" y="162"/>
                  </a:lnTo>
                  <a:lnTo>
                    <a:pt x="0" y="150"/>
                  </a:lnTo>
                  <a:lnTo>
                    <a:pt x="0" y="139"/>
                  </a:lnTo>
                  <a:lnTo>
                    <a:pt x="0" y="127"/>
                  </a:lnTo>
                  <a:lnTo>
                    <a:pt x="0" y="116"/>
                  </a:lnTo>
                  <a:lnTo>
                    <a:pt x="0" y="104"/>
                  </a:lnTo>
                  <a:lnTo>
                    <a:pt x="0" y="93"/>
                  </a:lnTo>
                  <a:lnTo>
                    <a:pt x="0" y="81"/>
                  </a:lnTo>
                  <a:lnTo>
                    <a:pt x="0" y="69"/>
                  </a:lnTo>
                  <a:lnTo>
                    <a:pt x="0" y="58"/>
                  </a:lnTo>
                  <a:lnTo>
                    <a:pt x="0" y="46"/>
                  </a:lnTo>
                  <a:lnTo>
                    <a:pt x="0" y="35"/>
                  </a:lnTo>
                  <a:lnTo>
                    <a:pt x="0" y="23"/>
                  </a:lnTo>
                  <a:lnTo>
                    <a:pt x="0" y="12"/>
                  </a:lnTo>
                  <a:lnTo>
                    <a:pt x="0" y="0"/>
                  </a:lnTo>
                  <a:lnTo>
                    <a:pt x="2590" y="0"/>
                  </a:lnTo>
                  <a:lnTo>
                    <a:pt x="2588" y="12"/>
                  </a:lnTo>
                  <a:lnTo>
                    <a:pt x="2586" y="23"/>
                  </a:lnTo>
                  <a:lnTo>
                    <a:pt x="2584" y="35"/>
                  </a:lnTo>
                  <a:lnTo>
                    <a:pt x="2582" y="46"/>
                  </a:lnTo>
                  <a:lnTo>
                    <a:pt x="2579" y="58"/>
                  </a:lnTo>
                  <a:lnTo>
                    <a:pt x="2577" y="69"/>
                  </a:lnTo>
                  <a:lnTo>
                    <a:pt x="2575" y="81"/>
                  </a:lnTo>
                  <a:lnTo>
                    <a:pt x="2572" y="93"/>
                  </a:lnTo>
                  <a:lnTo>
                    <a:pt x="2570" y="104"/>
                  </a:lnTo>
                  <a:lnTo>
                    <a:pt x="2567" y="116"/>
                  </a:lnTo>
                  <a:lnTo>
                    <a:pt x="2565" y="127"/>
                  </a:lnTo>
                  <a:lnTo>
                    <a:pt x="2562" y="139"/>
                  </a:lnTo>
                  <a:lnTo>
                    <a:pt x="2559" y="150"/>
                  </a:lnTo>
                  <a:lnTo>
                    <a:pt x="2557" y="162"/>
                  </a:lnTo>
                  <a:lnTo>
                    <a:pt x="2554" y="173"/>
                  </a:lnTo>
                  <a:lnTo>
                    <a:pt x="2551" y="185"/>
                  </a:lnTo>
                  <a:lnTo>
                    <a:pt x="2548" y="197"/>
                  </a:lnTo>
                  <a:lnTo>
                    <a:pt x="2546" y="208"/>
                  </a:lnTo>
                  <a:lnTo>
                    <a:pt x="2543" y="220"/>
                  </a:lnTo>
                  <a:lnTo>
                    <a:pt x="2540" y="231"/>
                  </a:lnTo>
                  <a:lnTo>
                    <a:pt x="2537" y="242"/>
                  </a:lnTo>
                  <a:lnTo>
                    <a:pt x="2534" y="254"/>
                  </a:lnTo>
                  <a:lnTo>
                    <a:pt x="2531" y="266"/>
                  </a:lnTo>
                  <a:lnTo>
                    <a:pt x="2528" y="277"/>
                  </a:lnTo>
                  <a:lnTo>
                    <a:pt x="2525" y="289"/>
                  </a:lnTo>
                  <a:lnTo>
                    <a:pt x="2521" y="300"/>
                  </a:lnTo>
                  <a:lnTo>
                    <a:pt x="2518" y="312"/>
                  </a:lnTo>
                  <a:lnTo>
                    <a:pt x="2515" y="324"/>
                  </a:lnTo>
                  <a:lnTo>
                    <a:pt x="2512" y="335"/>
                  </a:lnTo>
                  <a:lnTo>
                    <a:pt x="2509" y="347"/>
                  </a:lnTo>
                  <a:lnTo>
                    <a:pt x="2505" y="358"/>
                  </a:lnTo>
                  <a:lnTo>
                    <a:pt x="2502" y="370"/>
                  </a:lnTo>
                  <a:lnTo>
                    <a:pt x="2499" y="381"/>
                  </a:lnTo>
                  <a:lnTo>
                    <a:pt x="2495" y="393"/>
                  </a:lnTo>
                  <a:lnTo>
                    <a:pt x="2492" y="404"/>
                  </a:lnTo>
                  <a:lnTo>
                    <a:pt x="2489" y="416"/>
                  </a:lnTo>
                  <a:lnTo>
                    <a:pt x="2485" y="428"/>
                  </a:lnTo>
                  <a:lnTo>
                    <a:pt x="2482" y="439"/>
                  </a:lnTo>
                  <a:lnTo>
                    <a:pt x="2478" y="451"/>
                  </a:lnTo>
                  <a:lnTo>
                    <a:pt x="2474" y="462"/>
                  </a:lnTo>
                  <a:lnTo>
                    <a:pt x="2471" y="473"/>
                  </a:lnTo>
                  <a:lnTo>
                    <a:pt x="2467" y="485"/>
                  </a:lnTo>
                  <a:lnTo>
                    <a:pt x="2464" y="497"/>
                  </a:lnTo>
                  <a:lnTo>
                    <a:pt x="2460" y="509"/>
                  </a:lnTo>
                  <a:lnTo>
                    <a:pt x="2456" y="520"/>
                  </a:lnTo>
                  <a:lnTo>
                    <a:pt x="2453" y="531"/>
                  </a:lnTo>
                  <a:lnTo>
                    <a:pt x="2449" y="543"/>
                  </a:lnTo>
                  <a:lnTo>
                    <a:pt x="2445" y="554"/>
                  </a:lnTo>
                  <a:lnTo>
                    <a:pt x="2441" y="566"/>
                  </a:lnTo>
                  <a:lnTo>
                    <a:pt x="2437" y="577"/>
                  </a:lnTo>
                  <a:lnTo>
                    <a:pt x="2434" y="589"/>
                  </a:lnTo>
                  <a:lnTo>
                    <a:pt x="2430" y="601"/>
                  </a:lnTo>
                  <a:lnTo>
                    <a:pt x="2426" y="612"/>
                  </a:lnTo>
                  <a:lnTo>
                    <a:pt x="2422" y="624"/>
                  </a:lnTo>
                  <a:lnTo>
                    <a:pt x="2418" y="635"/>
                  </a:lnTo>
                  <a:lnTo>
                    <a:pt x="2414" y="647"/>
                  </a:lnTo>
                  <a:lnTo>
                    <a:pt x="2411" y="659"/>
                  </a:lnTo>
                  <a:lnTo>
                    <a:pt x="2406" y="670"/>
                  </a:lnTo>
                  <a:lnTo>
                    <a:pt x="2402" y="682"/>
                  </a:lnTo>
                  <a:lnTo>
                    <a:pt x="2399" y="693"/>
                  </a:lnTo>
                  <a:lnTo>
                    <a:pt x="2394" y="704"/>
                  </a:lnTo>
                  <a:lnTo>
                    <a:pt x="2391" y="716"/>
                  </a:lnTo>
                  <a:lnTo>
                    <a:pt x="2386" y="728"/>
                  </a:lnTo>
                  <a:lnTo>
                    <a:pt x="2382" y="740"/>
                  </a:lnTo>
                  <a:lnTo>
                    <a:pt x="2378" y="751"/>
                  </a:lnTo>
                  <a:lnTo>
                    <a:pt x="2374" y="762"/>
                  </a:lnTo>
                  <a:lnTo>
                    <a:pt x="2370" y="774"/>
                  </a:lnTo>
                  <a:lnTo>
                    <a:pt x="2366" y="785"/>
                  </a:lnTo>
                  <a:lnTo>
                    <a:pt x="2361" y="797"/>
                  </a:lnTo>
                  <a:lnTo>
                    <a:pt x="2357" y="808"/>
                  </a:lnTo>
                  <a:lnTo>
                    <a:pt x="2353" y="820"/>
                  </a:lnTo>
                  <a:lnTo>
                    <a:pt x="2349" y="832"/>
                  </a:lnTo>
                  <a:lnTo>
                    <a:pt x="2345" y="843"/>
                  </a:lnTo>
                  <a:lnTo>
                    <a:pt x="2341" y="855"/>
                  </a:lnTo>
                  <a:lnTo>
                    <a:pt x="2337" y="866"/>
                  </a:lnTo>
                  <a:lnTo>
                    <a:pt x="2332" y="878"/>
                  </a:lnTo>
                  <a:lnTo>
                    <a:pt x="2328" y="889"/>
                  </a:lnTo>
                  <a:lnTo>
                    <a:pt x="2324" y="901"/>
                  </a:lnTo>
                  <a:lnTo>
                    <a:pt x="2319" y="913"/>
                  </a:lnTo>
                  <a:lnTo>
                    <a:pt x="2315" y="924"/>
                  </a:lnTo>
                  <a:lnTo>
                    <a:pt x="2311" y="935"/>
                  </a:lnTo>
                  <a:lnTo>
                    <a:pt x="2306" y="947"/>
                  </a:lnTo>
                  <a:lnTo>
                    <a:pt x="2302" y="959"/>
                  </a:lnTo>
                  <a:lnTo>
                    <a:pt x="2298" y="971"/>
                  </a:lnTo>
                  <a:lnTo>
                    <a:pt x="2293" y="982"/>
                  </a:lnTo>
                  <a:lnTo>
                    <a:pt x="2289" y="993"/>
                  </a:lnTo>
                  <a:lnTo>
                    <a:pt x="2285" y="1005"/>
                  </a:lnTo>
                  <a:lnTo>
                    <a:pt x="2280" y="1016"/>
                  </a:lnTo>
                  <a:lnTo>
                    <a:pt x="2275" y="1028"/>
                  </a:lnTo>
                  <a:lnTo>
                    <a:pt x="2271" y="1040"/>
                  </a:lnTo>
                  <a:lnTo>
                    <a:pt x="2267" y="1051"/>
                  </a:lnTo>
                  <a:lnTo>
                    <a:pt x="2262" y="1063"/>
                  </a:lnTo>
                  <a:lnTo>
                    <a:pt x="2258" y="1074"/>
                  </a:lnTo>
                  <a:lnTo>
                    <a:pt x="2253" y="1086"/>
                  </a:lnTo>
                  <a:lnTo>
                    <a:pt x="2249" y="1097"/>
                  </a:lnTo>
                  <a:lnTo>
                    <a:pt x="2244" y="1108"/>
                  </a:lnTo>
                  <a:lnTo>
                    <a:pt x="2240" y="1120"/>
                  </a:lnTo>
                  <a:lnTo>
                    <a:pt x="2235" y="1132"/>
                  </a:lnTo>
                  <a:lnTo>
                    <a:pt x="2231" y="1144"/>
                  </a:lnTo>
                  <a:lnTo>
                    <a:pt x="2226" y="1155"/>
                  </a:lnTo>
                  <a:lnTo>
                    <a:pt x="2221" y="1166"/>
                  </a:lnTo>
                  <a:lnTo>
                    <a:pt x="2216" y="1178"/>
                  </a:lnTo>
                  <a:lnTo>
                    <a:pt x="2212" y="1190"/>
                  </a:lnTo>
                  <a:lnTo>
                    <a:pt x="2207" y="1201"/>
                  </a:lnTo>
                  <a:lnTo>
                    <a:pt x="2203" y="1213"/>
                  </a:lnTo>
                  <a:lnTo>
                    <a:pt x="2198" y="1224"/>
                  </a:lnTo>
                  <a:lnTo>
                    <a:pt x="2193" y="1236"/>
                  </a:lnTo>
                  <a:lnTo>
                    <a:pt x="2189" y="1247"/>
                  </a:lnTo>
                  <a:lnTo>
                    <a:pt x="2184" y="1259"/>
                  </a:lnTo>
                  <a:lnTo>
                    <a:pt x="2179" y="1271"/>
                  </a:lnTo>
                  <a:lnTo>
                    <a:pt x="2174" y="1282"/>
                  </a:lnTo>
                  <a:lnTo>
                    <a:pt x="2170" y="1294"/>
                  </a:lnTo>
                  <a:lnTo>
                    <a:pt x="2165" y="1305"/>
                  </a:lnTo>
                  <a:lnTo>
                    <a:pt x="2160" y="1317"/>
                  </a:lnTo>
                  <a:lnTo>
                    <a:pt x="2155" y="1328"/>
                  </a:lnTo>
                  <a:lnTo>
                    <a:pt x="2151" y="1339"/>
                  </a:lnTo>
                  <a:lnTo>
                    <a:pt x="2146" y="1351"/>
                  </a:lnTo>
                  <a:lnTo>
                    <a:pt x="2141" y="1363"/>
                  </a:lnTo>
                  <a:lnTo>
                    <a:pt x="2136" y="1375"/>
                  </a:lnTo>
                  <a:lnTo>
                    <a:pt x="2131" y="1386"/>
                  </a:lnTo>
                  <a:lnTo>
                    <a:pt x="2126" y="1397"/>
                  </a:lnTo>
                  <a:lnTo>
                    <a:pt x="2121" y="1409"/>
                  </a:lnTo>
                  <a:lnTo>
                    <a:pt x="2116" y="1420"/>
                  </a:lnTo>
                  <a:lnTo>
                    <a:pt x="2111" y="1432"/>
                  </a:lnTo>
                  <a:lnTo>
                    <a:pt x="2106" y="1444"/>
                  </a:lnTo>
                  <a:lnTo>
                    <a:pt x="2102" y="1455"/>
                  </a:lnTo>
                  <a:lnTo>
                    <a:pt x="2096" y="1467"/>
                  </a:lnTo>
                  <a:lnTo>
                    <a:pt x="2091" y="1478"/>
                  </a:lnTo>
                  <a:lnTo>
                    <a:pt x="2086" y="1490"/>
                  </a:lnTo>
                  <a:lnTo>
                    <a:pt x="2081" y="1502"/>
                  </a:lnTo>
                  <a:lnTo>
                    <a:pt x="2076" y="1513"/>
                  </a:lnTo>
                  <a:lnTo>
                    <a:pt x="2071" y="1525"/>
                  </a:lnTo>
                  <a:lnTo>
                    <a:pt x="2066" y="1536"/>
                  </a:lnTo>
                  <a:lnTo>
                    <a:pt x="2061" y="1548"/>
                  </a:lnTo>
                  <a:lnTo>
                    <a:pt x="2055" y="1559"/>
                  </a:lnTo>
                  <a:lnTo>
                    <a:pt x="2050" y="1570"/>
                  </a:lnTo>
                  <a:lnTo>
                    <a:pt x="2045" y="1582"/>
                  </a:lnTo>
                  <a:lnTo>
                    <a:pt x="2040" y="1594"/>
                  </a:lnTo>
                  <a:lnTo>
                    <a:pt x="2035" y="1606"/>
                  </a:lnTo>
                  <a:lnTo>
                    <a:pt x="2030" y="1617"/>
                  </a:lnTo>
                  <a:lnTo>
                    <a:pt x="2025" y="1628"/>
                  </a:lnTo>
                  <a:lnTo>
                    <a:pt x="2019" y="1640"/>
                  </a:lnTo>
                  <a:lnTo>
                    <a:pt x="2014" y="1651"/>
                  </a:lnTo>
                  <a:lnTo>
                    <a:pt x="2009" y="1663"/>
                  </a:lnTo>
                  <a:lnTo>
                    <a:pt x="2004" y="1675"/>
                  </a:lnTo>
                  <a:lnTo>
                    <a:pt x="1998" y="1686"/>
                  </a:lnTo>
                  <a:lnTo>
                    <a:pt x="1993" y="1698"/>
                  </a:lnTo>
                  <a:lnTo>
                    <a:pt x="1987" y="1709"/>
                  </a:lnTo>
                  <a:lnTo>
                    <a:pt x="1982" y="1721"/>
                  </a:lnTo>
                  <a:lnTo>
                    <a:pt x="1976" y="1732"/>
                  </a:lnTo>
                  <a:lnTo>
                    <a:pt x="1970" y="1744"/>
                  </a:lnTo>
                  <a:lnTo>
                    <a:pt x="1965" y="1755"/>
                  </a:lnTo>
                  <a:lnTo>
                    <a:pt x="1960" y="1767"/>
                  </a:lnTo>
                  <a:lnTo>
                    <a:pt x="1954" y="1779"/>
                  </a:lnTo>
                  <a:lnTo>
                    <a:pt x="1948" y="1790"/>
                  </a:lnTo>
                  <a:lnTo>
                    <a:pt x="1943" y="1802"/>
                  </a:lnTo>
                  <a:lnTo>
                    <a:pt x="1937" y="1813"/>
                  </a:lnTo>
                  <a:lnTo>
                    <a:pt x="1931" y="1825"/>
                  </a:lnTo>
                  <a:lnTo>
                    <a:pt x="1926" y="1837"/>
                  </a:lnTo>
                  <a:lnTo>
                    <a:pt x="1920" y="1848"/>
                  </a:lnTo>
                  <a:lnTo>
                    <a:pt x="1914" y="1859"/>
                  </a:lnTo>
                  <a:lnTo>
                    <a:pt x="1908" y="1871"/>
                  </a:lnTo>
                  <a:lnTo>
                    <a:pt x="1902" y="1882"/>
                  </a:lnTo>
                  <a:lnTo>
                    <a:pt x="1897" y="1894"/>
                  </a:lnTo>
                  <a:lnTo>
                    <a:pt x="1890" y="1906"/>
                  </a:lnTo>
                  <a:lnTo>
                    <a:pt x="1885" y="1917"/>
                  </a:lnTo>
                  <a:lnTo>
                    <a:pt x="1878" y="1929"/>
                  </a:lnTo>
                  <a:lnTo>
                    <a:pt x="1872" y="1940"/>
                  </a:lnTo>
                  <a:lnTo>
                    <a:pt x="1867" y="1952"/>
                  </a:lnTo>
                  <a:lnTo>
                    <a:pt x="1860" y="1963"/>
                  </a:lnTo>
                  <a:lnTo>
                    <a:pt x="1854" y="1975"/>
                  </a:lnTo>
                  <a:lnTo>
                    <a:pt x="1848" y="1986"/>
                  </a:lnTo>
                  <a:lnTo>
                    <a:pt x="1842" y="1998"/>
                  </a:lnTo>
                  <a:lnTo>
                    <a:pt x="1836" y="2010"/>
                  </a:lnTo>
                  <a:lnTo>
                    <a:pt x="1829" y="2021"/>
                  </a:lnTo>
                  <a:lnTo>
                    <a:pt x="1823" y="2033"/>
                  </a:lnTo>
                  <a:lnTo>
                    <a:pt x="1817" y="2044"/>
                  </a:lnTo>
                  <a:lnTo>
                    <a:pt x="1810" y="2056"/>
                  </a:lnTo>
                  <a:lnTo>
                    <a:pt x="1804" y="2067"/>
                  </a:lnTo>
                  <a:lnTo>
                    <a:pt x="1798" y="2079"/>
                  </a:lnTo>
                  <a:lnTo>
                    <a:pt x="1791" y="2090"/>
                  </a:lnTo>
                  <a:lnTo>
                    <a:pt x="1785" y="2102"/>
                  </a:lnTo>
                  <a:lnTo>
                    <a:pt x="1778" y="2113"/>
                  </a:lnTo>
                  <a:lnTo>
                    <a:pt x="1771" y="2125"/>
                  </a:lnTo>
                  <a:lnTo>
                    <a:pt x="1765" y="2137"/>
                  </a:lnTo>
                  <a:lnTo>
                    <a:pt x="1758" y="2148"/>
                  </a:lnTo>
                  <a:lnTo>
                    <a:pt x="1751" y="2160"/>
                  </a:lnTo>
                  <a:lnTo>
                    <a:pt x="1744" y="2171"/>
                  </a:lnTo>
                  <a:lnTo>
                    <a:pt x="1737" y="2183"/>
                  </a:lnTo>
                  <a:lnTo>
                    <a:pt x="1730" y="2194"/>
                  </a:lnTo>
                  <a:lnTo>
                    <a:pt x="1723" y="2206"/>
                  </a:lnTo>
                  <a:lnTo>
                    <a:pt x="1716" y="2217"/>
                  </a:lnTo>
                  <a:lnTo>
                    <a:pt x="1709" y="2229"/>
                  </a:lnTo>
                  <a:lnTo>
                    <a:pt x="1702" y="2241"/>
                  </a:lnTo>
                  <a:lnTo>
                    <a:pt x="1695" y="2252"/>
                  </a:lnTo>
                  <a:lnTo>
                    <a:pt x="1688" y="2263"/>
                  </a:lnTo>
                  <a:lnTo>
                    <a:pt x="1680" y="2275"/>
                  </a:lnTo>
                  <a:lnTo>
                    <a:pt x="1673" y="2286"/>
                  </a:lnTo>
                  <a:lnTo>
                    <a:pt x="1666" y="2298"/>
                  </a:lnTo>
                  <a:lnTo>
                    <a:pt x="1658" y="2310"/>
                  </a:lnTo>
                  <a:lnTo>
                    <a:pt x="1650" y="2321"/>
                  </a:lnTo>
                  <a:lnTo>
                    <a:pt x="1643" y="2333"/>
                  </a:lnTo>
                  <a:lnTo>
                    <a:pt x="1635" y="2344"/>
                  </a:lnTo>
                  <a:lnTo>
                    <a:pt x="1627" y="2356"/>
                  </a:lnTo>
                  <a:lnTo>
                    <a:pt x="1620" y="2368"/>
                  </a:lnTo>
                  <a:lnTo>
                    <a:pt x="1612" y="2379"/>
                  </a:lnTo>
                  <a:lnTo>
                    <a:pt x="1604" y="2391"/>
                  </a:lnTo>
                  <a:lnTo>
                    <a:pt x="1596" y="2402"/>
                  </a:lnTo>
                  <a:lnTo>
                    <a:pt x="1588" y="2414"/>
                  </a:lnTo>
                  <a:lnTo>
                    <a:pt x="1580" y="2425"/>
                  </a:lnTo>
                  <a:lnTo>
                    <a:pt x="1571" y="2437"/>
                  </a:lnTo>
                  <a:lnTo>
                    <a:pt x="1563" y="2448"/>
                  </a:lnTo>
                  <a:lnTo>
                    <a:pt x="1555" y="2460"/>
                  </a:lnTo>
                  <a:lnTo>
                    <a:pt x="1547" y="2472"/>
                  </a:lnTo>
                  <a:lnTo>
                    <a:pt x="1538" y="2483"/>
                  </a:lnTo>
                  <a:lnTo>
                    <a:pt x="1530" y="2494"/>
                  </a:lnTo>
                  <a:lnTo>
                    <a:pt x="1521" y="2506"/>
                  </a:lnTo>
                  <a:lnTo>
                    <a:pt x="1512" y="2517"/>
                  </a:lnTo>
                  <a:lnTo>
                    <a:pt x="1503" y="2529"/>
                  </a:lnTo>
                  <a:lnTo>
                    <a:pt x="1495" y="2541"/>
                  </a:lnTo>
                  <a:lnTo>
                    <a:pt x="1486" y="2552"/>
                  </a:lnTo>
                  <a:lnTo>
                    <a:pt x="1477" y="2564"/>
                  </a:lnTo>
                  <a:lnTo>
                    <a:pt x="1468" y="2575"/>
                  </a:lnTo>
                  <a:lnTo>
                    <a:pt x="1459" y="2587"/>
                  </a:lnTo>
                  <a:lnTo>
                    <a:pt x="1450" y="2598"/>
                  </a:lnTo>
                  <a:lnTo>
                    <a:pt x="1441" y="2610"/>
                  </a:lnTo>
                  <a:lnTo>
                    <a:pt x="1431" y="2622"/>
                  </a:lnTo>
                  <a:lnTo>
                    <a:pt x="1422" y="2633"/>
                  </a:lnTo>
                  <a:lnTo>
                    <a:pt x="1412" y="2645"/>
                  </a:lnTo>
                  <a:lnTo>
                    <a:pt x="1402" y="2656"/>
                  </a:lnTo>
                  <a:lnTo>
                    <a:pt x="1392" y="2668"/>
                  </a:lnTo>
                  <a:lnTo>
                    <a:pt x="1383" y="2680"/>
                  </a:lnTo>
                  <a:lnTo>
                    <a:pt x="1373" y="2691"/>
                  </a:lnTo>
                  <a:lnTo>
                    <a:pt x="1363" y="2703"/>
                  </a:lnTo>
                  <a:lnTo>
                    <a:pt x="1353" y="2714"/>
                  </a:lnTo>
                  <a:lnTo>
                    <a:pt x="1343" y="2725"/>
                  </a:lnTo>
                  <a:lnTo>
                    <a:pt x="1332" y="2737"/>
                  </a:lnTo>
                  <a:lnTo>
                    <a:pt x="1322" y="2748"/>
                  </a:lnTo>
                  <a:lnTo>
                    <a:pt x="1312" y="2760"/>
                  </a:lnTo>
                  <a:lnTo>
                    <a:pt x="1301" y="2772"/>
                  </a:lnTo>
                  <a:lnTo>
                    <a:pt x="1290" y="2783"/>
                  </a:lnTo>
                  <a:lnTo>
                    <a:pt x="1280" y="2795"/>
                  </a:lnTo>
                  <a:lnTo>
                    <a:pt x="1268" y="2806"/>
                  </a:lnTo>
                  <a:lnTo>
                    <a:pt x="1257" y="2818"/>
                  </a:lnTo>
                  <a:lnTo>
                    <a:pt x="1246" y="2829"/>
                  </a:lnTo>
                  <a:lnTo>
                    <a:pt x="1235" y="2841"/>
                  </a:lnTo>
                  <a:lnTo>
                    <a:pt x="1224" y="2853"/>
                  </a:lnTo>
                  <a:lnTo>
                    <a:pt x="1213" y="2864"/>
                  </a:lnTo>
                  <a:lnTo>
                    <a:pt x="1201" y="2876"/>
                  </a:lnTo>
                  <a:lnTo>
                    <a:pt x="1189" y="2887"/>
                  </a:lnTo>
                  <a:lnTo>
                    <a:pt x="1177" y="2899"/>
                  </a:lnTo>
                  <a:lnTo>
                    <a:pt x="1165" y="2910"/>
                  </a:lnTo>
                  <a:lnTo>
                    <a:pt x="1154" y="2922"/>
                  </a:lnTo>
                  <a:lnTo>
                    <a:pt x="1142" y="2933"/>
                  </a:lnTo>
                  <a:lnTo>
                    <a:pt x="1129" y="2945"/>
                  </a:lnTo>
                  <a:lnTo>
                    <a:pt x="1117" y="2956"/>
                  </a:lnTo>
                  <a:lnTo>
                    <a:pt x="1105" y="2968"/>
                  </a:lnTo>
                  <a:lnTo>
                    <a:pt x="1092" y="2979"/>
                  </a:lnTo>
                  <a:lnTo>
                    <a:pt x="1079" y="2991"/>
                  </a:lnTo>
                  <a:lnTo>
                    <a:pt x="1066" y="3003"/>
                  </a:lnTo>
                  <a:lnTo>
                    <a:pt x="1054" y="3014"/>
                  </a:lnTo>
                  <a:lnTo>
                    <a:pt x="1041" y="3026"/>
                  </a:lnTo>
                  <a:lnTo>
                    <a:pt x="1028" y="3037"/>
                  </a:lnTo>
                  <a:lnTo>
                    <a:pt x="1014" y="3049"/>
                  </a:lnTo>
                  <a:lnTo>
                    <a:pt x="1001" y="3060"/>
                  </a:lnTo>
                  <a:lnTo>
                    <a:pt x="987" y="3072"/>
                  </a:lnTo>
                  <a:lnTo>
                    <a:pt x="974" y="3084"/>
                  </a:lnTo>
                  <a:lnTo>
                    <a:pt x="960" y="3095"/>
                  </a:lnTo>
                  <a:lnTo>
                    <a:pt x="946" y="3107"/>
                  </a:lnTo>
                  <a:lnTo>
                    <a:pt x="931" y="3118"/>
                  </a:lnTo>
                  <a:lnTo>
                    <a:pt x="918" y="3129"/>
                  </a:lnTo>
                  <a:lnTo>
                    <a:pt x="903" y="3141"/>
                  </a:lnTo>
                  <a:lnTo>
                    <a:pt x="888" y="3153"/>
                  </a:lnTo>
                  <a:lnTo>
                    <a:pt x="874" y="3164"/>
                  </a:lnTo>
                  <a:lnTo>
                    <a:pt x="859" y="3176"/>
                  </a:lnTo>
                  <a:lnTo>
                    <a:pt x="844" y="3187"/>
                  </a:lnTo>
                  <a:lnTo>
                    <a:pt x="829" y="3199"/>
                  </a:lnTo>
                  <a:lnTo>
                    <a:pt x="814" y="3211"/>
                  </a:lnTo>
                  <a:lnTo>
                    <a:pt x="798" y="3222"/>
                  </a:lnTo>
                  <a:lnTo>
                    <a:pt x="783" y="3234"/>
                  </a:lnTo>
                  <a:lnTo>
                    <a:pt x="767" y="3245"/>
                  </a:lnTo>
                  <a:lnTo>
                    <a:pt x="751" y="3257"/>
                  </a:lnTo>
                  <a:lnTo>
                    <a:pt x="735" y="3268"/>
                  </a:lnTo>
                  <a:lnTo>
                    <a:pt x="719" y="3280"/>
                  </a:lnTo>
                  <a:lnTo>
                    <a:pt x="702" y="3291"/>
                  </a:lnTo>
                  <a:lnTo>
                    <a:pt x="686" y="3303"/>
                  </a:lnTo>
                  <a:lnTo>
                    <a:pt x="669" y="3315"/>
                  </a:lnTo>
                  <a:lnTo>
                    <a:pt x="652" y="3326"/>
                  </a:lnTo>
                  <a:lnTo>
                    <a:pt x="635" y="3338"/>
                  </a:lnTo>
                  <a:lnTo>
                    <a:pt x="618" y="3349"/>
                  </a:lnTo>
                  <a:lnTo>
                    <a:pt x="601" y="3360"/>
                  </a:lnTo>
                  <a:lnTo>
                    <a:pt x="583" y="3372"/>
                  </a:lnTo>
                  <a:lnTo>
                    <a:pt x="565" y="3384"/>
                  </a:lnTo>
                  <a:lnTo>
                    <a:pt x="547" y="3395"/>
                  </a:lnTo>
                  <a:lnTo>
                    <a:pt x="529" y="3407"/>
                  </a:lnTo>
                  <a:lnTo>
                    <a:pt x="511" y="3418"/>
                  </a:lnTo>
                  <a:lnTo>
                    <a:pt x="493" y="3430"/>
                  </a:lnTo>
                  <a:lnTo>
                    <a:pt x="474" y="3441"/>
                  </a:lnTo>
                  <a:lnTo>
                    <a:pt x="456" y="3453"/>
                  </a:lnTo>
                  <a:lnTo>
                    <a:pt x="436" y="3464"/>
                  </a:lnTo>
                  <a:lnTo>
                    <a:pt x="0" y="3464"/>
                  </a:lnTo>
                  <a:close/>
                </a:path>
              </a:pathLst>
            </a:custGeom>
            <a:noFill/>
            <a:ln w="1588" cap="rnd">
              <a:solidFill>
                <a:srgbClr val="EFF3F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10" name="Freeform 742">
              <a:extLst>
                <a:ext uri="{FF2B5EF4-FFF2-40B4-BE49-F238E27FC236}">
                  <a16:creationId xmlns:a16="http://schemas.microsoft.com/office/drawing/2014/main" xmlns="" id="{743BCCBC-C81D-4538-9F3E-D97951E49F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1426" y="482601"/>
              <a:ext cx="4813300" cy="5499100"/>
            </a:xfrm>
            <a:custGeom>
              <a:avLst/>
              <a:gdLst>
                <a:gd name="T0" fmla="*/ 165 w 3032"/>
                <a:gd name="T1" fmla="*/ 3360 h 3464"/>
                <a:gd name="T2" fmla="*/ 331 w 3032"/>
                <a:gd name="T3" fmla="*/ 3245 h 3464"/>
                <a:gd name="T4" fmla="*/ 482 w 3032"/>
                <a:gd name="T5" fmla="*/ 3129 h 3464"/>
                <a:gd name="T6" fmla="*/ 618 w 3032"/>
                <a:gd name="T7" fmla="*/ 3014 h 3464"/>
                <a:gd name="T8" fmla="*/ 741 w 3032"/>
                <a:gd name="T9" fmla="*/ 2899 h 3464"/>
                <a:gd name="T10" fmla="*/ 854 w 3032"/>
                <a:gd name="T11" fmla="*/ 2783 h 3464"/>
                <a:gd name="T12" fmla="*/ 956 w 3032"/>
                <a:gd name="T13" fmla="*/ 2668 h 3464"/>
                <a:gd name="T14" fmla="*/ 1050 w 3032"/>
                <a:gd name="T15" fmla="*/ 2552 h 3464"/>
                <a:gd name="T16" fmla="*/ 1135 w 3032"/>
                <a:gd name="T17" fmla="*/ 2437 h 3464"/>
                <a:gd name="T18" fmla="*/ 1214 w 3032"/>
                <a:gd name="T19" fmla="*/ 2321 h 3464"/>
                <a:gd name="T20" fmla="*/ 1287 w 3032"/>
                <a:gd name="T21" fmla="*/ 2206 h 3464"/>
                <a:gd name="T22" fmla="*/ 1355 w 3032"/>
                <a:gd name="T23" fmla="*/ 2090 h 3464"/>
                <a:gd name="T24" fmla="*/ 1418 w 3032"/>
                <a:gd name="T25" fmla="*/ 1975 h 3464"/>
                <a:gd name="T26" fmla="*/ 1478 w 3032"/>
                <a:gd name="T27" fmla="*/ 1859 h 3464"/>
                <a:gd name="T28" fmla="*/ 1534 w 3032"/>
                <a:gd name="T29" fmla="*/ 1744 h 3464"/>
                <a:gd name="T30" fmla="*/ 1589 w 3032"/>
                <a:gd name="T31" fmla="*/ 1628 h 3464"/>
                <a:gd name="T32" fmla="*/ 1640 w 3032"/>
                <a:gd name="T33" fmla="*/ 1513 h 3464"/>
                <a:gd name="T34" fmla="*/ 1690 w 3032"/>
                <a:gd name="T35" fmla="*/ 1397 h 3464"/>
                <a:gd name="T36" fmla="*/ 1738 w 3032"/>
                <a:gd name="T37" fmla="*/ 1282 h 3464"/>
                <a:gd name="T38" fmla="*/ 1785 w 3032"/>
                <a:gd name="T39" fmla="*/ 1166 h 3464"/>
                <a:gd name="T40" fmla="*/ 1831 w 3032"/>
                <a:gd name="T41" fmla="*/ 1051 h 3464"/>
                <a:gd name="T42" fmla="*/ 1875 w 3032"/>
                <a:gd name="T43" fmla="*/ 935 h 3464"/>
                <a:gd name="T44" fmla="*/ 1917 w 3032"/>
                <a:gd name="T45" fmla="*/ 820 h 3464"/>
                <a:gd name="T46" fmla="*/ 1958 w 3032"/>
                <a:gd name="T47" fmla="*/ 704 h 3464"/>
                <a:gd name="T48" fmla="*/ 1998 w 3032"/>
                <a:gd name="T49" fmla="*/ 589 h 3464"/>
                <a:gd name="T50" fmla="*/ 2035 w 3032"/>
                <a:gd name="T51" fmla="*/ 473 h 3464"/>
                <a:gd name="T52" fmla="*/ 2069 w 3032"/>
                <a:gd name="T53" fmla="*/ 358 h 3464"/>
                <a:gd name="T54" fmla="*/ 2101 w 3032"/>
                <a:gd name="T55" fmla="*/ 242 h 3464"/>
                <a:gd name="T56" fmla="*/ 2129 w 3032"/>
                <a:gd name="T57" fmla="*/ 127 h 3464"/>
                <a:gd name="T58" fmla="*/ 2152 w 3032"/>
                <a:gd name="T59" fmla="*/ 12 h 3464"/>
                <a:gd name="T60" fmla="*/ 3032 w 3032"/>
                <a:gd name="T61" fmla="*/ 93 h 3464"/>
                <a:gd name="T62" fmla="*/ 3032 w 3032"/>
                <a:gd name="T63" fmla="*/ 208 h 3464"/>
                <a:gd name="T64" fmla="*/ 3032 w 3032"/>
                <a:gd name="T65" fmla="*/ 324 h 3464"/>
                <a:gd name="T66" fmla="*/ 3032 w 3032"/>
                <a:gd name="T67" fmla="*/ 439 h 3464"/>
                <a:gd name="T68" fmla="*/ 3032 w 3032"/>
                <a:gd name="T69" fmla="*/ 554 h 3464"/>
                <a:gd name="T70" fmla="*/ 3032 w 3032"/>
                <a:gd name="T71" fmla="*/ 670 h 3464"/>
                <a:gd name="T72" fmla="*/ 3032 w 3032"/>
                <a:gd name="T73" fmla="*/ 785 h 3464"/>
                <a:gd name="T74" fmla="*/ 3032 w 3032"/>
                <a:gd name="T75" fmla="*/ 901 h 3464"/>
                <a:gd name="T76" fmla="*/ 3032 w 3032"/>
                <a:gd name="T77" fmla="*/ 1016 h 3464"/>
                <a:gd name="T78" fmla="*/ 3032 w 3032"/>
                <a:gd name="T79" fmla="*/ 1132 h 3464"/>
                <a:gd name="T80" fmla="*/ 3032 w 3032"/>
                <a:gd name="T81" fmla="*/ 1247 h 3464"/>
                <a:gd name="T82" fmla="*/ 3032 w 3032"/>
                <a:gd name="T83" fmla="*/ 1363 h 3464"/>
                <a:gd name="T84" fmla="*/ 3032 w 3032"/>
                <a:gd name="T85" fmla="*/ 1478 h 3464"/>
                <a:gd name="T86" fmla="*/ 3032 w 3032"/>
                <a:gd name="T87" fmla="*/ 1594 h 3464"/>
                <a:gd name="T88" fmla="*/ 3032 w 3032"/>
                <a:gd name="T89" fmla="*/ 1709 h 3464"/>
                <a:gd name="T90" fmla="*/ 3032 w 3032"/>
                <a:gd name="T91" fmla="*/ 1825 h 3464"/>
                <a:gd name="T92" fmla="*/ 3032 w 3032"/>
                <a:gd name="T93" fmla="*/ 1940 h 3464"/>
                <a:gd name="T94" fmla="*/ 3032 w 3032"/>
                <a:gd name="T95" fmla="*/ 2056 h 3464"/>
                <a:gd name="T96" fmla="*/ 3032 w 3032"/>
                <a:gd name="T97" fmla="*/ 2171 h 3464"/>
                <a:gd name="T98" fmla="*/ 3032 w 3032"/>
                <a:gd name="T99" fmla="*/ 2286 h 3464"/>
                <a:gd name="T100" fmla="*/ 3032 w 3032"/>
                <a:gd name="T101" fmla="*/ 2402 h 3464"/>
                <a:gd name="T102" fmla="*/ 3032 w 3032"/>
                <a:gd name="T103" fmla="*/ 2517 h 3464"/>
                <a:gd name="T104" fmla="*/ 3032 w 3032"/>
                <a:gd name="T105" fmla="*/ 2633 h 3464"/>
                <a:gd name="T106" fmla="*/ 3032 w 3032"/>
                <a:gd name="T107" fmla="*/ 2748 h 3464"/>
                <a:gd name="T108" fmla="*/ 3032 w 3032"/>
                <a:gd name="T109" fmla="*/ 2864 h 3464"/>
                <a:gd name="T110" fmla="*/ 3032 w 3032"/>
                <a:gd name="T111" fmla="*/ 2979 h 3464"/>
                <a:gd name="T112" fmla="*/ 3032 w 3032"/>
                <a:gd name="T113" fmla="*/ 3095 h 3464"/>
                <a:gd name="T114" fmla="*/ 3032 w 3032"/>
                <a:gd name="T115" fmla="*/ 3211 h 3464"/>
                <a:gd name="T116" fmla="*/ 3032 w 3032"/>
                <a:gd name="T117" fmla="*/ 3326 h 3464"/>
                <a:gd name="T118" fmla="*/ 3032 w 3032"/>
                <a:gd name="T119" fmla="*/ 3441 h 3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032" h="3464">
                  <a:moveTo>
                    <a:pt x="0" y="3464"/>
                  </a:moveTo>
                  <a:lnTo>
                    <a:pt x="20" y="3453"/>
                  </a:lnTo>
                  <a:lnTo>
                    <a:pt x="38" y="3441"/>
                  </a:lnTo>
                  <a:lnTo>
                    <a:pt x="57" y="3430"/>
                  </a:lnTo>
                  <a:lnTo>
                    <a:pt x="75" y="3418"/>
                  </a:lnTo>
                  <a:lnTo>
                    <a:pt x="93" y="3407"/>
                  </a:lnTo>
                  <a:lnTo>
                    <a:pt x="111" y="3395"/>
                  </a:lnTo>
                  <a:lnTo>
                    <a:pt x="129" y="3384"/>
                  </a:lnTo>
                  <a:lnTo>
                    <a:pt x="147" y="3372"/>
                  </a:lnTo>
                  <a:lnTo>
                    <a:pt x="165" y="3360"/>
                  </a:lnTo>
                  <a:lnTo>
                    <a:pt x="182" y="3349"/>
                  </a:lnTo>
                  <a:lnTo>
                    <a:pt x="199" y="3338"/>
                  </a:lnTo>
                  <a:lnTo>
                    <a:pt x="216" y="3326"/>
                  </a:lnTo>
                  <a:lnTo>
                    <a:pt x="233" y="3315"/>
                  </a:lnTo>
                  <a:lnTo>
                    <a:pt x="250" y="3303"/>
                  </a:lnTo>
                  <a:lnTo>
                    <a:pt x="266" y="3291"/>
                  </a:lnTo>
                  <a:lnTo>
                    <a:pt x="283" y="3280"/>
                  </a:lnTo>
                  <a:lnTo>
                    <a:pt x="299" y="3268"/>
                  </a:lnTo>
                  <a:lnTo>
                    <a:pt x="315" y="3257"/>
                  </a:lnTo>
                  <a:lnTo>
                    <a:pt x="331" y="3245"/>
                  </a:lnTo>
                  <a:lnTo>
                    <a:pt x="347" y="3234"/>
                  </a:lnTo>
                  <a:lnTo>
                    <a:pt x="362" y="3222"/>
                  </a:lnTo>
                  <a:lnTo>
                    <a:pt x="378" y="3211"/>
                  </a:lnTo>
                  <a:lnTo>
                    <a:pt x="393" y="3199"/>
                  </a:lnTo>
                  <a:lnTo>
                    <a:pt x="408" y="3187"/>
                  </a:lnTo>
                  <a:lnTo>
                    <a:pt x="423" y="3176"/>
                  </a:lnTo>
                  <a:lnTo>
                    <a:pt x="438" y="3164"/>
                  </a:lnTo>
                  <a:lnTo>
                    <a:pt x="452" y="3153"/>
                  </a:lnTo>
                  <a:lnTo>
                    <a:pt x="467" y="3141"/>
                  </a:lnTo>
                  <a:lnTo>
                    <a:pt x="482" y="3129"/>
                  </a:lnTo>
                  <a:lnTo>
                    <a:pt x="495" y="3118"/>
                  </a:lnTo>
                  <a:lnTo>
                    <a:pt x="510" y="3107"/>
                  </a:lnTo>
                  <a:lnTo>
                    <a:pt x="524" y="3095"/>
                  </a:lnTo>
                  <a:lnTo>
                    <a:pt x="538" y="3084"/>
                  </a:lnTo>
                  <a:lnTo>
                    <a:pt x="551" y="3072"/>
                  </a:lnTo>
                  <a:lnTo>
                    <a:pt x="565" y="3060"/>
                  </a:lnTo>
                  <a:lnTo>
                    <a:pt x="578" y="3049"/>
                  </a:lnTo>
                  <a:lnTo>
                    <a:pt x="592" y="3037"/>
                  </a:lnTo>
                  <a:lnTo>
                    <a:pt x="605" y="3026"/>
                  </a:lnTo>
                  <a:lnTo>
                    <a:pt x="618" y="3014"/>
                  </a:lnTo>
                  <a:lnTo>
                    <a:pt x="630" y="3003"/>
                  </a:lnTo>
                  <a:lnTo>
                    <a:pt x="643" y="2991"/>
                  </a:lnTo>
                  <a:lnTo>
                    <a:pt x="656" y="2979"/>
                  </a:lnTo>
                  <a:lnTo>
                    <a:pt x="669" y="2968"/>
                  </a:lnTo>
                  <a:lnTo>
                    <a:pt x="681" y="2956"/>
                  </a:lnTo>
                  <a:lnTo>
                    <a:pt x="693" y="2945"/>
                  </a:lnTo>
                  <a:lnTo>
                    <a:pt x="706" y="2933"/>
                  </a:lnTo>
                  <a:lnTo>
                    <a:pt x="718" y="2922"/>
                  </a:lnTo>
                  <a:lnTo>
                    <a:pt x="729" y="2910"/>
                  </a:lnTo>
                  <a:lnTo>
                    <a:pt x="741" y="2899"/>
                  </a:lnTo>
                  <a:lnTo>
                    <a:pt x="753" y="2887"/>
                  </a:lnTo>
                  <a:lnTo>
                    <a:pt x="765" y="2876"/>
                  </a:lnTo>
                  <a:lnTo>
                    <a:pt x="777" y="2864"/>
                  </a:lnTo>
                  <a:lnTo>
                    <a:pt x="788" y="2853"/>
                  </a:lnTo>
                  <a:lnTo>
                    <a:pt x="799" y="2841"/>
                  </a:lnTo>
                  <a:lnTo>
                    <a:pt x="810" y="2829"/>
                  </a:lnTo>
                  <a:lnTo>
                    <a:pt x="821" y="2818"/>
                  </a:lnTo>
                  <a:lnTo>
                    <a:pt x="832" y="2806"/>
                  </a:lnTo>
                  <a:lnTo>
                    <a:pt x="844" y="2795"/>
                  </a:lnTo>
                  <a:lnTo>
                    <a:pt x="854" y="2783"/>
                  </a:lnTo>
                  <a:lnTo>
                    <a:pt x="865" y="2772"/>
                  </a:lnTo>
                  <a:lnTo>
                    <a:pt x="876" y="2760"/>
                  </a:lnTo>
                  <a:lnTo>
                    <a:pt x="886" y="2748"/>
                  </a:lnTo>
                  <a:lnTo>
                    <a:pt x="896" y="2737"/>
                  </a:lnTo>
                  <a:lnTo>
                    <a:pt x="907" y="2725"/>
                  </a:lnTo>
                  <a:lnTo>
                    <a:pt x="917" y="2714"/>
                  </a:lnTo>
                  <a:lnTo>
                    <a:pt x="927" y="2703"/>
                  </a:lnTo>
                  <a:lnTo>
                    <a:pt x="937" y="2691"/>
                  </a:lnTo>
                  <a:lnTo>
                    <a:pt x="947" y="2680"/>
                  </a:lnTo>
                  <a:lnTo>
                    <a:pt x="956" y="2668"/>
                  </a:lnTo>
                  <a:lnTo>
                    <a:pt x="966" y="2656"/>
                  </a:lnTo>
                  <a:lnTo>
                    <a:pt x="976" y="2645"/>
                  </a:lnTo>
                  <a:lnTo>
                    <a:pt x="986" y="2633"/>
                  </a:lnTo>
                  <a:lnTo>
                    <a:pt x="995" y="2622"/>
                  </a:lnTo>
                  <a:lnTo>
                    <a:pt x="1005" y="2610"/>
                  </a:lnTo>
                  <a:lnTo>
                    <a:pt x="1014" y="2598"/>
                  </a:lnTo>
                  <a:lnTo>
                    <a:pt x="1023" y="2587"/>
                  </a:lnTo>
                  <a:lnTo>
                    <a:pt x="1032" y="2575"/>
                  </a:lnTo>
                  <a:lnTo>
                    <a:pt x="1041" y="2564"/>
                  </a:lnTo>
                  <a:lnTo>
                    <a:pt x="1050" y="2552"/>
                  </a:lnTo>
                  <a:lnTo>
                    <a:pt x="1059" y="2541"/>
                  </a:lnTo>
                  <a:lnTo>
                    <a:pt x="1067" y="2529"/>
                  </a:lnTo>
                  <a:lnTo>
                    <a:pt x="1076" y="2517"/>
                  </a:lnTo>
                  <a:lnTo>
                    <a:pt x="1085" y="2506"/>
                  </a:lnTo>
                  <a:lnTo>
                    <a:pt x="1094" y="2494"/>
                  </a:lnTo>
                  <a:lnTo>
                    <a:pt x="1102" y="2483"/>
                  </a:lnTo>
                  <a:lnTo>
                    <a:pt x="1111" y="2472"/>
                  </a:lnTo>
                  <a:lnTo>
                    <a:pt x="1119" y="2460"/>
                  </a:lnTo>
                  <a:lnTo>
                    <a:pt x="1127" y="2448"/>
                  </a:lnTo>
                  <a:lnTo>
                    <a:pt x="1135" y="2437"/>
                  </a:lnTo>
                  <a:lnTo>
                    <a:pt x="1144" y="2425"/>
                  </a:lnTo>
                  <a:lnTo>
                    <a:pt x="1152" y="2414"/>
                  </a:lnTo>
                  <a:lnTo>
                    <a:pt x="1160" y="2402"/>
                  </a:lnTo>
                  <a:lnTo>
                    <a:pt x="1168" y="2391"/>
                  </a:lnTo>
                  <a:lnTo>
                    <a:pt x="1176" y="2379"/>
                  </a:lnTo>
                  <a:lnTo>
                    <a:pt x="1184" y="2368"/>
                  </a:lnTo>
                  <a:lnTo>
                    <a:pt x="1191" y="2356"/>
                  </a:lnTo>
                  <a:lnTo>
                    <a:pt x="1199" y="2344"/>
                  </a:lnTo>
                  <a:lnTo>
                    <a:pt x="1207" y="2333"/>
                  </a:lnTo>
                  <a:lnTo>
                    <a:pt x="1214" y="2321"/>
                  </a:lnTo>
                  <a:lnTo>
                    <a:pt x="1222" y="2310"/>
                  </a:lnTo>
                  <a:lnTo>
                    <a:pt x="1230" y="2298"/>
                  </a:lnTo>
                  <a:lnTo>
                    <a:pt x="1237" y="2286"/>
                  </a:lnTo>
                  <a:lnTo>
                    <a:pt x="1244" y="2275"/>
                  </a:lnTo>
                  <a:lnTo>
                    <a:pt x="1252" y="2263"/>
                  </a:lnTo>
                  <a:lnTo>
                    <a:pt x="1259" y="2252"/>
                  </a:lnTo>
                  <a:lnTo>
                    <a:pt x="1266" y="2241"/>
                  </a:lnTo>
                  <a:lnTo>
                    <a:pt x="1273" y="2229"/>
                  </a:lnTo>
                  <a:lnTo>
                    <a:pt x="1280" y="2217"/>
                  </a:lnTo>
                  <a:lnTo>
                    <a:pt x="1287" y="2206"/>
                  </a:lnTo>
                  <a:lnTo>
                    <a:pt x="1294" y="2194"/>
                  </a:lnTo>
                  <a:lnTo>
                    <a:pt x="1301" y="2183"/>
                  </a:lnTo>
                  <a:lnTo>
                    <a:pt x="1308" y="2171"/>
                  </a:lnTo>
                  <a:lnTo>
                    <a:pt x="1315" y="2160"/>
                  </a:lnTo>
                  <a:lnTo>
                    <a:pt x="1322" y="2148"/>
                  </a:lnTo>
                  <a:lnTo>
                    <a:pt x="1329" y="2137"/>
                  </a:lnTo>
                  <a:lnTo>
                    <a:pt x="1335" y="2125"/>
                  </a:lnTo>
                  <a:lnTo>
                    <a:pt x="1342" y="2113"/>
                  </a:lnTo>
                  <a:lnTo>
                    <a:pt x="1349" y="2102"/>
                  </a:lnTo>
                  <a:lnTo>
                    <a:pt x="1355" y="2090"/>
                  </a:lnTo>
                  <a:lnTo>
                    <a:pt x="1362" y="2079"/>
                  </a:lnTo>
                  <a:lnTo>
                    <a:pt x="1368" y="2067"/>
                  </a:lnTo>
                  <a:lnTo>
                    <a:pt x="1374" y="2056"/>
                  </a:lnTo>
                  <a:lnTo>
                    <a:pt x="1381" y="2044"/>
                  </a:lnTo>
                  <a:lnTo>
                    <a:pt x="1387" y="2033"/>
                  </a:lnTo>
                  <a:lnTo>
                    <a:pt x="1393" y="2021"/>
                  </a:lnTo>
                  <a:lnTo>
                    <a:pt x="1400" y="2010"/>
                  </a:lnTo>
                  <a:lnTo>
                    <a:pt x="1406" y="1998"/>
                  </a:lnTo>
                  <a:lnTo>
                    <a:pt x="1412" y="1986"/>
                  </a:lnTo>
                  <a:lnTo>
                    <a:pt x="1418" y="1975"/>
                  </a:lnTo>
                  <a:lnTo>
                    <a:pt x="1424" y="1963"/>
                  </a:lnTo>
                  <a:lnTo>
                    <a:pt x="1431" y="1952"/>
                  </a:lnTo>
                  <a:lnTo>
                    <a:pt x="1436" y="1940"/>
                  </a:lnTo>
                  <a:lnTo>
                    <a:pt x="1442" y="1929"/>
                  </a:lnTo>
                  <a:lnTo>
                    <a:pt x="1449" y="1917"/>
                  </a:lnTo>
                  <a:lnTo>
                    <a:pt x="1454" y="1906"/>
                  </a:lnTo>
                  <a:lnTo>
                    <a:pt x="1461" y="1894"/>
                  </a:lnTo>
                  <a:lnTo>
                    <a:pt x="1466" y="1882"/>
                  </a:lnTo>
                  <a:lnTo>
                    <a:pt x="1472" y="1871"/>
                  </a:lnTo>
                  <a:lnTo>
                    <a:pt x="1478" y="1859"/>
                  </a:lnTo>
                  <a:lnTo>
                    <a:pt x="1484" y="1848"/>
                  </a:lnTo>
                  <a:lnTo>
                    <a:pt x="1490" y="1837"/>
                  </a:lnTo>
                  <a:lnTo>
                    <a:pt x="1495" y="1825"/>
                  </a:lnTo>
                  <a:lnTo>
                    <a:pt x="1501" y="1813"/>
                  </a:lnTo>
                  <a:lnTo>
                    <a:pt x="1507" y="1802"/>
                  </a:lnTo>
                  <a:lnTo>
                    <a:pt x="1512" y="1790"/>
                  </a:lnTo>
                  <a:lnTo>
                    <a:pt x="1518" y="1779"/>
                  </a:lnTo>
                  <a:lnTo>
                    <a:pt x="1524" y="1767"/>
                  </a:lnTo>
                  <a:lnTo>
                    <a:pt x="1529" y="1755"/>
                  </a:lnTo>
                  <a:lnTo>
                    <a:pt x="1534" y="1744"/>
                  </a:lnTo>
                  <a:lnTo>
                    <a:pt x="1540" y="1732"/>
                  </a:lnTo>
                  <a:lnTo>
                    <a:pt x="1546" y="1721"/>
                  </a:lnTo>
                  <a:lnTo>
                    <a:pt x="1551" y="1709"/>
                  </a:lnTo>
                  <a:lnTo>
                    <a:pt x="1557" y="1698"/>
                  </a:lnTo>
                  <a:lnTo>
                    <a:pt x="1562" y="1686"/>
                  </a:lnTo>
                  <a:lnTo>
                    <a:pt x="1568" y="1675"/>
                  </a:lnTo>
                  <a:lnTo>
                    <a:pt x="1573" y="1663"/>
                  </a:lnTo>
                  <a:lnTo>
                    <a:pt x="1578" y="1651"/>
                  </a:lnTo>
                  <a:lnTo>
                    <a:pt x="1583" y="1640"/>
                  </a:lnTo>
                  <a:lnTo>
                    <a:pt x="1589" y="1628"/>
                  </a:lnTo>
                  <a:lnTo>
                    <a:pt x="1594" y="1617"/>
                  </a:lnTo>
                  <a:lnTo>
                    <a:pt x="1599" y="1606"/>
                  </a:lnTo>
                  <a:lnTo>
                    <a:pt x="1604" y="1594"/>
                  </a:lnTo>
                  <a:lnTo>
                    <a:pt x="1609" y="1582"/>
                  </a:lnTo>
                  <a:lnTo>
                    <a:pt x="1614" y="1570"/>
                  </a:lnTo>
                  <a:lnTo>
                    <a:pt x="1619" y="1559"/>
                  </a:lnTo>
                  <a:lnTo>
                    <a:pt x="1625" y="1548"/>
                  </a:lnTo>
                  <a:lnTo>
                    <a:pt x="1630" y="1536"/>
                  </a:lnTo>
                  <a:lnTo>
                    <a:pt x="1635" y="1525"/>
                  </a:lnTo>
                  <a:lnTo>
                    <a:pt x="1640" y="1513"/>
                  </a:lnTo>
                  <a:lnTo>
                    <a:pt x="1645" y="1502"/>
                  </a:lnTo>
                  <a:lnTo>
                    <a:pt x="1650" y="1490"/>
                  </a:lnTo>
                  <a:lnTo>
                    <a:pt x="1655" y="1478"/>
                  </a:lnTo>
                  <a:lnTo>
                    <a:pt x="1660" y="1467"/>
                  </a:lnTo>
                  <a:lnTo>
                    <a:pt x="1666" y="1455"/>
                  </a:lnTo>
                  <a:lnTo>
                    <a:pt x="1670" y="1444"/>
                  </a:lnTo>
                  <a:lnTo>
                    <a:pt x="1675" y="1432"/>
                  </a:lnTo>
                  <a:lnTo>
                    <a:pt x="1680" y="1420"/>
                  </a:lnTo>
                  <a:lnTo>
                    <a:pt x="1685" y="1409"/>
                  </a:lnTo>
                  <a:lnTo>
                    <a:pt x="1690" y="1397"/>
                  </a:lnTo>
                  <a:lnTo>
                    <a:pt x="1695" y="1386"/>
                  </a:lnTo>
                  <a:lnTo>
                    <a:pt x="1700" y="1375"/>
                  </a:lnTo>
                  <a:lnTo>
                    <a:pt x="1705" y="1363"/>
                  </a:lnTo>
                  <a:lnTo>
                    <a:pt x="1710" y="1351"/>
                  </a:lnTo>
                  <a:lnTo>
                    <a:pt x="1715" y="1339"/>
                  </a:lnTo>
                  <a:lnTo>
                    <a:pt x="1719" y="1328"/>
                  </a:lnTo>
                  <a:lnTo>
                    <a:pt x="1724" y="1317"/>
                  </a:lnTo>
                  <a:lnTo>
                    <a:pt x="1729" y="1305"/>
                  </a:lnTo>
                  <a:lnTo>
                    <a:pt x="1734" y="1294"/>
                  </a:lnTo>
                  <a:lnTo>
                    <a:pt x="1738" y="1282"/>
                  </a:lnTo>
                  <a:lnTo>
                    <a:pt x="1743" y="1271"/>
                  </a:lnTo>
                  <a:lnTo>
                    <a:pt x="1748" y="1259"/>
                  </a:lnTo>
                  <a:lnTo>
                    <a:pt x="1753" y="1247"/>
                  </a:lnTo>
                  <a:lnTo>
                    <a:pt x="1757" y="1236"/>
                  </a:lnTo>
                  <a:lnTo>
                    <a:pt x="1762" y="1224"/>
                  </a:lnTo>
                  <a:lnTo>
                    <a:pt x="1767" y="1213"/>
                  </a:lnTo>
                  <a:lnTo>
                    <a:pt x="1771" y="1201"/>
                  </a:lnTo>
                  <a:lnTo>
                    <a:pt x="1776" y="1190"/>
                  </a:lnTo>
                  <a:lnTo>
                    <a:pt x="1780" y="1178"/>
                  </a:lnTo>
                  <a:lnTo>
                    <a:pt x="1785" y="1166"/>
                  </a:lnTo>
                  <a:lnTo>
                    <a:pt x="1790" y="1155"/>
                  </a:lnTo>
                  <a:lnTo>
                    <a:pt x="1795" y="1144"/>
                  </a:lnTo>
                  <a:lnTo>
                    <a:pt x="1799" y="1132"/>
                  </a:lnTo>
                  <a:lnTo>
                    <a:pt x="1804" y="1120"/>
                  </a:lnTo>
                  <a:lnTo>
                    <a:pt x="1808" y="1108"/>
                  </a:lnTo>
                  <a:lnTo>
                    <a:pt x="1813" y="1097"/>
                  </a:lnTo>
                  <a:lnTo>
                    <a:pt x="1817" y="1086"/>
                  </a:lnTo>
                  <a:lnTo>
                    <a:pt x="1822" y="1074"/>
                  </a:lnTo>
                  <a:lnTo>
                    <a:pt x="1826" y="1063"/>
                  </a:lnTo>
                  <a:lnTo>
                    <a:pt x="1831" y="1051"/>
                  </a:lnTo>
                  <a:lnTo>
                    <a:pt x="1835" y="1040"/>
                  </a:lnTo>
                  <a:lnTo>
                    <a:pt x="1839" y="1028"/>
                  </a:lnTo>
                  <a:lnTo>
                    <a:pt x="1844" y="1016"/>
                  </a:lnTo>
                  <a:lnTo>
                    <a:pt x="1849" y="1005"/>
                  </a:lnTo>
                  <a:lnTo>
                    <a:pt x="1853" y="993"/>
                  </a:lnTo>
                  <a:lnTo>
                    <a:pt x="1857" y="982"/>
                  </a:lnTo>
                  <a:lnTo>
                    <a:pt x="1862" y="971"/>
                  </a:lnTo>
                  <a:lnTo>
                    <a:pt x="1866" y="959"/>
                  </a:lnTo>
                  <a:lnTo>
                    <a:pt x="1870" y="947"/>
                  </a:lnTo>
                  <a:lnTo>
                    <a:pt x="1875" y="935"/>
                  </a:lnTo>
                  <a:lnTo>
                    <a:pt x="1879" y="924"/>
                  </a:lnTo>
                  <a:lnTo>
                    <a:pt x="1883" y="913"/>
                  </a:lnTo>
                  <a:lnTo>
                    <a:pt x="1888" y="901"/>
                  </a:lnTo>
                  <a:lnTo>
                    <a:pt x="1892" y="889"/>
                  </a:lnTo>
                  <a:lnTo>
                    <a:pt x="1896" y="878"/>
                  </a:lnTo>
                  <a:lnTo>
                    <a:pt x="1901" y="866"/>
                  </a:lnTo>
                  <a:lnTo>
                    <a:pt x="1905" y="855"/>
                  </a:lnTo>
                  <a:lnTo>
                    <a:pt x="1909" y="843"/>
                  </a:lnTo>
                  <a:lnTo>
                    <a:pt x="1913" y="832"/>
                  </a:lnTo>
                  <a:lnTo>
                    <a:pt x="1917" y="820"/>
                  </a:lnTo>
                  <a:lnTo>
                    <a:pt x="1921" y="808"/>
                  </a:lnTo>
                  <a:lnTo>
                    <a:pt x="1925" y="797"/>
                  </a:lnTo>
                  <a:lnTo>
                    <a:pt x="1930" y="785"/>
                  </a:lnTo>
                  <a:lnTo>
                    <a:pt x="1934" y="774"/>
                  </a:lnTo>
                  <a:lnTo>
                    <a:pt x="1938" y="762"/>
                  </a:lnTo>
                  <a:lnTo>
                    <a:pt x="1942" y="751"/>
                  </a:lnTo>
                  <a:lnTo>
                    <a:pt x="1946" y="740"/>
                  </a:lnTo>
                  <a:lnTo>
                    <a:pt x="1950" y="728"/>
                  </a:lnTo>
                  <a:lnTo>
                    <a:pt x="1955" y="716"/>
                  </a:lnTo>
                  <a:lnTo>
                    <a:pt x="1958" y="704"/>
                  </a:lnTo>
                  <a:lnTo>
                    <a:pt x="1963" y="693"/>
                  </a:lnTo>
                  <a:lnTo>
                    <a:pt x="1966" y="682"/>
                  </a:lnTo>
                  <a:lnTo>
                    <a:pt x="1970" y="670"/>
                  </a:lnTo>
                  <a:lnTo>
                    <a:pt x="1975" y="659"/>
                  </a:lnTo>
                  <a:lnTo>
                    <a:pt x="1978" y="647"/>
                  </a:lnTo>
                  <a:lnTo>
                    <a:pt x="1982" y="635"/>
                  </a:lnTo>
                  <a:lnTo>
                    <a:pt x="1986" y="624"/>
                  </a:lnTo>
                  <a:lnTo>
                    <a:pt x="1990" y="612"/>
                  </a:lnTo>
                  <a:lnTo>
                    <a:pt x="1994" y="601"/>
                  </a:lnTo>
                  <a:lnTo>
                    <a:pt x="1998" y="589"/>
                  </a:lnTo>
                  <a:lnTo>
                    <a:pt x="2001" y="577"/>
                  </a:lnTo>
                  <a:lnTo>
                    <a:pt x="2005" y="566"/>
                  </a:lnTo>
                  <a:lnTo>
                    <a:pt x="2009" y="554"/>
                  </a:lnTo>
                  <a:lnTo>
                    <a:pt x="2013" y="543"/>
                  </a:lnTo>
                  <a:lnTo>
                    <a:pt x="2017" y="531"/>
                  </a:lnTo>
                  <a:lnTo>
                    <a:pt x="2020" y="520"/>
                  </a:lnTo>
                  <a:lnTo>
                    <a:pt x="2024" y="509"/>
                  </a:lnTo>
                  <a:lnTo>
                    <a:pt x="2028" y="497"/>
                  </a:lnTo>
                  <a:lnTo>
                    <a:pt x="2031" y="485"/>
                  </a:lnTo>
                  <a:lnTo>
                    <a:pt x="2035" y="473"/>
                  </a:lnTo>
                  <a:lnTo>
                    <a:pt x="2038" y="462"/>
                  </a:lnTo>
                  <a:lnTo>
                    <a:pt x="2042" y="451"/>
                  </a:lnTo>
                  <a:lnTo>
                    <a:pt x="2046" y="439"/>
                  </a:lnTo>
                  <a:lnTo>
                    <a:pt x="2049" y="428"/>
                  </a:lnTo>
                  <a:lnTo>
                    <a:pt x="2053" y="416"/>
                  </a:lnTo>
                  <a:lnTo>
                    <a:pt x="2056" y="404"/>
                  </a:lnTo>
                  <a:lnTo>
                    <a:pt x="2059" y="393"/>
                  </a:lnTo>
                  <a:lnTo>
                    <a:pt x="2063" y="381"/>
                  </a:lnTo>
                  <a:lnTo>
                    <a:pt x="2066" y="370"/>
                  </a:lnTo>
                  <a:lnTo>
                    <a:pt x="2069" y="358"/>
                  </a:lnTo>
                  <a:lnTo>
                    <a:pt x="2073" y="347"/>
                  </a:lnTo>
                  <a:lnTo>
                    <a:pt x="2076" y="335"/>
                  </a:lnTo>
                  <a:lnTo>
                    <a:pt x="2079" y="324"/>
                  </a:lnTo>
                  <a:lnTo>
                    <a:pt x="2082" y="312"/>
                  </a:lnTo>
                  <a:lnTo>
                    <a:pt x="2085" y="300"/>
                  </a:lnTo>
                  <a:lnTo>
                    <a:pt x="2089" y="289"/>
                  </a:lnTo>
                  <a:lnTo>
                    <a:pt x="2092" y="277"/>
                  </a:lnTo>
                  <a:lnTo>
                    <a:pt x="2095" y="266"/>
                  </a:lnTo>
                  <a:lnTo>
                    <a:pt x="2098" y="254"/>
                  </a:lnTo>
                  <a:lnTo>
                    <a:pt x="2101" y="242"/>
                  </a:lnTo>
                  <a:lnTo>
                    <a:pt x="2104" y="231"/>
                  </a:lnTo>
                  <a:lnTo>
                    <a:pt x="2107" y="220"/>
                  </a:lnTo>
                  <a:lnTo>
                    <a:pt x="2110" y="208"/>
                  </a:lnTo>
                  <a:lnTo>
                    <a:pt x="2112" y="197"/>
                  </a:lnTo>
                  <a:lnTo>
                    <a:pt x="2115" y="185"/>
                  </a:lnTo>
                  <a:lnTo>
                    <a:pt x="2118" y="173"/>
                  </a:lnTo>
                  <a:lnTo>
                    <a:pt x="2121" y="162"/>
                  </a:lnTo>
                  <a:lnTo>
                    <a:pt x="2123" y="150"/>
                  </a:lnTo>
                  <a:lnTo>
                    <a:pt x="2126" y="139"/>
                  </a:lnTo>
                  <a:lnTo>
                    <a:pt x="2129" y="127"/>
                  </a:lnTo>
                  <a:lnTo>
                    <a:pt x="2131" y="116"/>
                  </a:lnTo>
                  <a:lnTo>
                    <a:pt x="2134" y="104"/>
                  </a:lnTo>
                  <a:lnTo>
                    <a:pt x="2136" y="93"/>
                  </a:lnTo>
                  <a:lnTo>
                    <a:pt x="2139" y="81"/>
                  </a:lnTo>
                  <a:lnTo>
                    <a:pt x="2141" y="69"/>
                  </a:lnTo>
                  <a:lnTo>
                    <a:pt x="2143" y="58"/>
                  </a:lnTo>
                  <a:lnTo>
                    <a:pt x="2146" y="46"/>
                  </a:lnTo>
                  <a:lnTo>
                    <a:pt x="2148" y="35"/>
                  </a:lnTo>
                  <a:lnTo>
                    <a:pt x="2150" y="23"/>
                  </a:lnTo>
                  <a:lnTo>
                    <a:pt x="2152" y="12"/>
                  </a:lnTo>
                  <a:lnTo>
                    <a:pt x="2154" y="0"/>
                  </a:lnTo>
                  <a:lnTo>
                    <a:pt x="3032" y="0"/>
                  </a:lnTo>
                  <a:lnTo>
                    <a:pt x="3032" y="12"/>
                  </a:lnTo>
                  <a:lnTo>
                    <a:pt x="3032" y="23"/>
                  </a:lnTo>
                  <a:lnTo>
                    <a:pt x="3032" y="35"/>
                  </a:lnTo>
                  <a:lnTo>
                    <a:pt x="3032" y="46"/>
                  </a:lnTo>
                  <a:lnTo>
                    <a:pt x="3032" y="58"/>
                  </a:lnTo>
                  <a:lnTo>
                    <a:pt x="3032" y="69"/>
                  </a:lnTo>
                  <a:lnTo>
                    <a:pt x="3032" y="81"/>
                  </a:lnTo>
                  <a:lnTo>
                    <a:pt x="3032" y="93"/>
                  </a:lnTo>
                  <a:lnTo>
                    <a:pt x="3032" y="104"/>
                  </a:lnTo>
                  <a:lnTo>
                    <a:pt x="3032" y="116"/>
                  </a:lnTo>
                  <a:lnTo>
                    <a:pt x="3032" y="127"/>
                  </a:lnTo>
                  <a:lnTo>
                    <a:pt x="3032" y="139"/>
                  </a:lnTo>
                  <a:lnTo>
                    <a:pt x="3032" y="150"/>
                  </a:lnTo>
                  <a:lnTo>
                    <a:pt x="3032" y="162"/>
                  </a:lnTo>
                  <a:lnTo>
                    <a:pt x="3032" y="173"/>
                  </a:lnTo>
                  <a:lnTo>
                    <a:pt x="3032" y="185"/>
                  </a:lnTo>
                  <a:lnTo>
                    <a:pt x="3032" y="197"/>
                  </a:lnTo>
                  <a:lnTo>
                    <a:pt x="3032" y="208"/>
                  </a:lnTo>
                  <a:lnTo>
                    <a:pt x="3032" y="220"/>
                  </a:lnTo>
                  <a:lnTo>
                    <a:pt x="3032" y="231"/>
                  </a:lnTo>
                  <a:lnTo>
                    <a:pt x="3032" y="242"/>
                  </a:lnTo>
                  <a:lnTo>
                    <a:pt x="3032" y="254"/>
                  </a:lnTo>
                  <a:lnTo>
                    <a:pt x="3032" y="266"/>
                  </a:lnTo>
                  <a:lnTo>
                    <a:pt x="3032" y="277"/>
                  </a:lnTo>
                  <a:lnTo>
                    <a:pt x="3032" y="289"/>
                  </a:lnTo>
                  <a:lnTo>
                    <a:pt x="3032" y="300"/>
                  </a:lnTo>
                  <a:lnTo>
                    <a:pt x="3032" y="312"/>
                  </a:lnTo>
                  <a:lnTo>
                    <a:pt x="3032" y="324"/>
                  </a:lnTo>
                  <a:lnTo>
                    <a:pt x="3032" y="335"/>
                  </a:lnTo>
                  <a:lnTo>
                    <a:pt x="3032" y="347"/>
                  </a:lnTo>
                  <a:lnTo>
                    <a:pt x="3032" y="358"/>
                  </a:lnTo>
                  <a:lnTo>
                    <a:pt x="3032" y="370"/>
                  </a:lnTo>
                  <a:lnTo>
                    <a:pt x="3032" y="381"/>
                  </a:lnTo>
                  <a:lnTo>
                    <a:pt x="3032" y="393"/>
                  </a:lnTo>
                  <a:lnTo>
                    <a:pt x="3032" y="404"/>
                  </a:lnTo>
                  <a:lnTo>
                    <a:pt x="3032" y="416"/>
                  </a:lnTo>
                  <a:lnTo>
                    <a:pt x="3032" y="428"/>
                  </a:lnTo>
                  <a:lnTo>
                    <a:pt x="3032" y="439"/>
                  </a:lnTo>
                  <a:lnTo>
                    <a:pt x="3032" y="451"/>
                  </a:lnTo>
                  <a:lnTo>
                    <a:pt x="3032" y="462"/>
                  </a:lnTo>
                  <a:lnTo>
                    <a:pt x="3032" y="473"/>
                  </a:lnTo>
                  <a:lnTo>
                    <a:pt x="3032" y="485"/>
                  </a:lnTo>
                  <a:lnTo>
                    <a:pt x="3032" y="497"/>
                  </a:lnTo>
                  <a:lnTo>
                    <a:pt x="3032" y="509"/>
                  </a:lnTo>
                  <a:lnTo>
                    <a:pt x="3032" y="520"/>
                  </a:lnTo>
                  <a:lnTo>
                    <a:pt x="3032" y="531"/>
                  </a:lnTo>
                  <a:lnTo>
                    <a:pt x="3032" y="543"/>
                  </a:lnTo>
                  <a:lnTo>
                    <a:pt x="3032" y="554"/>
                  </a:lnTo>
                  <a:lnTo>
                    <a:pt x="3032" y="566"/>
                  </a:lnTo>
                  <a:lnTo>
                    <a:pt x="3032" y="577"/>
                  </a:lnTo>
                  <a:lnTo>
                    <a:pt x="3032" y="589"/>
                  </a:lnTo>
                  <a:lnTo>
                    <a:pt x="3032" y="601"/>
                  </a:lnTo>
                  <a:lnTo>
                    <a:pt x="3032" y="612"/>
                  </a:lnTo>
                  <a:lnTo>
                    <a:pt x="3032" y="624"/>
                  </a:lnTo>
                  <a:lnTo>
                    <a:pt x="3032" y="635"/>
                  </a:lnTo>
                  <a:lnTo>
                    <a:pt x="3032" y="647"/>
                  </a:lnTo>
                  <a:lnTo>
                    <a:pt x="3032" y="659"/>
                  </a:lnTo>
                  <a:lnTo>
                    <a:pt x="3032" y="670"/>
                  </a:lnTo>
                  <a:lnTo>
                    <a:pt x="3032" y="682"/>
                  </a:lnTo>
                  <a:lnTo>
                    <a:pt x="3032" y="693"/>
                  </a:lnTo>
                  <a:lnTo>
                    <a:pt x="3032" y="704"/>
                  </a:lnTo>
                  <a:lnTo>
                    <a:pt x="3032" y="716"/>
                  </a:lnTo>
                  <a:lnTo>
                    <a:pt x="3032" y="728"/>
                  </a:lnTo>
                  <a:lnTo>
                    <a:pt x="3032" y="740"/>
                  </a:lnTo>
                  <a:lnTo>
                    <a:pt x="3032" y="751"/>
                  </a:lnTo>
                  <a:lnTo>
                    <a:pt x="3032" y="762"/>
                  </a:lnTo>
                  <a:lnTo>
                    <a:pt x="3032" y="774"/>
                  </a:lnTo>
                  <a:lnTo>
                    <a:pt x="3032" y="785"/>
                  </a:lnTo>
                  <a:lnTo>
                    <a:pt x="3032" y="797"/>
                  </a:lnTo>
                  <a:lnTo>
                    <a:pt x="3032" y="808"/>
                  </a:lnTo>
                  <a:lnTo>
                    <a:pt x="3032" y="820"/>
                  </a:lnTo>
                  <a:lnTo>
                    <a:pt x="3032" y="832"/>
                  </a:lnTo>
                  <a:lnTo>
                    <a:pt x="3032" y="843"/>
                  </a:lnTo>
                  <a:lnTo>
                    <a:pt x="3032" y="855"/>
                  </a:lnTo>
                  <a:lnTo>
                    <a:pt x="3032" y="866"/>
                  </a:lnTo>
                  <a:lnTo>
                    <a:pt x="3032" y="878"/>
                  </a:lnTo>
                  <a:lnTo>
                    <a:pt x="3032" y="889"/>
                  </a:lnTo>
                  <a:lnTo>
                    <a:pt x="3032" y="901"/>
                  </a:lnTo>
                  <a:lnTo>
                    <a:pt x="3032" y="913"/>
                  </a:lnTo>
                  <a:lnTo>
                    <a:pt x="3032" y="924"/>
                  </a:lnTo>
                  <a:lnTo>
                    <a:pt x="3032" y="935"/>
                  </a:lnTo>
                  <a:lnTo>
                    <a:pt x="3032" y="947"/>
                  </a:lnTo>
                  <a:lnTo>
                    <a:pt x="3032" y="959"/>
                  </a:lnTo>
                  <a:lnTo>
                    <a:pt x="3032" y="971"/>
                  </a:lnTo>
                  <a:lnTo>
                    <a:pt x="3032" y="982"/>
                  </a:lnTo>
                  <a:lnTo>
                    <a:pt x="3032" y="993"/>
                  </a:lnTo>
                  <a:lnTo>
                    <a:pt x="3032" y="1005"/>
                  </a:lnTo>
                  <a:lnTo>
                    <a:pt x="3032" y="1016"/>
                  </a:lnTo>
                  <a:lnTo>
                    <a:pt x="3032" y="1028"/>
                  </a:lnTo>
                  <a:lnTo>
                    <a:pt x="3032" y="1040"/>
                  </a:lnTo>
                  <a:lnTo>
                    <a:pt x="3032" y="1051"/>
                  </a:lnTo>
                  <a:lnTo>
                    <a:pt x="3032" y="1063"/>
                  </a:lnTo>
                  <a:lnTo>
                    <a:pt x="3032" y="1074"/>
                  </a:lnTo>
                  <a:lnTo>
                    <a:pt x="3032" y="1086"/>
                  </a:lnTo>
                  <a:lnTo>
                    <a:pt x="3032" y="1097"/>
                  </a:lnTo>
                  <a:lnTo>
                    <a:pt x="3032" y="1108"/>
                  </a:lnTo>
                  <a:lnTo>
                    <a:pt x="3032" y="1120"/>
                  </a:lnTo>
                  <a:lnTo>
                    <a:pt x="3032" y="1132"/>
                  </a:lnTo>
                  <a:lnTo>
                    <a:pt x="3032" y="1144"/>
                  </a:lnTo>
                  <a:lnTo>
                    <a:pt x="3032" y="1155"/>
                  </a:lnTo>
                  <a:lnTo>
                    <a:pt x="3032" y="1166"/>
                  </a:lnTo>
                  <a:lnTo>
                    <a:pt x="3032" y="1178"/>
                  </a:lnTo>
                  <a:lnTo>
                    <a:pt x="3032" y="1190"/>
                  </a:lnTo>
                  <a:lnTo>
                    <a:pt x="3032" y="1201"/>
                  </a:lnTo>
                  <a:lnTo>
                    <a:pt x="3032" y="1213"/>
                  </a:lnTo>
                  <a:lnTo>
                    <a:pt x="3032" y="1224"/>
                  </a:lnTo>
                  <a:lnTo>
                    <a:pt x="3032" y="1236"/>
                  </a:lnTo>
                  <a:lnTo>
                    <a:pt x="3032" y="1247"/>
                  </a:lnTo>
                  <a:lnTo>
                    <a:pt x="3032" y="1259"/>
                  </a:lnTo>
                  <a:lnTo>
                    <a:pt x="3032" y="1271"/>
                  </a:lnTo>
                  <a:lnTo>
                    <a:pt x="3032" y="1282"/>
                  </a:lnTo>
                  <a:lnTo>
                    <a:pt x="3032" y="1294"/>
                  </a:lnTo>
                  <a:lnTo>
                    <a:pt x="3032" y="1305"/>
                  </a:lnTo>
                  <a:lnTo>
                    <a:pt x="3032" y="1317"/>
                  </a:lnTo>
                  <a:lnTo>
                    <a:pt x="3032" y="1328"/>
                  </a:lnTo>
                  <a:lnTo>
                    <a:pt x="3032" y="1339"/>
                  </a:lnTo>
                  <a:lnTo>
                    <a:pt x="3032" y="1351"/>
                  </a:lnTo>
                  <a:lnTo>
                    <a:pt x="3032" y="1363"/>
                  </a:lnTo>
                  <a:lnTo>
                    <a:pt x="3032" y="1375"/>
                  </a:lnTo>
                  <a:lnTo>
                    <a:pt x="3032" y="1386"/>
                  </a:lnTo>
                  <a:lnTo>
                    <a:pt x="3032" y="1397"/>
                  </a:lnTo>
                  <a:lnTo>
                    <a:pt x="3032" y="1409"/>
                  </a:lnTo>
                  <a:lnTo>
                    <a:pt x="3032" y="1420"/>
                  </a:lnTo>
                  <a:lnTo>
                    <a:pt x="3032" y="1432"/>
                  </a:lnTo>
                  <a:lnTo>
                    <a:pt x="3032" y="1444"/>
                  </a:lnTo>
                  <a:lnTo>
                    <a:pt x="3032" y="1455"/>
                  </a:lnTo>
                  <a:lnTo>
                    <a:pt x="3032" y="1467"/>
                  </a:lnTo>
                  <a:lnTo>
                    <a:pt x="3032" y="1478"/>
                  </a:lnTo>
                  <a:lnTo>
                    <a:pt x="3032" y="1490"/>
                  </a:lnTo>
                  <a:lnTo>
                    <a:pt x="3032" y="1502"/>
                  </a:lnTo>
                  <a:lnTo>
                    <a:pt x="3032" y="1513"/>
                  </a:lnTo>
                  <a:lnTo>
                    <a:pt x="3032" y="1525"/>
                  </a:lnTo>
                  <a:lnTo>
                    <a:pt x="3032" y="1536"/>
                  </a:lnTo>
                  <a:lnTo>
                    <a:pt x="3032" y="1548"/>
                  </a:lnTo>
                  <a:lnTo>
                    <a:pt x="3032" y="1559"/>
                  </a:lnTo>
                  <a:lnTo>
                    <a:pt x="3032" y="1570"/>
                  </a:lnTo>
                  <a:lnTo>
                    <a:pt x="3032" y="1582"/>
                  </a:lnTo>
                  <a:lnTo>
                    <a:pt x="3032" y="1594"/>
                  </a:lnTo>
                  <a:lnTo>
                    <a:pt x="3032" y="1606"/>
                  </a:lnTo>
                  <a:lnTo>
                    <a:pt x="3032" y="1617"/>
                  </a:lnTo>
                  <a:lnTo>
                    <a:pt x="3032" y="1628"/>
                  </a:lnTo>
                  <a:lnTo>
                    <a:pt x="3032" y="1640"/>
                  </a:lnTo>
                  <a:lnTo>
                    <a:pt x="3032" y="1651"/>
                  </a:lnTo>
                  <a:lnTo>
                    <a:pt x="3032" y="1663"/>
                  </a:lnTo>
                  <a:lnTo>
                    <a:pt x="3032" y="1675"/>
                  </a:lnTo>
                  <a:lnTo>
                    <a:pt x="3032" y="1686"/>
                  </a:lnTo>
                  <a:lnTo>
                    <a:pt x="3032" y="1698"/>
                  </a:lnTo>
                  <a:lnTo>
                    <a:pt x="3032" y="1709"/>
                  </a:lnTo>
                  <a:lnTo>
                    <a:pt x="3032" y="1721"/>
                  </a:lnTo>
                  <a:lnTo>
                    <a:pt x="3032" y="1732"/>
                  </a:lnTo>
                  <a:lnTo>
                    <a:pt x="3032" y="1744"/>
                  </a:lnTo>
                  <a:lnTo>
                    <a:pt x="3032" y="1755"/>
                  </a:lnTo>
                  <a:lnTo>
                    <a:pt x="3032" y="1767"/>
                  </a:lnTo>
                  <a:lnTo>
                    <a:pt x="3032" y="1779"/>
                  </a:lnTo>
                  <a:lnTo>
                    <a:pt x="3032" y="1790"/>
                  </a:lnTo>
                  <a:lnTo>
                    <a:pt x="3032" y="1802"/>
                  </a:lnTo>
                  <a:lnTo>
                    <a:pt x="3032" y="1813"/>
                  </a:lnTo>
                  <a:lnTo>
                    <a:pt x="3032" y="1825"/>
                  </a:lnTo>
                  <a:lnTo>
                    <a:pt x="3032" y="1837"/>
                  </a:lnTo>
                  <a:lnTo>
                    <a:pt x="3032" y="1848"/>
                  </a:lnTo>
                  <a:lnTo>
                    <a:pt x="3032" y="1859"/>
                  </a:lnTo>
                  <a:lnTo>
                    <a:pt x="3032" y="1871"/>
                  </a:lnTo>
                  <a:lnTo>
                    <a:pt x="3032" y="1882"/>
                  </a:lnTo>
                  <a:lnTo>
                    <a:pt x="3032" y="1894"/>
                  </a:lnTo>
                  <a:lnTo>
                    <a:pt x="3032" y="1906"/>
                  </a:lnTo>
                  <a:lnTo>
                    <a:pt x="3032" y="1917"/>
                  </a:lnTo>
                  <a:lnTo>
                    <a:pt x="3032" y="1929"/>
                  </a:lnTo>
                  <a:lnTo>
                    <a:pt x="3032" y="1940"/>
                  </a:lnTo>
                  <a:lnTo>
                    <a:pt x="3032" y="1952"/>
                  </a:lnTo>
                  <a:lnTo>
                    <a:pt x="3032" y="1963"/>
                  </a:lnTo>
                  <a:lnTo>
                    <a:pt x="3032" y="1975"/>
                  </a:lnTo>
                  <a:lnTo>
                    <a:pt x="3032" y="1986"/>
                  </a:lnTo>
                  <a:lnTo>
                    <a:pt x="3032" y="1998"/>
                  </a:lnTo>
                  <a:lnTo>
                    <a:pt x="3032" y="2010"/>
                  </a:lnTo>
                  <a:lnTo>
                    <a:pt x="3032" y="2021"/>
                  </a:lnTo>
                  <a:lnTo>
                    <a:pt x="3032" y="2033"/>
                  </a:lnTo>
                  <a:lnTo>
                    <a:pt x="3032" y="2044"/>
                  </a:lnTo>
                  <a:lnTo>
                    <a:pt x="3032" y="2056"/>
                  </a:lnTo>
                  <a:lnTo>
                    <a:pt x="3032" y="2067"/>
                  </a:lnTo>
                  <a:lnTo>
                    <a:pt x="3032" y="2079"/>
                  </a:lnTo>
                  <a:lnTo>
                    <a:pt x="3032" y="2090"/>
                  </a:lnTo>
                  <a:lnTo>
                    <a:pt x="3032" y="2102"/>
                  </a:lnTo>
                  <a:lnTo>
                    <a:pt x="3032" y="2113"/>
                  </a:lnTo>
                  <a:lnTo>
                    <a:pt x="3032" y="2125"/>
                  </a:lnTo>
                  <a:lnTo>
                    <a:pt x="3032" y="2137"/>
                  </a:lnTo>
                  <a:lnTo>
                    <a:pt x="3032" y="2148"/>
                  </a:lnTo>
                  <a:lnTo>
                    <a:pt x="3032" y="2160"/>
                  </a:lnTo>
                  <a:lnTo>
                    <a:pt x="3032" y="2171"/>
                  </a:lnTo>
                  <a:lnTo>
                    <a:pt x="3032" y="2183"/>
                  </a:lnTo>
                  <a:lnTo>
                    <a:pt x="3032" y="2194"/>
                  </a:lnTo>
                  <a:lnTo>
                    <a:pt x="3032" y="2206"/>
                  </a:lnTo>
                  <a:lnTo>
                    <a:pt x="3032" y="2217"/>
                  </a:lnTo>
                  <a:lnTo>
                    <a:pt x="3032" y="2229"/>
                  </a:lnTo>
                  <a:lnTo>
                    <a:pt x="3032" y="2241"/>
                  </a:lnTo>
                  <a:lnTo>
                    <a:pt x="3032" y="2252"/>
                  </a:lnTo>
                  <a:lnTo>
                    <a:pt x="3032" y="2263"/>
                  </a:lnTo>
                  <a:lnTo>
                    <a:pt x="3032" y="2275"/>
                  </a:lnTo>
                  <a:lnTo>
                    <a:pt x="3032" y="2286"/>
                  </a:lnTo>
                  <a:lnTo>
                    <a:pt x="3032" y="2298"/>
                  </a:lnTo>
                  <a:lnTo>
                    <a:pt x="3032" y="2310"/>
                  </a:lnTo>
                  <a:lnTo>
                    <a:pt x="3032" y="2321"/>
                  </a:lnTo>
                  <a:lnTo>
                    <a:pt x="3032" y="2333"/>
                  </a:lnTo>
                  <a:lnTo>
                    <a:pt x="3032" y="2344"/>
                  </a:lnTo>
                  <a:lnTo>
                    <a:pt x="3032" y="2356"/>
                  </a:lnTo>
                  <a:lnTo>
                    <a:pt x="3032" y="2368"/>
                  </a:lnTo>
                  <a:lnTo>
                    <a:pt x="3032" y="2379"/>
                  </a:lnTo>
                  <a:lnTo>
                    <a:pt x="3032" y="2391"/>
                  </a:lnTo>
                  <a:lnTo>
                    <a:pt x="3032" y="2402"/>
                  </a:lnTo>
                  <a:lnTo>
                    <a:pt x="3032" y="2414"/>
                  </a:lnTo>
                  <a:lnTo>
                    <a:pt x="3032" y="2425"/>
                  </a:lnTo>
                  <a:lnTo>
                    <a:pt x="3032" y="2437"/>
                  </a:lnTo>
                  <a:lnTo>
                    <a:pt x="3032" y="2448"/>
                  </a:lnTo>
                  <a:lnTo>
                    <a:pt x="3032" y="2460"/>
                  </a:lnTo>
                  <a:lnTo>
                    <a:pt x="3032" y="2472"/>
                  </a:lnTo>
                  <a:lnTo>
                    <a:pt x="3032" y="2483"/>
                  </a:lnTo>
                  <a:lnTo>
                    <a:pt x="3032" y="2494"/>
                  </a:lnTo>
                  <a:lnTo>
                    <a:pt x="3032" y="2506"/>
                  </a:lnTo>
                  <a:lnTo>
                    <a:pt x="3032" y="2517"/>
                  </a:lnTo>
                  <a:lnTo>
                    <a:pt x="3032" y="2529"/>
                  </a:lnTo>
                  <a:lnTo>
                    <a:pt x="3032" y="2541"/>
                  </a:lnTo>
                  <a:lnTo>
                    <a:pt x="3032" y="2552"/>
                  </a:lnTo>
                  <a:lnTo>
                    <a:pt x="3032" y="2564"/>
                  </a:lnTo>
                  <a:lnTo>
                    <a:pt x="3032" y="2575"/>
                  </a:lnTo>
                  <a:lnTo>
                    <a:pt x="3032" y="2587"/>
                  </a:lnTo>
                  <a:lnTo>
                    <a:pt x="3032" y="2598"/>
                  </a:lnTo>
                  <a:lnTo>
                    <a:pt x="3032" y="2610"/>
                  </a:lnTo>
                  <a:lnTo>
                    <a:pt x="3032" y="2622"/>
                  </a:lnTo>
                  <a:lnTo>
                    <a:pt x="3032" y="2633"/>
                  </a:lnTo>
                  <a:lnTo>
                    <a:pt x="3032" y="2645"/>
                  </a:lnTo>
                  <a:lnTo>
                    <a:pt x="3032" y="2656"/>
                  </a:lnTo>
                  <a:lnTo>
                    <a:pt x="3032" y="2668"/>
                  </a:lnTo>
                  <a:lnTo>
                    <a:pt x="3032" y="2680"/>
                  </a:lnTo>
                  <a:lnTo>
                    <a:pt x="3032" y="2691"/>
                  </a:lnTo>
                  <a:lnTo>
                    <a:pt x="3032" y="2703"/>
                  </a:lnTo>
                  <a:lnTo>
                    <a:pt x="3032" y="2714"/>
                  </a:lnTo>
                  <a:lnTo>
                    <a:pt x="3032" y="2725"/>
                  </a:lnTo>
                  <a:lnTo>
                    <a:pt x="3032" y="2737"/>
                  </a:lnTo>
                  <a:lnTo>
                    <a:pt x="3032" y="2748"/>
                  </a:lnTo>
                  <a:lnTo>
                    <a:pt x="3032" y="2760"/>
                  </a:lnTo>
                  <a:lnTo>
                    <a:pt x="3032" y="2772"/>
                  </a:lnTo>
                  <a:lnTo>
                    <a:pt x="3032" y="2783"/>
                  </a:lnTo>
                  <a:lnTo>
                    <a:pt x="3032" y="2795"/>
                  </a:lnTo>
                  <a:lnTo>
                    <a:pt x="3032" y="2806"/>
                  </a:lnTo>
                  <a:lnTo>
                    <a:pt x="3032" y="2818"/>
                  </a:lnTo>
                  <a:lnTo>
                    <a:pt x="3032" y="2829"/>
                  </a:lnTo>
                  <a:lnTo>
                    <a:pt x="3032" y="2841"/>
                  </a:lnTo>
                  <a:lnTo>
                    <a:pt x="3032" y="2853"/>
                  </a:lnTo>
                  <a:lnTo>
                    <a:pt x="3032" y="2864"/>
                  </a:lnTo>
                  <a:lnTo>
                    <a:pt x="3032" y="2876"/>
                  </a:lnTo>
                  <a:lnTo>
                    <a:pt x="3032" y="2887"/>
                  </a:lnTo>
                  <a:lnTo>
                    <a:pt x="3032" y="2899"/>
                  </a:lnTo>
                  <a:lnTo>
                    <a:pt x="3032" y="2910"/>
                  </a:lnTo>
                  <a:lnTo>
                    <a:pt x="3032" y="2922"/>
                  </a:lnTo>
                  <a:lnTo>
                    <a:pt x="3032" y="2933"/>
                  </a:lnTo>
                  <a:lnTo>
                    <a:pt x="3032" y="2945"/>
                  </a:lnTo>
                  <a:lnTo>
                    <a:pt x="3032" y="2956"/>
                  </a:lnTo>
                  <a:lnTo>
                    <a:pt x="3032" y="2968"/>
                  </a:lnTo>
                  <a:lnTo>
                    <a:pt x="3032" y="2979"/>
                  </a:lnTo>
                  <a:lnTo>
                    <a:pt x="3032" y="2991"/>
                  </a:lnTo>
                  <a:lnTo>
                    <a:pt x="3032" y="3003"/>
                  </a:lnTo>
                  <a:lnTo>
                    <a:pt x="3032" y="3014"/>
                  </a:lnTo>
                  <a:lnTo>
                    <a:pt x="3032" y="3026"/>
                  </a:lnTo>
                  <a:lnTo>
                    <a:pt x="3032" y="3037"/>
                  </a:lnTo>
                  <a:lnTo>
                    <a:pt x="3032" y="3049"/>
                  </a:lnTo>
                  <a:lnTo>
                    <a:pt x="3032" y="3060"/>
                  </a:lnTo>
                  <a:lnTo>
                    <a:pt x="3032" y="3072"/>
                  </a:lnTo>
                  <a:lnTo>
                    <a:pt x="3032" y="3084"/>
                  </a:lnTo>
                  <a:lnTo>
                    <a:pt x="3032" y="3095"/>
                  </a:lnTo>
                  <a:lnTo>
                    <a:pt x="3032" y="3107"/>
                  </a:lnTo>
                  <a:lnTo>
                    <a:pt x="3032" y="3118"/>
                  </a:lnTo>
                  <a:lnTo>
                    <a:pt x="3032" y="3129"/>
                  </a:lnTo>
                  <a:lnTo>
                    <a:pt x="3032" y="3141"/>
                  </a:lnTo>
                  <a:lnTo>
                    <a:pt x="3032" y="3153"/>
                  </a:lnTo>
                  <a:lnTo>
                    <a:pt x="3032" y="3164"/>
                  </a:lnTo>
                  <a:lnTo>
                    <a:pt x="3032" y="3176"/>
                  </a:lnTo>
                  <a:lnTo>
                    <a:pt x="3032" y="3187"/>
                  </a:lnTo>
                  <a:lnTo>
                    <a:pt x="3032" y="3199"/>
                  </a:lnTo>
                  <a:lnTo>
                    <a:pt x="3032" y="3211"/>
                  </a:lnTo>
                  <a:lnTo>
                    <a:pt x="3032" y="3222"/>
                  </a:lnTo>
                  <a:lnTo>
                    <a:pt x="3032" y="3234"/>
                  </a:lnTo>
                  <a:lnTo>
                    <a:pt x="3032" y="3245"/>
                  </a:lnTo>
                  <a:lnTo>
                    <a:pt x="3032" y="3257"/>
                  </a:lnTo>
                  <a:lnTo>
                    <a:pt x="3032" y="3268"/>
                  </a:lnTo>
                  <a:lnTo>
                    <a:pt x="3032" y="3280"/>
                  </a:lnTo>
                  <a:lnTo>
                    <a:pt x="3032" y="3291"/>
                  </a:lnTo>
                  <a:lnTo>
                    <a:pt x="3032" y="3303"/>
                  </a:lnTo>
                  <a:lnTo>
                    <a:pt x="3032" y="3315"/>
                  </a:lnTo>
                  <a:lnTo>
                    <a:pt x="3032" y="3326"/>
                  </a:lnTo>
                  <a:lnTo>
                    <a:pt x="3032" y="3338"/>
                  </a:lnTo>
                  <a:lnTo>
                    <a:pt x="3032" y="3349"/>
                  </a:lnTo>
                  <a:lnTo>
                    <a:pt x="3032" y="3360"/>
                  </a:lnTo>
                  <a:lnTo>
                    <a:pt x="3032" y="3372"/>
                  </a:lnTo>
                  <a:lnTo>
                    <a:pt x="3032" y="3384"/>
                  </a:lnTo>
                  <a:lnTo>
                    <a:pt x="3032" y="3395"/>
                  </a:lnTo>
                  <a:lnTo>
                    <a:pt x="3032" y="3407"/>
                  </a:lnTo>
                  <a:lnTo>
                    <a:pt x="3032" y="3418"/>
                  </a:lnTo>
                  <a:lnTo>
                    <a:pt x="3032" y="3430"/>
                  </a:lnTo>
                  <a:lnTo>
                    <a:pt x="3032" y="3441"/>
                  </a:lnTo>
                  <a:lnTo>
                    <a:pt x="3032" y="3453"/>
                  </a:lnTo>
                  <a:lnTo>
                    <a:pt x="3032" y="3464"/>
                  </a:lnTo>
                  <a:lnTo>
                    <a:pt x="0" y="3464"/>
                  </a:lnTo>
                  <a:close/>
                </a:path>
              </a:pathLst>
            </a:custGeom>
            <a:noFill/>
            <a:ln w="1588" cap="rnd">
              <a:solidFill>
                <a:srgbClr val="FDF3E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11" name="Line 743">
              <a:extLst>
                <a:ext uri="{FF2B5EF4-FFF2-40B4-BE49-F238E27FC236}">
                  <a16:creationId xmlns:a16="http://schemas.microsoft.com/office/drawing/2014/main" xmlns="" id="{86B6D9E5-335C-4612-8499-0B460C83F5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19276" y="482601"/>
              <a:ext cx="0" cy="549910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12" name="Line 744">
              <a:extLst>
                <a:ext uri="{FF2B5EF4-FFF2-40B4-BE49-F238E27FC236}">
                  <a16:creationId xmlns:a16="http://schemas.microsoft.com/office/drawing/2014/main" xmlns="" id="{DE4AB896-24A9-427D-A030-B7845A22BA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276" y="482601"/>
              <a:ext cx="5505450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13" name="Line 745">
              <a:extLst>
                <a:ext uri="{FF2B5EF4-FFF2-40B4-BE49-F238E27FC236}">
                  <a16:creationId xmlns:a16="http://schemas.microsoft.com/office/drawing/2014/main" xmlns="" id="{FEA19CE6-E64D-401A-BCFC-F1327314E3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24726" y="482601"/>
              <a:ext cx="0" cy="549910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14" name="Line 746">
              <a:extLst>
                <a:ext uri="{FF2B5EF4-FFF2-40B4-BE49-F238E27FC236}">
                  <a16:creationId xmlns:a16="http://schemas.microsoft.com/office/drawing/2014/main" xmlns="" id="{A53179D1-48F2-4742-B5AD-79A2E312D1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19276" y="5981701"/>
              <a:ext cx="5505450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15" name="Line 747">
              <a:extLst>
                <a:ext uri="{FF2B5EF4-FFF2-40B4-BE49-F238E27FC236}">
                  <a16:creationId xmlns:a16="http://schemas.microsoft.com/office/drawing/2014/main" xmlns="" id="{18ECAEAC-3E6D-4D42-8088-1EB7EF1721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276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16" name="Line 748">
              <a:extLst>
                <a:ext uri="{FF2B5EF4-FFF2-40B4-BE49-F238E27FC236}">
                  <a16:creationId xmlns:a16="http://schemas.microsoft.com/office/drawing/2014/main" xmlns="" id="{81129311-61B2-47CD-A98F-9DD9F3B1AA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5639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17" name="Line 749">
              <a:extLst>
                <a:ext uri="{FF2B5EF4-FFF2-40B4-BE49-F238E27FC236}">
                  <a16:creationId xmlns:a16="http://schemas.microsoft.com/office/drawing/2014/main" xmlns="" id="{7832989B-A27C-4362-83A5-1B20CA1D03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2001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18" name="Line 750">
              <a:extLst>
                <a:ext uri="{FF2B5EF4-FFF2-40B4-BE49-F238E27FC236}">
                  <a16:creationId xmlns:a16="http://schemas.microsoft.com/office/drawing/2014/main" xmlns="" id="{5D4CF6FD-AEEB-4C1B-9D08-00A302A668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48364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19" name="Line 751">
              <a:extLst>
                <a:ext uri="{FF2B5EF4-FFF2-40B4-BE49-F238E27FC236}">
                  <a16:creationId xmlns:a16="http://schemas.microsoft.com/office/drawing/2014/main" xmlns="" id="{CA6E8C0A-E25C-4FCC-AE71-1AB21D1C2C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24726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20" name="Line 752">
              <a:extLst>
                <a:ext uri="{FF2B5EF4-FFF2-40B4-BE49-F238E27FC236}">
                  <a16:creationId xmlns:a16="http://schemas.microsoft.com/office/drawing/2014/main" xmlns="" id="{0ED8CCD5-B2C1-440C-9399-8A72DC16B9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19276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21" name="Line 753">
              <a:extLst>
                <a:ext uri="{FF2B5EF4-FFF2-40B4-BE49-F238E27FC236}">
                  <a16:creationId xmlns:a16="http://schemas.microsoft.com/office/drawing/2014/main" xmlns="" id="{082180B5-19DC-4A35-B8BB-886366AB91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95639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22" name="Line 754">
              <a:extLst>
                <a:ext uri="{FF2B5EF4-FFF2-40B4-BE49-F238E27FC236}">
                  <a16:creationId xmlns:a16="http://schemas.microsoft.com/office/drawing/2014/main" xmlns="" id="{0CA3E922-F1CF-43A7-B89C-2639827575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72001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23" name="Line 755">
              <a:extLst>
                <a:ext uri="{FF2B5EF4-FFF2-40B4-BE49-F238E27FC236}">
                  <a16:creationId xmlns:a16="http://schemas.microsoft.com/office/drawing/2014/main" xmlns="" id="{363EF44A-39B0-4B30-B0B4-5D392DECD5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48364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24" name="Line 756">
              <a:extLst>
                <a:ext uri="{FF2B5EF4-FFF2-40B4-BE49-F238E27FC236}">
                  <a16:creationId xmlns:a16="http://schemas.microsoft.com/office/drawing/2014/main" xmlns="" id="{E8F4FB74-700E-4CA1-A99B-DA6E3E890B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24726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25" name="Line 757">
              <a:extLst>
                <a:ext uri="{FF2B5EF4-FFF2-40B4-BE49-F238E27FC236}">
                  <a16:creationId xmlns:a16="http://schemas.microsoft.com/office/drawing/2014/main" xmlns="" id="{4AD9DC00-D129-4DCC-B3F8-2D755097C3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59817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26" name="Line 758">
              <a:extLst>
                <a:ext uri="{FF2B5EF4-FFF2-40B4-BE49-F238E27FC236}">
                  <a16:creationId xmlns:a16="http://schemas.microsoft.com/office/drawing/2014/main" xmlns="" id="{31E87354-747F-42CD-846E-73510D6588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506571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27" name="Line 759">
              <a:extLst>
                <a:ext uri="{FF2B5EF4-FFF2-40B4-BE49-F238E27FC236}">
                  <a16:creationId xmlns:a16="http://schemas.microsoft.com/office/drawing/2014/main" xmlns="" id="{04D56317-ADD6-4F5B-824A-2E298B992C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4149726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28" name="Line 760">
              <a:extLst>
                <a:ext uri="{FF2B5EF4-FFF2-40B4-BE49-F238E27FC236}">
                  <a16:creationId xmlns:a16="http://schemas.microsoft.com/office/drawing/2014/main" xmlns="" id="{238ECF12-66E2-4690-BF25-78E4907DF8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323215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29" name="Line 761">
              <a:extLst>
                <a:ext uri="{FF2B5EF4-FFF2-40B4-BE49-F238E27FC236}">
                  <a16:creationId xmlns:a16="http://schemas.microsoft.com/office/drawing/2014/main" xmlns="" id="{8AE84CB3-4DAD-4E64-B3C0-A550BEB300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231616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30" name="Line 762">
              <a:extLst>
                <a:ext uri="{FF2B5EF4-FFF2-40B4-BE49-F238E27FC236}">
                  <a16:creationId xmlns:a16="http://schemas.microsoft.com/office/drawing/2014/main" xmlns="" id="{4620B695-E332-40F2-9F75-90E51768ED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1398588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31" name="Line 763">
              <a:extLst>
                <a:ext uri="{FF2B5EF4-FFF2-40B4-BE49-F238E27FC236}">
                  <a16:creationId xmlns:a16="http://schemas.microsoft.com/office/drawing/2014/main" xmlns="" id="{103A2D0B-7B4B-4D08-8BC8-1BB4BE7902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4826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32" name="Line 764">
              <a:extLst>
                <a:ext uri="{FF2B5EF4-FFF2-40B4-BE49-F238E27FC236}">
                  <a16:creationId xmlns:a16="http://schemas.microsoft.com/office/drawing/2014/main" xmlns="" id="{DFB99410-5747-4FD7-ACB4-AA88A648E1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276" y="59817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33" name="Line 765">
              <a:extLst>
                <a:ext uri="{FF2B5EF4-FFF2-40B4-BE49-F238E27FC236}">
                  <a16:creationId xmlns:a16="http://schemas.microsoft.com/office/drawing/2014/main" xmlns="" id="{3028BA92-B4EA-4DF8-A21A-788138E75D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276" y="506571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34" name="Line 766">
              <a:extLst>
                <a:ext uri="{FF2B5EF4-FFF2-40B4-BE49-F238E27FC236}">
                  <a16:creationId xmlns:a16="http://schemas.microsoft.com/office/drawing/2014/main" xmlns="" id="{FB52071A-20E2-49B6-8BAE-A9A9F2B919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276" y="4149726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35" name="Line 767">
              <a:extLst>
                <a:ext uri="{FF2B5EF4-FFF2-40B4-BE49-F238E27FC236}">
                  <a16:creationId xmlns:a16="http://schemas.microsoft.com/office/drawing/2014/main" xmlns="" id="{481DD647-9B75-4C92-8AA2-F10D1E39F9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276" y="323215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36" name="Line 768">
              <a:extLst>
                <a:ext uri="{FF2B5EF4-FFF2-40B4-BE49-F238E27FC236}">
                  <a16:creationId xmlns:a16="http://schemas.microsoft.com/office/drawing/2014/main" xmlns="" id="{8E6C55E6-E51D-41E0-A0D1-0B4F6C0ADB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276" y="231616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37" name="Line 769">
              <a:extLst>
                <a:ext uri="{FF2B5EF4-FFF2-40B4-BE49-F238E27FC236}">
                  <a16:creationId xmlns:a16="http://schemas.microsoft.com/office/drawing/2014/main" xmlns="" id="{E31864A4-2036-4A72-80B3-DFE8B47974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276" y="1398588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38" name="Line 770">
              <a:extLst>
                <a:ext uri="{FF2B5EF4-FFF2-40B4-BE49-F238E27FC236}">
                  <a16:creationId xmlns:a16="http://schemas.microsoft.com/office/drawing/2014/main" xmlns="" id="{590DEB64-EC6B-4813-845B-0E1F495DB5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276" y="4826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39" name="Rectangle 771">
              <a:extLst>
                <a:ext uri="{FF2B5EF4-FFF2-40B4-BE49-F238E27FC236}">
                  <a16:creationId xmlns:a16="http://schemas.microsoft.com/office/drawing/2014/main" xmlns="" id="{E4436336-4B8E-43C9-9F0B-916CD2799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7039" y="6016626"/>
              <a:ext cx="228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–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40" name="Rectangle 772">
              <a:extLst>
                <a:ext uri="{FF2B5EF4-FFF2-40B4-BE49-F238E27FC236}">
                  <a16:creationId xmlns:a16="http://schemas.microsoft.com/office/drawing/2014/main" xmlns="" id="{28A24FD1-AA7D-4559-AE87-6451E3A7A5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9276" y="6016626"/>
              <a:ext cx="228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41" name="Rectangle 773">
              <a:extLst>
                <a:ext uri="{FF2B5EF4-FFF2-40B4-BE49-F238E27FC236}">
                  <a16:creationId xmlns:a16="http://schemas.microsoft.com/office/drawing/2014/main" xmlns="" id="{51A7F997-9533-4A15-BEEE-AC1C6FEDCD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3401" y="6016626"/>
              <a:ext cx="228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–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42" name="Rectangle 774">
              <a:extLst>
                <a:ext uri="{FF2B5EF4-FFF2-40B4-BE49-F238E27FC236}">
                  <a16:creationId xmlns:a16="http://schemas.microsoft.com/office/drawing/2014/main" xmlns="" id="{C54980F3-F5DD-42A9-B251-B264D3AB8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5639" y="6016626"/>
              <a:ext cx="228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43" name="Rectangle 775">
              <a:extLst>
                <a:ext uri="{FF2B5EF4-FFF2-40B4-BE49-F238E27FC236}">
                  <a16:creationId xmlns:a16="http://schemas.microsoft.com/office/drawing/2014/main" xmlns="" id="{155A194B-F602-4947-923F-FFBBD71BA2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9764" y="6016626"/>
              <a:ext cx="228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–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44" name="Rectangle 776">
              <a:extLst>
                <a:ext uri="{FF2B5EF4-FFF2-40B4-BE49-F238E27FC236}">
                  <a16:creationId xmlns:a16="http://schemas.microsoft.com/office/drawing/2014/main" xmlns="" id="{56C64B8B-6FFE-4871-903B-83BD667E10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1" y="6016626"/>
              <a:ext cx="228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45" name="Rectangle 777">
              <a:extLst>
                <a:ext uri="{FF2B5EF4-FFF2-40B4-BE49-F238E27FC236}">
                  <a16:creationId xmlns:a16="http://schemas.microsoft.com/office/drawing/2014/main" xmlns="" id="{8B05DC1D-C25C-48BC-87AA-697415620F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4539" y="6016626"/>
              <a:ext cx="228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–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46" name="Rectangle 778">
              <a:extLst>
                <a:ext uri="{FF2B5EF4-FFF2-40B4-BE49-F238E27FC236}">
                  <a16:creationId xmlns:a16="http://schemas.microsoft.com/office/drawing/2014/main" xmlns="" id="{694BDAC7-8C25-481F-B5C8-631F4E7A66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8364" y="6016626"/>
              <a:ext cx="228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47" name="Rectangle 779">
              <a:extLst>
                <a:ext uri="{FF2B5EF4-FFF2-40B4-BE49-F238E27FC236}">
                  <a16:creationId xmlns:a16="http://schemas.microsoft.com/office/drawing/2014/main" xmlns="" id="{BCBF7CC1-8854-4209-93FA-C171B73BB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0901" y="6016626"/>
              <a:ext cx="228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–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48" name="Rectangle 780">
              <a:extLst>
                <a:ext uri="{FF2B5EF4-FFF2-40B4-BE49-F238E27FC236}">
                  <a16:creationId xmlns:a16="http://schemas.microsoft.com/office/drawing/2014/main" xmlns="" id="{904E326A-E77A-4958-A69D-D2ED213A7B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4726" y="6016626"/>
              <a:ext cx="228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49" name="Rectangle 781">
              <a:extLst>
                <a:ext uri="{FF2B5EF4-FFF2-40B4-BE49-F238E27FC236}">
                  <a16:creationId xmlns:a16="http://schemas.microsoft.com/office/drawing/2014/main" xmlns="" id="{F1CEDBAC-1277-4AFF-9A0A-9D3ADE61D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951" y="5868988"/>
              <a:ext cx="228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50" name="Rectangle 782">
              <a:extLst>
                <a:ext uri="{FF2B5EF4-FFF2-40B4-BE49-F238E27FC236}">
                  <a16:creationId xmlns:a16="http://schemas.microsoft.com/office/drawing/2014/main" xmlns="" id="{76C9CA70-901F-4C0F-A492-A3CB705B13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8126" y="4953001"/>
              <a:ext cx="352425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50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51" name="Rectangle 783">
              <a:extLst>
                <a:ext uri="{FF2B5EF4-FFF2-40B4-BE49-F238E27FC236}">
                  <a16:creationId xmlns:a16="http://schemas.microsoft.com/office/drawing/2014/main" xmlns="" id="{36C2220E-BEDC-4BE5-BBA6-3FE9408947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3826" y="4035426"/>
              <a:ext cx="482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100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52" name="Rectangle 784">
              <a:extLst>
                <a:ext uri="{FF2B5EF4-FFF2-40B4-BE49-F238E27FC236}">
                  <a16:creationId xmlns:a16="http://schemas.microsoft.com/office/drawing/2014/main" xmlns="" id="{8CB6DA97-B1D9-416B-B528-9CD9017E39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3826" y="3119438"/>
              <a:ext cx="482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150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53" name="Rectangle 785">
              <a:extLst>
                <a:ext uri="{FF2B5EF4-FFF2-40B4-BE49-F238E27FC236}">
                  <a16:creationId xmlns:a16="http://schemas.microsoft.com/office/drawing/2014/main" xmlns="" id="{9C5787D4-E480-4B42-9A49-65CE1A5FE5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3826" y="2201863"/>
              <a:ext cx="482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54" name="Rectangle 786">
              <a:extLst>
                <a:ext uri="{FF2B5EF4-FFF2-40B4-BE49-F238E27FC236}">
                  <a16:creationId xmlns:a16="http://schemas.microsoft.com/office/drawing/2014/main" xmlns="" id="{78D4C3AB-0A13-4058-9284-67F425E336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3826" y="1285876"/>
              <a:ext cx="482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250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55" name="Rectangle 787">
              <a:extLst>
                <a:ext uri="{FF2B5EF4-FFF2-40B4-BE49-F238E27FC236}">
                  <a16:creationId xmlns:a16="http://schemas.microsoft.com/office/drawing/2014/main" xmlns="" id="{BAC5C27C-6E6D-4CD0-A23E-754164F83F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3826" y="369888"/>
              <a:ext cx="482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300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59" name="Rectangle 791">
              <a:extLst>
                <a:ext uri="{FF2B5EF4-FFF2-40B4-BE49-F238E27FC236}">
                  <a16:creationId xmlns:a16="http://schemas.microsoft.com/office/drawing/2014/main" xmlns="" id="{133B2916-324E-4D00-90E6-0CAE724B60D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27101" y="3281363"/>
              <a:ext cx="31908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60" name="Rectangle 792">
              <a:extLst>
                <a:ext uri="{FF2B5EF4-FFF2-40B4-BE49-F238E27FC236}">
                  <a16:creationId xmlns:a16="http://schemas.microsoft.com/office/drawing/2014/main" xmlns="" id="{9A233FCA-1595-46C3-940F-762F726C551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81076" y="3146426"/>
              <a:ext cx="21272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61" name="Rectangle 793">
              <a:extLst>
                <a:ext uri="{FF2B5EF4-FFF2-40B4-BE49-F238E27FC236}">
                  <a16:creationId xmlns:a16="http://schemas.microsoft.com/office/drawing/2014/main" xmlns="" id="{473C2CFD-8629-4685-88A7-70E4D11C9AE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73139" y="3057526"/>
              <a:ext cx="2286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(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62" name="Rectangle 794">
              <a:extLst>
                <a:ext uri="{FF2B5EF4-FFF2-40B4-BE49-F238E27FC236}">
                  <a16:creationId xmlns:a16="http://schemas.microsoft.com/office/drawing/2014/main" xmlns="" id="{D2EA4627-9EFB-48D7-9760-5397A6F1EC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58851" y="2946401"/>
              <a:ext cx="2540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63" name="Rectangle 795">
              <a:extLst>
                <a:ext uri="{FF2B5EF4-FFF2-40B4-BE49-F238E27FC236}">
                  <a16:creationId xmlns:a16="http://schemas.microsoft.com/office/drawing/2014/main" xmlns="" id="{FD144A51-086B-4F49-B3DE-4643BC553C8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11226" y="2774951"/>
              <a:ext cx="35242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64" name="Rectangle 796">
              <a:extLst>
                <a:ext uri="{FF2B5EF4-FFF2-40B4-BE49-F238E27FC236}">
                  <a16:creationId xmlns:a16="http://schemas.microsoft.com/office/drawing/2014/main" xmlns="" id="{951E29CE-9D55-4E48-B75A-58698E82939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73139" y="2614613"/>
              <a:ext cx="2286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)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65" name="Line 797">
              <a:extLst>
                <a:ext uri="{FF2B5EF4-FFF2-40B4-BE49-F238E27FC236}">
                  <a16:creationId xmlns:a16="http://schemas.microsoft.com/office/drawing/2014/main" xmlns="" id="{A644443F-50A3-429C-8981-E3806068D7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11426" y="5964238"/>
              <a:ext cx="317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66" name="Line 798">
              <a:extLst>
                <a:ext uri="{FF2B5EF4-FFF2-40B4-BE49-F238E27FC236}">
                  <a16:creationId xmlns:a16="http://schemas.microsoft.com/office/drawing/2014/main" xmlns="" id="{DB46D364-7F40-4722-B808-757282817D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43176" y="5945188"/>
              <a:ext cx="285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67" name="Line 799">
              <a:extLst>
                <a:ext uri="{FF2B5EF4-FFF2-40B4-BE49-F238E27FC236}">
                  <a16:creationId xmlns:a16="http://schemas.microsoft.com/office/drawing/2014/main" xmlns="" id="{AC2B77FF-0F2A-4654-9782-F512966914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71751" y="5927726"/>
              <a:ext cx="301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68" name="Line 800">
              <a:extLst>
                <a:ext uri="{FF2B5EF4-FFF2-40B4-BE49-F238E27FC236}">
                  <a16:creationId xmlns:a16="http://schemas.microsoft.com/office/drawing/2014/main" xmlns="" id="{548B65FB-6F5A-4963-8D6B-B9D12A4725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01914" y="5908676"/>
              <a:ext cx="285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69" name="Line 801">
              <a:extLst>
                <a:ext uri="{FF2B5EF4-FFF2-40B4-BE49-F238E27FC236}">
                  <a16:creationId xmlns:a16="http://schemas.microsoft.com/office/drawing/2014/main" xmlns="" id="{F520760C-CFDE-4228-9100-B2B3E84717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30489" y="5891213"/>
              <a:ext cx="285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70" name="Line 802">
              <a:extLst>
                <a:ext uri="{FF2B5EF4-FFF2-40B4-BE49-F238E27FC236}">
                  <a16:creationId xmlns:a16="http://schemas.microsoft.com/office/drawing/2014/main" xmlns="" id="{B5F41E9A-2FD9-4885-960A-47446BD724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59064" y="5872163"/>
              <a:ext cx="285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71" name="Line 803">
              <a:extLst>
                <a:ext uri="{FF2B5EF4-FFF2-40B4-BE49-F238E27FC236}">
                  <a16:creationId xmlns:a16="http://schemas.microsoft.com/office/drawing/2014/main" xmlns="" id="{07B4271F-1B65-467E-B649-1331B2934A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87639" y="5854701"/>
              <a:ext cx="285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72" name="Line 804">
              <a:extLst>
                <a:ext uri="{FF2B5EF4-FFF2-40B4-BE49-F238E27FC236}">
                  <a16:creationId xmlns:a16="http://schemas.microsoft.com/office/drawing/2014/main" xmlns="" id="{9B12A140-33FE-488A-8668-81542D449F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16214" y="5835651"/>
              <a:ext cx="285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73" name="Line 805">
              <a:extLst>
                <a:ext uri="{FF2B5EF4-FFF2-40B4-BE49-F238E27FC236}">
                  <a16:creationId xmlns:a16="http://schemas.microsoft.com/office/drawing/2014/main" xmlns="" id="{34215795-9434-44C1-8E5B-827151B234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44789" y="5816601"/>
              <a:ext cx="285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74" name="Line 806">
              <a:extLst>
                <a:ext uri="{FF2B5EF4-FFF2-40B4-BE49-F238E27FC236}">
                  <a16:creationId xmlns:a16="http://schemas.microsoft.com/office/drawing/2014/main" xmlns="" id="{38B0BFF9-79DB-42BB-B516-9A4D4BB5D4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73364" y="5799138"/>
              <a:ext cx="269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75" name="Line 807">
              <a:extLst>
                <a:ext uri="{FF2B5EF4-FFF2-40B4-BE49-F238E27FC236}">
                  <a16:creationId xmlns:a16="http://schemas.microsoft.com/office/drawing/2014/main" xmlns="" id="{F8C1F6C6-894B-4837-861F-E90B8F57C2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00351" y="5781676"/>
              <a:ext cx="269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76" name="Line 808">
              <a:extLst>
                <a:ext uri="{FF2B5EF4-FFF2-40B4-BE49-F238E27FC236}">
                  <a16:creationId xmlns:a16="http://schemas.microsoft.com/office/drawing/2014/main" xmlns="" id="{74717298-47E1-428A-B684-CF252A1996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27339" y="5762626"/>
              <a:ext cx="269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77" name="Line 809">
              <a:extLst>
                <a:ext uri="{FF2B5EF4-FFF2-40B4-BE49-F238E27FC236}">
                  <a16:creationId xmlns:a16="http://schemas.microsoft.com/office/drawing/2014/main" xmlns="" id="{7FE7475C-7C90-4FF8-8970-CA7022369C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54326" y="5745163"/>
              <a:ext cx="269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78" name="Line 810">
              <a:extLst>
                <a:ext uri="{FF2B5EF4-FFF2-40B4-BE49-F238E27FC236}">
                  <a16:creationId xmlns:a16="http://schemas.microsoft.com/office/drawing/2014/main" xmlns="" id="{44456522-44FE-4B6A-884C-7458874BB2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1314" y="5726113"/>
              <a:ext cx="269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79" name="Line 811">
              <a:extLst>
                <a:ext uri="{FF2B5EF4-FFF2-40B4-BE49-F238E27FC236}">
                  <a16:creationId xmlns:a16="http://schemas.microsoft.com/office/drawing/2014/main" xmlns="" id="{818214A1-816E-4415-9A3F-A4FD77E440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08301" y="5707063"/>
              <a:ext cx="254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80" name="Line 812">
              <a:extLst>
                <a:ext uri="{FF2B5EF4-FFF2-40B4-BE49-F238E27FC236}">
                  <a16:creationId xmlns:a16="http://schemas.microsoft.com/office/drawing/2014/main" xmlns="" id="{EC4C9B88-2FDE-4322-A5B2-B05B4DD37E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33701" y="5689601"/>
              <a:ext cx="269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81" name="Line 813">
              <a:extLst>
                <a:ext uri="{FF2B5EF4-FFF2-40B4-BE49-F238E27FC236}">
                  <a16:creationId xmlns:a16="http://schemas.microsoft.com/office/drawing/2014/main" xmlns="" id="{82C8C548-5215-4A27-BCBE-1247FEE791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60689" y="5670551"/>
              <a:ext cx="254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82" name="Line 814">
              <a:extLst>
                <a:ext uri="{FF2B5EF4-FFF2-40B4-BE49-F238E27FC236}">
                  <a16:creationId xmlns:a16="http://schemas.microsoft.com/office/drawing/2014/main" xmlns="" id="{499739A7-8F17-49B5-A366-F47A6C38B0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86089" y="5653088"/>
              <a:ext cx="254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83" name="Line 815">
              <a:extLst>
                <a:ext uri="{FF2B5EF4-FFF2-40B4-BE49-F238E27FC236}">
                  <a16:creationId xmlns:a16="http://schemas.microsoft.com/office/drawing/2014/main" xmlns="" id="{93BE4D0A-A769-4B60-B56A-B2C7CA2E7F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11489" y="5634038"/>
              <a:ext cx="254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84" name="Line 816">
              <a:extLst>
                <a:ext uri="{FF2B5EF4-FFF2-40B4-BE49-F238E27FC236}">
                  <a16:creationId xmlns:a16="http://schemas.microsoft.com/office/drawing/2014/main" xmlns="" id="{F0D3E422-C55A-401D-973B-374EF52DDB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36889" y="5616576"/>
              <a:ext cx="254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85" name="Line 817">
              <a:extLst>
                <a:ext uri="{FF2B5EF4-FFF2-40B4-BE49-F238E27FC236}">
                  <a16:creationId xmlns:a16="http://schemas.microsoft.com/office/drawing/2014/main" xmlns="" id="{C0FE5893-36E7-4D6F-9AA3-0747245B0C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62289" y="5597526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86" name="Line 818">
              <a:extLst>
                <a:ext uri="{FF2B5EF4-FFF2-40B4-BE49-F238E27FC236}">
                  <a16:creationId xmlns:a16="http://schemas.microsoft.com/office/drawing/2014/main" xmlns="" id="{6C6069D1-590E-4038-B846-5E3F9E9B1B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86101" y="5580063"/>
              <a:ext cx="254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87" name="Line 819">
              <a:extLst>
                <a:ext uri="{FF2B5EF4-FFF2-40B4-BE49-F238E27FC236}">
                  <a16:creationId xmlns:a16="http://schemas.microsoft.com/office/drawing/2014/main" xmlns="" id="{92114D01-8347-4DDD-BA3E-0EA8CA380F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11501" y="5561013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88" name="Line 820">
              <a:extLst>
                <a:ext uri="{FF2B5EF4-FFF2-40B4-BE49-F238E27FC236}">
                  <a16:creationId xmlns:a16="http://schemas.microsoft.com/office/drawing/2014/main" xmlns="" id="{A7C85328-0F79-4154-9D5E-16FF4B9465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35314" y="5541963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89" name="Line 821">
              <a:extLst>
                <a:ext uri="{FF2B5EF4-FFF2-40B4-BE49-F238E27FC236}">
                  <a16:creationId xmlns:a16="http://schemas.microsoft.com/office/drawing/2014/main" xmlns="" id="{801275D3-EEE5-4EAE-8B36-CA56C38591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59126" y="5524501"/>
              <a:ext cx="238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90" name="Line 822">
              <a:extLst>
                <a:ext uri="{FF2B5EF4-FFF2-40B4-BE49-F238E27FC236}">
                  <a16:creationId xmlns:a16="http://schemas.microsoft.com/office/drawing/2014/main" xmlns="" id="{4DBF14FB-7596-4960-AFD4-1A6B806FDD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82939" y="5505451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91" name="Line 823">
              <a:extLst>
                <a:ext uri="{FF2B5EF4-FFF2-40B4-BE49-F238E27FC236}">
                  <a16:creationId xmlns:a16="http://schemas.microsoft.com/office/drawing/2014/main" xmlns="" id="{F7D3B5FC-518E-4ABC-93C8-502F070A48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06751" y="5487988"/>
              <a:ext cx="222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92" name="Line 824">
              <a:extLst>
                <a:ext uri="{FF2B5EF4-FFF2-40B4-BE49-F238E27FC236}">
                  <a16:creationId xmlns:a16="http://schemas.microsoft.com/office/drawing/2014/main" xmlns="" id="{FF1F182E-EBF7-4DB8-AAA6-A543D52107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976" y="5468938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93" name="Line 825">
              <a:extLst>
                <a:ext uri="{FF2B5EF4-FFF2-40B4-BE49-F238E27FC236}">
                  <a16:creationId xmlns:a16="http://schemas.microsoft.com/office/drawing/2014/main" xmlns="" id="{25B9549A-77EA-4B62-ABDD-BE372BC944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52789" y="5449888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94" name="Line 826">
              <a:extLst>
                <a:ext uri="{FF2B5EF4-FFF2-40B4-BE49-F238E27FC236}">
                  <a16:creationId xmlns:a16="http://schemas.microsoft.com/office/drawing/2014/main" xmlns="" id="{0F17D1EC-6284-4404-905B-57F1FA7E2F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76601" y="5432426"/>
              <a:ext cx="206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95" name="Line 827">
              <a:extLst>
                <a:ext uri="{FF2B5EF4-FFF2-40B4-BE49-F238E27FC236}">
                  <a16:creationId xmlns:a16="http://schemas.microsoft.com/office/drawing/2014/main" xmlns="" id="{BA3D50B3-7A50-4116-9E5D-838ADDC02F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97239" y="5414963"/>
              <a:ext cx="238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96" name="Line 828">
              <a:extLst>
                <a:ext uri="{FF2B5EF4-FFF2-40B4-BE49-F238E27FC236}">
                  <a16:creationId xmlns:a16="http://schemas.microsoft.com/office/drawing/2014/main" xmlns="" id="{26A77262-B6AB-4D24-8C59-DA6D0361EA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21051" y="5395913"/>
              <a:ext cx="222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97" name="Line 829">
              <a:extLst>
                <a:ext uri="{FF2B5EF4-FFF2-40B4-BE49-F238E27FC236}">
                  <a16:creationId xmlns:a16="http://schemas.microsoft.com/office/drawing/2014/main" xmlns="" id="{D4E206F1-5CA6-46A2-BC6B-8FFC58D54E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43276" y="5378451"/>
              <a:ext cx="222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98" name="Line 830">
              <a:extLst>
                <a:ext uri="{FF2B5EF4-FFF2-40B4-BE49-F238E27FC236}">
                  <a16:creationId xmlns:a16="http://schemas.microsoft.com/office/drawing/2014/main" xmlns="" id="{42B5D27D-2948-4AC9-B54E-2BDE933041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65501" y="5359401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99" name="Line 831">
              <a:extLst>
                <a:ext uri="{FF2B5EF4-FFF2-40B4-BE49-F238E27FC236}">
                  <a16:creationId xmlns:a16="http://schemas.microsoft.com/office/drawing/2014/main" xmlns="" id="{22C0392D-A7A3-4F8B-AC53-E6EDD3FB1D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86139" y="5340351"/>
              <a:ext cx="222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00" name="Line 832">
              <a:extLst>
                <a:ext uri="{FF2B5EF4-FFF2-40B4-BE49-F238E27FC236}">
                  <a16:creationId xmlns:a16="http://schemas.microsoft.com/office/drawing/2014/main" xmlns="" id="{9E3DB736-85A5-4076-BD68-168E105E1D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8364" y="5322888"/>
              <a:ext cx="206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01" name="Line 833">
              <a:extLst>
                <a:ext uri="{FF2B5EF4-FFF2-40B4-BE49-F238E27FC236}">
                  <a16:creationId xmlns:a16="http://schemas.microsoft.com/office/drawing/2014/main" xmlns="" id="{92DFD73D-DEDF-41D3-8EF7-84E34366E0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29001" y="5303838"/>
              <a:ext cx="222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02" name="Line 834">
              <a:extLst>
                <a:ext uri="{FF2B5EF4-FFF2-40B4-BE49-F238E27FC236}">
                  <a16:creationId xmlns:a16="http://schemas.microsoft.com/office/drawing/2014/main" xmlns="" id="{4D72F66B-4136-4683-B933-2FE8C9A3F5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51226" y="5286376"/>
              <a:ext cx="206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03" name="Line 835">
              <a:extLst>
                <a:ext uri="{FF2B5EF4-FFF2-40B4-BE49-F238E27FC236}">
                  <a16:creationId xmlns:a16="http://schemas.microsoft.com/office/drawing/2014/main" xmlns="" id="{F4674AB6-D309-4E77-B003-D958AAD436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71864" y="5267326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04" name="Line 836">
              <a:extLst>
                <a:ext uri="{FF2B5EF4-FFF2-40B4-BE49-F238E27FC236}">
                  <a16:creationId xmlns:a16="http://schemas.microsoft.com/office/drawing/2014/main" xmlns="" id="{A4FFF61B-C910-44B4-85F1-070593F307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92501" y="5249863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05" name="Line 837">
              <a:extLst>
                <a:ext uri="{FF2B5EF4-FFF2-40B4-BE49-F238E27FC236}">
                  <a16:creationId xmlns:a16="http://schemas.microsoft.com/office/drawing/2014/main" xmlns="" id="{11219A15-ECBB-499A-A8EB-BD579B4A0D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11551" y="5230813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06" name="Line 838">
              <a:extLst>
                <a:ext uri="{FF2B5EF4-FFF2-40B4-BE49-F238E27FC236}">
                  <a16:creationId xmlns:a16="http://schemas.microsoft.com/office/drawing/2014/main" xmlns="" id="{6AF3799A-D621-4223-AA67-62B2D03011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32189" y="5211763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07" name="Line 839">
              <a:extLst>
                <a:ext uri="{FF2B5EF4-FFF2-40B4-BE49-F238E27FC236}">
                  <a16:creationId xmlns:a16="http://schemas.microsoft.com/office/drawing/2014/main" xmlns="" id="{8C6AF43B-CA43-4AA6-9FC1-CAD08A0DF7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52826" y="5194301"/>
              <a:ext cx="206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08" name="Line 840">
              <a:extLst>
                <a:ext uri="{FF2B5EF4-FFF2-40B4-BE49-F238E27FC236}">
                  <a16:creationId xmlns:a16="http://schemas.microsoft.com/office/drawing/2014/main" xmlns="" id="{300814F3-CF20-44A9-BEC4-E30620DAFE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73464" y="5175251"/>
              <a:ext cx="190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09" name="Line 841">
              <a:extLst>
                <a:ext uri="{FF2B5EF4-FFF2-40B4-BE49-F238E27FC236}">
                  <a16:creationId xmlns:a16="http://schemas.microsoft.com/office/drawing/2014/main" xmlns="" id="{007764A8-3877-433E-AFC1-8BDA317D05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92514" y="5157788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10" name="Line 842">
              <a:extLst>
                <a:ext uri="{FF2B5EF4-FFF2-40B4-BE49-F238E27FC236}">
                  <a16:creationId xmlns:a16="http://schemas.microsoft.com/office/drawing/2014/main" xmlns="" id="{636F99A5-3F78-4369-ABDF-BB6F446E47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11564" y="5138738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11" name="Line 843">
              <a:extLst>
                <a:ext uri="{FF2B5EF4-FFF2-40B4-BE49-F238E27FC236}">
                  <a16:creationId xmlns:a16="http://schemas.microsoft.com/office/drawing/2014/main" xmlns="" id="{CAF52647-F549-482A-AE58-7A3B65CF97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32201" y="5121276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12" name="Line 844">
              <a:extLst>
                <a:ext uri="{FF2B5EF4-FFF2-40B4-BE49-F238E27FC236}">
                  <a16:creationId xmlns:a16="http://schemas.microsoft.com/office/drawing/2014/main" xmlns="" id="{524DADF3-8CB6-4DB4-BCA0-942201C48D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51251" y="5102226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13" name="Line 845">
              <a:extLst>
                <a:ext uri="{FF2B5EF4-FFF2-40B4-BE49-F238E27FC236}">
                  <a16:creationId xmlns:a16="http://schemas.microsoft.com/office/drawing/2014/main" xmlns="" id="{8CEEE452-6110-431D-9996-1B3E2A5717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68714" y="5084763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14" name="Line 846">
              <a:extLst>
                <a:ext uri="{FF2B5EF4-FFF2-40B4-BE49-F238E27FC236}">
                  <a16:creationId xmlns:a16="http://schemas.microsoft.com/office/drawing/2014/main" xmlns="" id="{34E22A61-6D7E-4B65-985E-9BBDEA4A31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87764" y="5065713"/>
              <a:ext cx="190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15" name="Line 847">
              <a:extLst>
                <a:ext uri="{FF2B5EF4-FFF2-40B4-BE49-F238E27FC236}">
                  <a16:creationId xmlns:a16="http://schemas.microsoft.com/office/drawing/2014/main" xmlns="" id="{921619CF-448A-404F-A88E-9137A32D51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06814" y="5048251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16" name="Line 848">
              <a:extLst>
                <a:ext uri="{FF2B5EF4-FFF2-40B4-BE49-F238E27FC236}">
                  <a16:creationId xmlns:a16="http://schemas.microsoft.com/office/drawing/2014/main" xmlns="" id="{86C9B8BD-A737-4151-89B4-F1FB6AB10E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25864" y="5029201"/>
              <a:ext cx="190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17" name="Line 849">
              <a:extLst>
                <a:ext uri="{FF2B5EF4-FFF2-40B4-BE49-F238E27FC236}">
                  <a16:creationId xmlns:a16="http://schemas.microsoft.com/office/drawing/2014/main" xmlns="" id="{C36F51A8-FD93-4679-9F35-577AEC1290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44914" y="5011738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18" name="Line 850">
              <a:extLst>
                <a:ext uri="{FF2B5EF4-FFF2-40B4-BE49-F238E27FC236}">
                  <a16:creationId xmlns:a16="http://schemas.microsoft.com/office/drawing/2014/main" xmlns="" id="{FE68917A-13DE-4749-93F1-6D207DBECD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62376" y="4992688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19" name="Line 851">
              <a:extLst>
                <a:ext uri="{FF2B5EF4-FFF2-40B4-BE49-F238E27FC236}">
                  <a16:creationId xmlns:a16="http://schemas.microsoft.com/office/drawing/2014/main" xmlns="" id="{66E361FE-7DDA-4DE1-9F64-62BBE2B1A8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79839" y="4973638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20" name="Line 852">
              <a:extLst>
                <a:ext uri="{FF2B5EF4-FFF2-40B4-BE49-F238E27FC236}">
                  <a16:creationId xmlns:a16="http://schemas.microsoft.com/office/drawing/2014/main" xmlns="" id="{9FC7F85F-2B60-4F5B-8BBC-57D5E80C27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97301" y="4956176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21" name="Line 853">
              <a:extLst>
                <a:ext uri="{FF2B5EF4-FFF2-40B4-BE49-F238E27FC236}">
                  <a16:creationId xmlns:a16="http://schemas.microsoft.com/office/drawing/2014/main" xmlns="" id="{74276FEC-8AAA-4CFA-B249-4C5DF885C4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14764" y="4937126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22" name="Line 854">
              <a:extLst>
                <a:ext uri="{FF2B5EF4-FFF2-40B4-BE49-F238E27FC236}">
                  <a16:creationId xmlns:a16="http://schemas.microsoft.com/office/drawing/2014/main" xmlns="" id="{8BD33A63-AD4A-4560-A0B8-90A02A59B4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32226" y="4919663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23" name="Line 855">
              <a:extLst>
                <a:ext uri="{FF2B5EF4-FFF2-40B4-BE49-F238E27FC236}">
                  <a16:creationId xmlns:a16="http://schemas.microsoft.com/office/drawing/2014/main" xmlns="" id="{0C0DC4D0-43EF-4110-AD93-B1345F189C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51276" y="4900613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24" name="Line 856">
              <a:extLst>
                <a:ext uri="{FF2B5EF4-FFF2-40B4-BE49-F238E27FC236}">
                  <a16:creationId xmlns:a16="http://schemas.microsoft.com/office/drawing/2014/main" xmlns="" id="{4D8587CC-1DA4-4781-9994-7C3F7C1EDF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67151" y="4883151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25" name="Line 857">
              <a:extLst>
                <a:ext uri="{FF2B5EF4-FFF2-40B4-BE49-F238E27FC236}">
                  <a16:creationId xmlns:a16="http://schemas.microsoft.com/office/drawing/2014/main" xmlns="" id="{3C2DD70D-611A-4A24-B585-A1B5DB6108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84614" y="4864101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26" name="Line 858">
              <a:extLst>
                <a:ext uri="{FF2B5EF4-FFF2-40B4-BE49-F238E27FC236}">
                  <a16:creationId xmlns:a16="http://schemas.microsoft.com/office/drawing/2014/main" xmlns="" id="{99347E52-AA90-4EA8-AF7B-490F99D7F8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02076" y="4845051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27" name="Line 859">
              <a:extLst>
                <a:ext uri="{FF2B5EF4-FFF2-40B4-BE49-F238E27FC236}">
                  <a16:creationId xmlns:a16="http://schemas.microsoft.com/office/drawing/2014/main" xmlns="" id="{1833CACC-2092-41F8-AC39-8E9FE7FD20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17951" y="4827588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28" name="Line 860">
              <a:extLst>
                <a:ext uri="{FF2B5EF4-FFF2-40B4-BE49-F238E27FC236}">
                  <a16:creationId xmlns:a16="http://schemas.microsoft.com/office/drawing/2014/main" xmlns="" id="{53A445DA-9F83-47FC-992C-0FC31EDFD9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33826" y="4808538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29" name="Line 861">
              <a:extLst>
                <a:ext uri="{FF2B5EF4-FFF2-40B4-BE49-F238E27FC236}">
                  <a16:creationId xmlns:a16="http://schemas.microsoft.com/office/drawing/2014/main" xmlns="" id="{E462AF34-368A-425F-BCB8-1723922854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51289" y="4791076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30" name="Line 862">
              <a:extLst>
                <a:ext uri="{FF2B5EF4-FFF2-40B4-BE49-F238E27FC236}">
                  <a16:creationId xmlns:a16="http://schemas.microsoft.com/office/drawing/2014/main" xmlns="" id="{FFC08228-6705-4715-B82D-545B30BFAA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67164" y="4773613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31" name="Line 863">
              <a:extLst>
                <a:ext uri="{FF2B5EF4-FFF2-40B4-BE49-F238E27FC236}">
                  <a16:creationId xmlns:a16="http://schemas.microsoft.com/office/drawing/2014/main" xmlns="" id="{EDCB1DE4-D613-46C5-A593-284DFEAEA8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83039" y="4754563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32" name="Line 864">
              <a:extLst>
                <a:ext uri="{FF2B5EF4-FFF2-40B4-BE49-F238E27FC236}">
                  <a16:creationId xmlns:a16="http://schemas.microsoft.com/office/drawing/2014/main" xmlns="" id="{F5F37144-60A5-4916-8118-75A594DA59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98914" y="4737101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33" name="Line 865">
              <a:extLst>
                <a:ext uri="{FF2B5EF4-FFF2-40B4-BE49-F238E27FC236}">
                  <a16:creationId xmlns:a16="http://schemas.microsoft.com/office/drawing/2014/main" xmlns="" id="{9A79BE71-2CCC-4407-B7DC-85B808AED4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14789" y="4718051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34" name="Line 866">
              <a:extLst>
                <a:ext uri="{FF2B5EF4-FFF2-40B4-BE49-F238E27FC236}">
                  <a16:creationId xmlns:a16="http://schemas.microsoft.com/office/drawing/2014/main" xmlns="" id="{AB4AB59F-DCBC-421C-A2E9-E0F4F2A154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29076" y="4699001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35" name="Line 867">
              <a:extLst>
                <a:ext uri="{FF2B5EF4-FFF2-40B4-BE49-F238E27FC236}">
                  <a16:creationId xmlns:a16="http://schemas.microsoft.com/office/drawing/2014/main" xmlns="" id="{FA3BD82F-3E1F-42DB-8B11-599048110A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44951" y="4681538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36" name="Line 868">
              <a:extLst>
                <a:ext uri="{FF2B5EF4-FFF2-40B4-BE49-F238E27FC236}">
                  <a16:creationId xmlns:a16="http://schemas.microsoft.com/office/drawing/2014/main" xmlns="" id="{681ADE89-2078-4911-A0E5-6EF36B1D08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60826" y="4662488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37" name="Line 869">
              <a:extLst>
                <a:ext uri="{FF2B5EF4-FFF2-40B4-BE49-F238E27FC236}">
                  <a16:creationId xmlns:a16="http://schemas.microsoft.com/office/drawing/2014/main" xmlns="" id="{90CCD0C0-20E3-4628-B515-DC2077DF4A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76701" y="4645026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38" name="Line 870">
              <a:extLst>
                <a:ext uri="{FF2B5EF4-FFF2-40B4-BE49-F238E27FC236}">
                  <a16:creationId xmlns:a16="http://schemas.microsoft.com/office/drawing/2014/main" xmlns="" id="{D899116A-1EC0-4F3D-B177-504C1EB42F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90989" y="4625976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39" name="Line 871">
              <a:extLst>
                <a:ext uri="{FF2B5EF4-FFF2-40B4-BE49-F238E27FC236}">
                  <a16:creationId xmlns:a16="http://schemas.microsoft.com/office/drawing/2014/main" xmlns="" id="{D07C2E71-37C4-4509-96EA-75A9C56412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06864" y="4606926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40" name="Line 872">
              <a:extLst>
                <a:ext uri="{FF2B5EF4-FFF2-40B4-BE49-F238E27FC236}">
                  <a16:creationId xmlns:a16="http://schemas.microsoft.com/office/drawing/2014/main" xmlns="" id="{C11F092D-E1C8-4731-82D3-20C4DF8877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21151" y="4589463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41" name="Line 873">
              <a:extLst>
                <a:ext uri="{FF2B5EF4-FFF2-40B4-BE49-F238E27FC236}">
                  <a16:creationId xmlns:a16="http://schemas.microsoft.com/office/drawing/2014/main" xmlns="" id="{390A18C2-98E3-430C-9E25-D1D0646C7B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35439" y="4570413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42" name="Line 874">
              <a:extLst>
                <a:ext uri="{FF2B5EF4-FFF2-40B4-BE49-F238E27FC236}">
                  <a16:creationId xmlns:a16="http://schemas.microsoft.com/office/drawing/2014/main" xmlns="" id="{492B3786-CC09-4467-9A17-D3D6A319CA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49726" y="4552951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43" name="Line 875">
              <a:extLst>
                <a:ext uri="{FF2B5EF4-FFF2-40B4-BE49-F238E27FC236}">
                  <a16:creationId xmlns:a16="http://schemas.microsoft.com/office/drawing/2014/main" xmlns="" id="{9F5A6235-919F-4C2D-B6A1-EBA316D24E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64014" y="4533901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44" name="Line 876">
              <a:extLst>
                <a:ext uri="{FF2B5EF4-FFF2-40B4-BE49-F238E27FC236}">
                  <a16:creationId xmlns:a16="http://schemas.microsoft.com/office/drawing/2014/main" xmlns="" id="{EFF34123-71B1-4979-9F75-21FBCBC930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78301" y="4516438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45" name="Line 877">
              <a:extLst>
                <a:ext uri="{FF2B5EF4-FFF2-40B4-BE49-F238E27FC236}">
                  <a16:creationId xmlns:a16="http://schemas.microsoft.com/office/drawing/2014/main" xmlns="" id="{D352CE82-36F1-4F36-9AF5-42CE5243DA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2589" y="4497388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46" name="Line 878">
              <a:extLst>
                <a:ext uri="{FF2B5EF4-FFF2-40B4-BE49-F238E27FC236}">
                  <a16:creationId xmlns:a16="http://schemas.microsoft.com/office/drawing/2014/main" xmlns="" id="{C6EBFD2B-551B-45CE-B3D1-4C8E0715F4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05289" y="4478338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47" name="Line 879">
              <a:extLst>
                <a:ext uri="{FF2B5EF4-FFF2-40B4-BE49-F238E27FC236}">
                  <a16:creationId xmlns:a16="http://schemas.microsoft.com/office/drawing/2014/main" xmlns="" id="{EEAC016F-C1CF-4EB7-9988-C7C05334CB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19576" y="4460876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48" name="Line 880">
              <a:extLst>
                <a:ext uri="{FF2B5EF4-FFF2-40B4-BE49-F238E27FC236}">
                  <a16:creationId xmlns:a16="http://schemas.microsoft.com/office/drawing/2014/main" xmlns="" id="{D90BEDE6-9946-4C13-A2E9-022B90F1B0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33864" y="4441826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49" name="Line 881">
              <a:extLst>
                <a:ext uri="{FF2B5EF4-FFF2-40B4-BE49-F238E27FC236}">
                  <a16:creationId xmlns:a16="http://schemas.microsoft.com/office/drawing/2014/main" xmlns="" id="{BC906F82-734C-4BD4-93FA-8650266D35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48151" y="4424363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0" name="Line 882">
              <a:extLst>
                <a:ext uri="{FF2B5EF4-FFF2-40B4-BE49-F238E27FC236}">
                  <a16:creationId xmlns:a16="http://schemas.microsoft.com/office/drawing/2014/main" xmlns="" id="{CF1ADF0A-5A31-42EB-B2DF-A84946635D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60851" y="4406901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1" name="Line 883">
              <a:extLst>
                <a:ext uri="{FF2B5EF4-FFF2-40B4-BE49-F238E27FC236}">
                  <a16:creationId xmlns:a16="http://schemas.microsoft.com/office/drawing/2014/main" xmlns="" id="{A1AC0C8B-DF66-4626-8E02-08F44B9A99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75139" y="4387851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2" name="Line 884">
              <a:extLst>
                <a:ext uri="{FF2B5EF4-FFF2-40B4-BE49-F238E27FC236}">
                  <a16:creationId xmlns:a16="http://schemas.microsoft.com/office/drawing/2014/main" xmlns="" id="{0B58647F-DD9C-49A7-AF78-BC075FA154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87839" y="4368801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3" name="Line 885">
              <a:extLst>
                <a:ext uri="{FF2B5EF4-FFF2-40B4-BE49-F238E27FC236}">
                  <a16:creationId xmlns:a16="http://schemas.microsoft.com/office/drawing/2014/main" xmlns="" id="{A3261669-82D4-4C4F-84A6-2284993620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00539" y="4351338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4" name="Line 886">
              <a:extLst>
                <a:ext uri="{FF2B5EF4-FFF2-40B4-BE49-F238E27FC236}">
                  <a16:creationId xmlns:a16="http://schemas.microsoft.com/office/drawing/2014/main" xmlns="" id="{0343AA11-57E5-4EFA-A4BA-09B9034F44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13239" y="4332288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5" name="Line 887">
              <a:extLst>
                <a:ext uri="{FF2B5EF4-FFF2-40B4-BE49-F238E27FC236}">
                  <a16:creationId xmlns:a16="http://schemas.microsoft.com/office/drawing/2014/main" xmlns="" id="{9804659F-A573-425D-9E96-025DE2C30D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27526" y="4314826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6" name="Line 888">
              <a:extLst>
                <a:ext uri="{FF2B5EF4-FFF2-40B4-BE49-F238E27FC236}">
                  <a16:creationId xmlns:a16="http://schemas.microsoft.com/office/drawing/2014/main" xmlns="" id="{0779CAA8-B057-4336-9F86-57E5A4A0C0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40226" y="4295776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" name="Line 889">
              <a:extLst>
                <a:ext uri="{FF2B5EF4-FFF2-40B4-BE49-F238E27FC236}">
                  <a16:creationId xmlns:a16="http://schemas.microsoft.com/office/drawing/2014/main" xmlns="" id="{3AE17DDA-B139-4B74-82AA-2808201010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52926" y="4278313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8" name="Line 890">
              <a:extLst>
                <a:ext uri="{FF2B5EF4-FFF2-40B4-BE49-F238E27FC236}">
                  <a16:creationId xmlns:a16="http://schemas.microsoft.com/office/drawing/2014/main" xmlns="" id="{C3FF9487-3039-4205-AA4C-B737FBD400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65626" y="4259263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9" name="Line 891">
              <a:extLst>
                <a:ext uri="{FF2B5EF4-FFF2-40B4-BE49-F238E27FC236}">
                  <a16:creationId xmlns:a16="http://schemas.microsoft.com/office/drawing/2014/main" xmlns="" id="{E8454C47-73EE-4728-AA1B-C6B6F62748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78326" y="4241801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60" name="Line 892">
              <a:extLst>
                <a:ext uri="{FF2B5EF4-FFF2-40B4-BE49-F238E27FC236}">
                  <a16:creationId xmlns:a16="http://schemas.microsoft.com/office/drawing/2014/main" xmlns="" id="{B87EB43F-348D-4B4C-9FB6-D91234E691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1026" y="422275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61" name="Line 893">
              <a:extLst>
                <a:ext uri="{FF2B5EF4-FFF2-40B4-BE49-F238E27FC236}">
                  <a16:creationId xmlns:a16="http://schemas.microsoft.com/office/drawing/2014/main" xmlns="" id="{5B62AE70-44A0-479F-B85C-14CC084312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2139" y="4203701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62" name="Line 894">
              <a:extLst>
                <a:ext uri="{FF2B5EF4-FFF2-40B4-BE49-F238E27FC236}">
                  <a16:creationId xmlns:a16="http://schemas.microsoft.com/office/drawing/2014/main" xmlns="" id="{F283539A-158D-4125-AF9F-A98ED98D1D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14839" y="4186238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63" name="Line 895">
              <a:extLst>
                <a:ext uri="{FF2B5EF4-FFF2-40B4-BE49-F238E27FC236}">
                  <a16:creationId xmlns:a16="http://schemas.microsoft.com/office/drawing/2014/main" xmlns="" id="{DB38F924-81CF-4627-BDD3-8626F919F0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27539" y="4167188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64" name="Line 896">
              <a:extLst>
                <a:ext uri="{FF2B5EF4-FFF2-40B4-BE49-F238E27FC236}">
                  <a16:creationId xmlns:a16="http://schemas.microsoft.com/office/drawing/2014/main" xmlns="" id="{75C47F0C-2025-46AE-94FC-AA056486C2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38651" y="4149726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65" name="Line 897">
              <a:extLst>
                <a:ext uri="{FF2B5EF4-FFF2-40B4-BE49-F238E27FC236}">
                  <a16:creationId xmlns:a16="http://schemas.microsoft.com/office/drawing/2014/main" xmlns="" id="{85892B9C-1BD9-43A4-938F-FCC332B808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51351" y="4130676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66" name="Line 898">
              <a:extLst>
                <a:ext uri="{FF2B5EF4-FFF2-40B4-BE49-F238E27FC236}">
                  <a16:creationId xmlns:a16="http://schemas.microsoft.com/office/drawing/2014/main" xmlns="" id="{E714DE84-000B-4D77-808D-25AD0392DE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64051" y="4111626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67" name="Line 899">
              <a:extLst>
                <a:ext uri="{FF2B5EF4-FFF2-40B4-BE49-F238E27FC236}">
                  <a16:creationId xmlns:a16="http://schemas.microsoft.com/office/drawing/2014/main" xmlns="" id="{3269C2BD-90C1-4BE4-8B81-E3DB433F59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75164" y="4094163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68" name="Line 900">
              <a:extLst>
                <a:ext uri="{FF2B5EF4-FFF2-40B4-BE49-F238E27FC236}">
                  <a16:creationId xmlns:a16="http://schemas.microsoft.com/office/drawing/2014/main" xmlns="" id="{0723D2B1-4E4C-4EC3-AAE5-DB2E87C2DE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86276" y="4075113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69" name="Line 901">
              <a:extLst>
                <a:ext uri="{FF2B5EF4-FFF2-40B4-BE49-F238E27FC236}">
                  <a16:creationId xmlns:a16="http://schemas.microsoft.com/office/drawing/2014/main" xmlns="" id="{BE2F72CD-3FA6-43C3-B983-34A0665CFA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98976" y="4057651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70" name="Line 902">
              <a:extLst>
                <a:ext uri="{FF2B5EF4-FFF2-40B4-BE49-F238E27FC236}">
                  <a16:creationId xmlns:a16="http://schemas.microsoft.com/office/drawing/2014/main" xmlns="" id="{2A0A288D-4822-47C3-B7D6-9F36352536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10089" y="4040188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71" name="Line 903">
              <a:extLst>
                <a:ext uri="{FF2B5EF4-FFF2-40B4-BE49-F238E27FC236}">
                  <a16:creationId xmlns:a16="http://schemas.microsoft.com/office/drawing/2014/main" xmlns="" id="{BE0BCF00-C16E-493B-95EA-A304E6C18C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21201" y="4021138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72" name="Line 904">
              <a:extLst>
                <a:ext uri="{FF2B5EF4-FFF2-40B4-BE49-F238E27FC236}">
                  <a16:creationId xmlns:a16="http://schemas.microsoft.com/office/drawing/2014/main" xmlns="" id="{ACA11CF4-F9C9-4DCC-AC19-3EB4BAD63E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32314" y="4002088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73" name="Line 905">
              <a:extLst>
                <a:ext uri="{FF2B5EF4-FFF2-40B4-BE49-F238E27FC236}">
                  <a16:creationId xmlns:a16="http://schemas.microsoft.com/office/drawing/2014/main" xmlns="" id="{D2EE0981-5BA5-45FA-9AC7-A30C3A5172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43426" y="3984626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74" name="Line 906">
              <a:extLst>
                <a:ext uri="{FF2B5EF4-FFF2-40B4-BE49-F238E27FC236}">
                  <a16:creationId xmlns:a16="http://schemas.microsoft.com/office/drawing/2014/main" xmlns="" id="{02CF20C5-09E0-4E0E-91E5-EC63444990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54539" y="3965576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75" name="Line 907">
              <a:extLst>
                <a:ext uri="{FF2B5EF4-FFF2-40B4-BE49-F238E27FC236}">
                  <a16:creationId xmlns:a16="http://schemas.microsoft.com/office/drawing/2014/main" xmlns="" id="{886B06E2-FA3C-435C-A899-14D9B788CB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65651" y="3948113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76" name="Line 908">
              <a:extLst>
                <a:ext uri="{FF2B5EF4-FFF2-40B4-BE49-F238E27FC236}">
                  <a16:creationId xmlns:a16="http://schemas.microsoft.com/office/drawing/2014/main" xmlns="" id="{22015F3F-8467-4372-BDAB-C9C3750C97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76764" y="3929063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77" name="Line 909">
              <a:extLst>
                <a:ext uri="{FF2B5EF4-FFF2-40B4-BE49-F238E27FC236}">
                  <a16:creationId xmlns:a16="http://schemas.microsoft.com/office/drawing/2014/main" xmlns="" id="{624064CE-F0B5-473C-83B3-58EB6F216A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87876" y="3911601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78" name="Line 910">
              <a:extLst>
                <a:ext uri="{FF2B5EF4-FFF2-40B4-BE49-F238E27FC236}">
                  <a16:creationId xmlns:a16="http://schemas.microsoft.com/office/drawing/2014/main" xmlns="" id="{77BD3155-5958-4C8D-9C24-53DCB75B76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98989" y="389255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79" name="Line 911">
              <a:extLst>
                <a:ext uri="{FF2B5EF4-FFF2-40B4-BE49-F238E27FC236}">
                  <a16:creationId xmlns:a16="http://schemas.microsoft.com/office/drawing/2014/main" xmlns="" id="{22F34EC1-8B0B-471F-94D0-9A2E3DAC19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10101" y="3875088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80" name="Line 912">
              <a:extLst>
                <a:ext uri="{FF2B5EF4-FFF2-40B4-BE49-F238E27FC236}">
                  <a16:creationId xmlns:a16="http://schemas.microsoft.com/office/drawing/2014/main" xmlns="" id="{9B4E6B5D-0E1C-430C-B9AF-C4BC65DBD5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21214" y="385603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81" name="Line 913">
              <a:extLst>
                <a:ext uri="{FF2B5EF4-FFF2-40B4-BE49-F238E27FC236}">
                  <a16:creationId xmlns:a16="http://schemas.microsoft.com/office/drawing/2014/main" xmlns="" id="{66C0868D-F1CE-4FA9-9640-7512BB2714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30739" y="3836988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82" name="Line 914">
              <a:extLst>
                <a:ext uri="{FF2B5EF4-FFF2-40B4-BE49-F238E27FC236}">
                  <a16:creationId xmlns:a16="http://schemas.microsoft.com/office/drawing/2014/main" xmlns="" id="{34E46773-7413-427D-BCB1-EB5C4F59AA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41851" y="3819526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83" name="Line 915">
              <a:extLst>
                <a:ext uri="{FF2B5EF4-FFF2-40B4-BE49-F238E27FC236}">
                  <a16:creationId xmlns:a16="http://schemas.microsoft.com/office/drawing/2014/main" xmlns="" id="{0411FB70-EECA-4372-8EFB-11FA096D74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52964" y="380047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84" name="Line 916">
              <a:extLst>
                <a:ext uri="{FF2B5EF4-FFF2-40B4-BE49-F238E27FC236}">
                  <a16:creationId xmlns:a16="http://schemas.microsoft.com/office/drawing/2014/main" xmlns="" id="{FDF14CCB-8320-4306-839F-7C0999AAFC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62489" y="3783013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85" name="Line 917">
              <a:extLst>
                <a:ext uri="{FF2B5EF4-FFF2-40B4-BE49-F238E27FC236}">
                  <a16:creationId xmlns:a16="http://schemas.microsoft.com/office/drawing/2014/main" xmlns="" id="{6CD20E6C-C664-4AFE-9406-EA00EC41F8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73601" y="3763963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86" name="Line 918">
              <a:extLst>
                <a:ext uri="{FF2B5EF4-FFF2-40B4-BE49-F238E27FC236}">
                  <a16:creationId xmlns:a16="http://schemas.microsoft.com/office/drawing/2014/main" xmlns="" id="{A9A48E4D-5C0C-456B-A5BB-9B1776A0DC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83126" y="3746501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87" name="Line 919">
              <a:extLst>
                <a:ext uri="{FF2B5EF4-FFF2-40B4-BE49-F238E27FC236}">
                  <a16:creationId xmlns:a16="http://schemas.microsoft.com/office/drawing/2014/main" xmlns="" id="{D6A650EA-7EA7-4A21-A764-EB8C020D0E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92651" y="372745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88" name="Line 920">
              <a:extLst>
                <a:ext uri="{FF2B5EF4-FFF2-40B4-BE49-F238E27FC236}">
                  <a16:creationId xmlns:a16="http://schemas.microsoft.com/office/drawing/2014/main" xmlns="" id="{98C41081-2CE0-4747-8474-5ABED27BAD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03764" y="3709988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89" name="Line 921">
              <a:extLst>
                <a:ext uri="{FF2B5EF4-FFF2-40B4-BE49-F238E27FC236}">
                  <a16:creationId xmlns:a16="http://schemas.microsoft.com/office/drawing/2014/main" xmlns="" id="{969634CA-9E64-46AB-B759-CF5656D48A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13289" y="369093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90" name="Line 922">
              <a:extLst>
                <a:ext uri="{FF2B5EF4-FFF2-40B4-BE49-F238E27FC236}">
                  <a16:creationId xmlns:a16="http://schemas.microsoft.com/office/drawing/2014/main" xmlns="" id="{9D15F7CF-DC6F-4573-B9C9-8C5752762E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22814" y="3673476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91" name="Line 923">
              <a:extLst>
                <a:ext uri="{FF2B5EF4-FFF2-40B4-BE49-F238E27FC236}">
                  <a16:creationId xmlns:a16="http://schemas.microsoft.com/office/drawing/2014/main" xmlns="" id="{A52E4EF9-ED1B-4290-893D-29979375A8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33926" y="365442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92" name="Line 924">
              <a:extLst>
                <a:ext uri="{FF2B5EF4-FFF2-40B4-BE49-F238E27FC236}">
                  <a16:creationId xmlns:a16="http://schemas.microsoft.com/office/drawing/2014/main" xmlns="" id="{A537D848-7735-442B-AC3F-A28ACB10B9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43451" y="363537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93" name="Line 925">
              <a:extLst>
                <a:ext uri="{FF2B5EF4-FFF2-40B4-BE49-F238E27FC236}">
                  <a16:creationId xmlns:a16="http://schemas.microsoft.com/office/drawing/2014/main" xmlns="" id="{2795F414-D4DC-4730-AA8B-8CB6260CD0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52976" y="3617913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94" name="Line 926">
              <a:extLst>
                <a:ext uri="{FF2B5EF4-FFF2-40B4-BE49-F238E27FC236}">
                  <a16:creationId xmlns:a16="http://schemas.microsoft.com/office/drawing/2014/main" xmlns="" id="{516283E0-61BF-4DC3-A798-FBD6DA5E0B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62501" y="3598863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95" name="Line 927">
              <a:extLst>
                <a:ext uri="{FF2B5EF4-FFF2-40B4-BE49-F238E27FC236}">
                  <a16:creationId xmlns:a16="http://schemas.microsoft.com/office/drawing/2014/main" xmlns="" id="{F20787DD-3BA8-43EB-82E9-672735F9E8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72026" y="3581401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96" name="Line 928">
              <a:extLst>
                <a:ext uri="{FF2B5EF4-FFF2-40B4-BE49-F238E27FC236}">
                  <a16:creationId xmlns:a16="http://schemas.microsoft.com/office/drawing/2014/main" xmlns="" id="{9B3B7DBC-FF45-44AA-9661-D855587FC8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83139" y="3562351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97" name="Line 929">
              <a:extLst>
                <a:ext uri="{FF2B5EF4-FFF2-40B4-BE49-F238E27FC236}">
                  <a16:creationId xmlns:a16="http://schemas.microsoft.com/office/drawing/2014/main" xmlns="" id="{CAA1F85F-10BF-4FDA-AC33-F983E2E2CA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91076" y="3544888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98" name="Line 930">
              <a:extLst>
                <a:ext uri="{FF2B5EF4-FFF2-40B4-BE49-F238E27FC236}">
                  <a16:creationId xmlns:a16="http://schemas.microsoft.com/office/drawing/2014/main" xmlns="" id="{90FB721E-7929-4868-860E-F2C4C4BD4B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00601" y="3525838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99" name="Line 931">
              <a:extLst>
                <a:ext uri="{FF2B5EF4-FFF2-40B4-BE49-F238E27FC236}">
                  <a16:creationId xmlns:a16="http://schemas.microsoft.com/office/drawing/2014/main" xmlns="" id="{ACBA6321-0F99-447F-9A78-A0A4F51109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11714" y="3508376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00" name="Line 932">
              <a:extLst>
                <a:ext uri="{FF2B5EF4-FFF2-40B4-BE49-F238E27FC236}">
                  <a16:creationId xmlns:a16="http://schemas.microsoft.com/office/drawing/2014/main" xmlns="" id="{96620FD1-7A0D-4794-8D44-E193736126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19651" y="3489326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01" name="Line 933">
              <a:extLst>
                <a:ext uri="{FF2B5EF4-FFF2-40B4-BE49-F238E27FC236}">
                  <a16:creationId xmlns:a16="http://schemas.microsoft.com/office/drawing/2014/main" xmlns="" id="{2FE98259-82CA-45F1-92D2-2636CC5068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30764" y="3470276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02" name="Line 934">
              <a:extLst>
                <a:ext uri="{FF2B5EF4-FFF2-40B4-BE49-F238E27FC236}">
                  <a16:creationId xmlns:a16="http://schemas.microsoft.com/office/drawing/2014/main" xmlns="" id="{501FFD8F-55FB-4113-9490-FE544926B3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38701" y="3452813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03" name="Line 935">
              <a:extLst>
                <a:ext uri="{FF2B5EF4-FFF2-40B4-BE49-F238E27FC236}">
                  <a16:creationId xmlns:a16="http://schemas.microsoft.com/office/drawing/2014/main" xmlns="" id="{641ACF70-ADA7-4FE3-98CF-E3F6B33693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48226" y="3433763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04" name="Line 936">
              <a:extLst>
                <a:ext uri="{FF2B5EF4-FFF2-40B4-BE49-F238E27FC236}">
                  <a16:creationId xmlns:a16="http://schemas.microsoft.com/office/drawing/2014/main" xmlns="" id="{0721F9B0-3528-4B53-BF59-856F625878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57751" y="3416301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008" name="Group 1138">
              <a:extLst>
                <a:ext uri="{FF2B5EF4-FFF2-40B4-BE49-F238E27FC236}">
                  <a16:creationId xmlns:a16="http://schemas.microsoft.com/office/drawing/2014/main" xmlns="" id="{0ADA1052-9F24-4E14-BB96-71E2F8621B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11426" y="482600"/>
              <a:ext cx="3419475" cy="5499100"/>
              <a:chOff x="1582" y="304"/>
              <a:chExt cx="2154" cy="3464"/>
            </a:xfrm>
          </p:grpSpPr>
          <p:sp>
            <p:nvSpPr>
              <p:cNvPr id="6305" name="Line 938">
                <a:extLst>
                  <a:ext uri="{FF2B5EF4-FFF2-40B4-BE49-F238E27FC236}">
                    <a16:creationId xmlns:a16="http://schemas.microsoft.com/office/drawing/2014/main" xmlns="" id="{03F9326B-278D-4CFE-B80F-88948F67FD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6" y="2141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06" name="Line 939">
                <a:extLst>
                  <a:ext uri="{FF2B5EF4-FFF2-40B4-BE49-F238E27FC236}">
                    <a16:creationId xmlns:a16="http://schemas.microsoft.com/office/drawing/2014/main" xmlns="" id="{5575C439-09EE-4604-B0CD-05F92C4C03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72" y="212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07" name="Line 940">
                <a:extLst>
                  <a:ext uri="{FF2B5EF4-FFF2-40B4-BE49-F238E27FC236}">
                    <a16:creationId xmlns:a16="http://schemas.microsoft.com/office/drawing/2014/main" xmlns="" id="{5778A480-58B1-4357-80E3-B8F7BB77E1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77" y="211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08" name="Line 941">
                <a:extLst>
                  <a:ext uri="{FF2B5EF4-FFF2-40B4-BE49-F238E27FC236}">
                    <a16:creationId xmlns:a16="http://schemas.microsoft.com/office/drawing/2014/main" xmlns="" id="{9BD76275-D004-4238-B12F-55EA422713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83" y="2106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09" name="Line 942">
                <a:extLst>
                  <a:ext uri="{FF2B5EF4-FFF2-40B4-BE49-F238E27FC236}">
                    <a16:creationId xmlns:a16="http://schemas.microsoft.com/office/drawing/2014/main" xmlns="" id="{B6FA73A4-D77D-440A-A02D-819A962896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89" y="209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10" name="Line 943">
                <a:extLst>
                  <a:ext uri="{FF2B5EF4-FFF2-40B4-BE49-F238E27FC236}">
                    <a16:creationId xmlns:a16="http://schemas.microsoft.com/office/drawing/2014/main" xmlns="" id="{907EE53B-FBFE-4D70-90AA-F1DF10E1BD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94" y="2083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11" name="Line 944">
                <a:extLst>
                  <a:ext uri="{FF2B5EF4-FFF2-40B4-BE49-F238E27FC236}">
                    <a16:creationId xmlns:a16="http://schemas.microsoft.com/office/drawing/2014/main" xmlns="" id="{A426BCDA-0684-4F4E-8A43-CC5BE62B01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00" y="2071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12" name="Line 945">
                <a:extLst>
                  <a:ext uri="{FF2B5EF4-FFF2-40B4-BE49-F238E27FC236}">
                    <a16:creationId xmlns:a16="http://schemas.microsoft.com/office/drawing/2014/main" xmlns="" id="{44C42E99-3ACF-4C6B-B3A6-97E28E3AA8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06" y="205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13" name="Line 946">
                <a:extLst>
                  <a:ext uri="{FF2B5EF4-FFF2-40B4-BE49-F238E27FC236}">
                    <a16:creationId xmlns:a16="http://schemas.microsoft.com/office/drawing/2014/main" xmlns="" id="{2931ECA9-9AD7-4831-8707-188D6F4192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11" y="204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14" name="Line 947">
                <a:extLst>
                  <a:ext uri="{FF2B5EF4-FFF2-40B4-BE49-F238E27FC236}">
                    <a16:creationId xmlns:a16="http://schemas.microsoft.com/office/drawing/2014/main" xmlns="" id="{9FA46ECB-36AB-4C25-8083-EEFE9FD028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16" y="2036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15" name="Line 948">
                <a:extLst>
                  <a:ext uri="{FF2B5EF4-FFF2-40B4-BE49-F238E27FC236}">
                    <a16:creationId xmlns:a16="http://schemas.microsoft.com/office/drawing/2014/main" xmlns="" id="{5551A3F7-401A-46FE-B954-18D254333E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22" y="2025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16" name="Line 949">
                <a:extLst>
                  <a:ext uri="{FF2B5EF4-FFF2-40B4-BE49-F238E27FC236}">
                    <a16:creationId xmlns:a16="http://schemas.microsoft.com/office/drawing/2014/main" xmlns="" id="{FCC67430-FC3D-428C-BC6F-7E32FF334E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28" y="201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17" name="Line 950">
                <a:extLst>
                  <a:ext uri="{FF2B5EF4-FFF2-40B4-BE49-F238E27FC236}">
                    <a16:creationId xmlns:a16="http://schemas.microsoft.com/office/drawing/2014/main" xmlns="" id="{A8EBB84D-4959-4643-B483-9C828A48AF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33" y="2002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18" name="Line 951">
                <a:extLst>
                  <a:ext uri="{FF2B5EF4-FFF2-40B4-BE49-F238E27FC236}">
                    <a16:creationId xmlns:a16="http://schemas.microsoft.com/office/drawing/2014/main" xmlns="" id="{00A0BC8E-448B-4F5C-9490-8E995DBBF8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39" y="199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19" name="Line 952">
                <a:extLst>
                  <a:ext uri="{FF2B5EF4-FFF2-40B4-BE49-F238E27FC236}">
                    <a16:creationId xmlns:a16="http://schemas.microsoft.com/office/drawing/2014/main" xmlns="" id="{A124A62A-4840-49B5-8329-B1207253E7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44" y="1979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20" name="Line 953">
                <a:extLst>
                  <a:ext uri="{FF2B5EF4-FFF2-40B4-BE49-F238E27FC236}">
                    <a16:creationId xmlns:a16="http://schemas.microsoft.com/office/drawing/2014/main" xmlns="" id="{294CF92A-3A66-4948-B9FC-BBF10D2D65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50" y="196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21" name="Line 954">
                <a:extLst>
                  <a:ext uri="{FF2B5EF4-FFF2-40B4-BE49-F238E27FC236}">
                    <a16:creationId xmlns:a16="http://schemas.microsoft.com/office/drawing/2014/main" xmlns="" id="{C79BE1CE-5F9C-4CFF-9519-D2FFEBABE4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55" y="195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22" name="Line 955">
                <a:extLst>
                  <a:ext uri="{FF2B5EF4-FFF2-40B4-BE49-F238E27FC236}">
                    <a16:creationId xmlns:a16="http://schemas.microsoft.com/office/drawing/2014/main" xmlns="" id="{0CB9023E-A79F-47F4-A913-13C99CE11E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60" y="1944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23" name="Line 956">
                <a:extLst>
                  <a:ext uri="{FF2B5EF4-FFF2-40B4-BE49-F238E27FC236}">
                    <a16:creationId xmlns:a16="http://schemas.microsoft.com/office/drawing/2014/main" xmlns="" id="{C193004A-8863-4052-830B-62AA78F75A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65" y="1932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24" name="Line 957">
                <a:extLst>
                  <a:ext uri="{FF2B5EF4-FFF2-40B4-BE49-F238E27FC236}">
                    <a16:creationId xmlns:a16="http://schemas.microsoft.com/office/drawing/2014/main" xmlns="" id="{875B483D-EEB7-4134-9E11-A05C40C31F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71" y="192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25" name="Line 958">
                <a:extLst>
                  <a:ext uri="{FF2B5EF4-FFF2-40B4-BE49-F238E27FC236}">
                    <a16:creationId xmlns:a16="http://schemas.microsoft.com/office/drawing/2014/main" xmlns="" id="{23E36F54-082E-4B5B-94C0-600D2C196B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76" y="191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26" name="Line 959">
                <a:extLst>
                  <a:ext uri="{FF2B5EF4-FFF2-40B4-BE49-F238E27FC236}">
                    <a16:creationId xmlns:a16="http://schemas.microsoft.com/office/drawing/2014/main" xmlns="" id="{DE9346F1-4ED5-43F5-A045-0E77E9BA31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81" y="189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27" name="Line 960">
                <a:extLst>
                  <a:ext uri="{FF2B5EF4-FFF2-40B4-BE49-F238E27FC236}">
                    <a16:creationId xmlns:a16="http://schemas.microsoft.com/office/drawing/2014/main" xmlns="" id="{BA761D83-587F-49A2-BE6A-131EE60B2E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86" y="188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28" name="Line 961">
                <a:extLst>
                  <a:ext uri="{FF2B5EF4-FFF2-40B4-BE49-F238E27FC236}">
                    <a16:creationId xmlns:a16="http://schemas.microsoft.com/office/drawing/2014/main" xmlns="" id="{01776261-5AF3-4E63-A9CC-29F8D77ADA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1" y="187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29" name="Line 962">
                <a:extLst>
                  <a:ext uri="{FF2B5EF4-FFF2-40B4-BE49-F238E27FC236}">
                    <a16:creationId xmlns:a16="http://schemas.microsoft.com/office/drawing/2014/main" xmlns="" id="{F37631C6-9AB0-4F22-BF6C-025BCE7A6A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6" y="186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30" name="Line 963">
                <a:extLst>
                  <a:ext uri="{FF2B5EF4-FFF2-40B4-BE49-F238E27FC236}">
                    <a16:creationId xmlns:a16="http://schemas.microsoft.com/office/drawing/2014/main" xmlns="" id="{2626F464-335C-4B69-87C1-47CDC04374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1" y="1852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31" name="Line 964">
                <a:extLst>
                  <a:ext uri="{FF2B5EF4-FFF2-40B4-BE49-F238E27FC236}">
                    <a16:creationId xmlns:a16="http://schemas.microsoft.com/office/drawing/2014/main" xmlns="" id="{DC32B427-C067-469C-9E68-7DF9F98DDF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7" y="184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32" name="Line 965">
                <a:extLst>
                  <a:ext uri="{FF2B5EF4-FFF2-40B4-BE49-F238E27FC236}">
                    <a16:creationId xmlns:a16="http://schemas.microsoft.com/office/drawing/2014/main" xmlns="" id="{CAEA1234-ABDD-4C18-A7EC-33319F82AB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12" y="182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33" name="Line 966">
                <a:extLst>
                  <a:ext uri="{FF2B5EF4-FFF2-40B4-BE49-F238E27FC236}">
                    <a16:creationId xmlns:a16="http://schemas.microsoft.com/office/drawing/2014/main" xmlns="" id="{B01A7AF4-F52D-4016-8DD8-7DEC9645F4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17" y="181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34" name="Line 967">
                <a:extLst>
                  <a:ext uri="{FF2B5EF4-FFF2-40B4-BE49-F238E27FC236}">
                    <a16:creationId xmlns:a16="http://schemas.microsoft.com/office/drawing/2014/main" xmlns="" id="{B6FD7D52-4DCD-4BD8-8EF8-72116795DB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22" y="1806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35" name="Line 968">
                <a:extLst>
                  <a:ext uri="{FF2B5EF4-FFF2-40B4-BE49-F238E27FC236}">
                    <a16:creationId xmlns:a16="http://schemas.microsoft.com/office/drawing/2014/main" xmlns="" id="{F3D9DFA1-973E-4B2D-BEF9-C184584068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27" y="179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36" name="Line 969">
                <a:extLst>
                  <a:ext uri="{FF2B5EF4-FFF2-40B4-BE49-F238E27FC236}">
                    <a16:creationId xmlns:a16="http://schemas.microsoft.com/office/drawing/2014/main" xmlns="" id="{6DE74F92-9D06-43BF-87A1-36917E0935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2" y="178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37" name="Line 970">
                <a:extLst>
                  <a:ext uri="{FF2B5EF4-FFF2-40B4-BE49-F238E27FC236}">
                    <a16:creationId xmlns:a16="http://schemas.microsoft.com/office/drawing/2014/main" xmlns="" id="{17890FB1-684B-4B0A-BA42-E8D1ED03BD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7" y="177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38" name="Line 971">
                <a:extLst>
                  <a:ext uri="{FF2B5EF4-FFF2-40B4-BE49-F238E27FC236}">
                    <a16:creationId xmlns:a16="http://schemas.microsoft.com/office/drawing/2014/main" xmlns="" id="{E8801422-4024-4868-BD4B-180752E478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42" y="1759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39" name="Line 972">
                <a:extLst>
                  <a:ext uri="{FF2B5EF4-FFF2-40B4-BE49-F238E27FC236}">
                    <a16:creationId xmlns:a16="http://schemas.microsoft.com/office/drawing/2014/main" xmlns="" id="{3A0841C6-C2EA-4EA7-AB99-26E778A401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48" y="174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40" name="Line 973">
                <a:extLst>
                  <a:ext uri="{FF2B5EF4-FFF2-40B4-BE49-F238E27FC236}">
                    <a16:creationId xmlns:a16="http://schemas.microsoft.com/office/drawing/2014/main" xmlns="" id="{4BF283E5-9AC5-4DED-B4F8-07C1B5C1F3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52" y="173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41" name="Line 974">
                <a:extLst>
                  <a:ext uri="{FF2B5EF4-FFF2-40B4-BE49-F238E27FC236}">
                    <a16:creationId xmlns:a16="http://schemas.microsoft.com/office/drawing/2014/main" xmlns="" id="{7ABF05E8-524B-4E4C-A308-DC8EF0240D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57" y="172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42" name="Line 975">
                <a:extLst>
                  <a:ext uri="{FF2B5EF4-FFF2-40B4-BE49-F238E27FC236}">
                    <a16:creationId xmlns:a16="http://schemas.microsoft.com/office/drawing/2014/main" xmlns="" id="{700540E5-6CDE-4D20-B3B6-6B7AE6579B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62" y="171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43" name="Line 976">
                <a:extLst>
                  <a:ext uri="{FF2B5EF4-FFF2-40B4-BE49-F238E27FC236}">
                    <a16:creationId xmlns:a16="http://schemas.microsoft.com/office/drawing/2014/main" xmlns="" id="{6F0AEAF9-8DC7-4FB1-8434-6C8D0A97DF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67" y="170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44" name="Line 977">
                <a:extLst>
                  <a:ext uri="{FF2B5EF4-FFF2-40B4-BE49-F238E27FC236}">
                    <a16:creationId xmlns:a16="http://schemas.microsoft.com/office/drawing/2014/main" xmlns="" id="{921CC94F-6509-4B3C-BA96-47BDD20DCA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2" y="169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45" name="Line 978">
                <a:extLst>
                  <a:ext uri="{FF2B5EF4-FFF2-40B4-BE49-F238E27FC236}">
                    <a16:creationId xmlns:a16="http://schemas.microsoft.com/office/drawing/2014/main" xmlns="" id="{7102C60E-28F3-4462-BC89-E47BC9FE8C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7" y="167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46" name="Line 979">
                <a:extLst>
                  <a:ext uri="{FF2B5EF4-FFF2-40B4-BE49-F238E27FC236}">
                    <a16:creationId xmlns:a16="http://schemas.microsoft.com/office/drawing/2014/main" xmlns="" id="{3AC3A304-D7D4-4459-BB75-0626617C08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2" y="166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47" name="Line 980">
                <a:extLst>
                  <a:ext uri="{FF2B5EF4-FFF2-40B4-BE49-F238E27FC236}">
                    <a16:creationId xmlns:a16="http://schemas.microsoft.com/office/drawing/2014/main" xmlns="" id="{C0051B23-F8C1-4F49-9FA4-287E9D29DA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7" y="165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48" name="Line 981">
                <a:extLst>
                  <a:ext uri="{FF2B5EF4-FFF2-40B4-BE49-F238E27FC236}">
                    <a16:creationId xmlns:a16="http://schemas.microsoft.com/office/drawing/2014/main" xmlns="" id="{70C4F2C6-5764-4DC3-80BF-BA00134EA9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92" y="164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49" name="Line 982">
                <a:extLst>
                  <a:ext uri="{FF2B5EF4-FFF2-40B4-BE49-F238E27FC236}">
                    <a16:creationId xmlns:a16="http://schemas.microsoft.com/office/drawing/2014/main" xmlns="" id="{85DF8E05-7E01-4A67-88BC-7048C677FA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97" y="163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50" name="Line 983">
                <a:extLst>
                  <a:ext uri="{FF2B5EF4-FFF2-40B4-BE49-F238E27FC236}">
                    <a16:creationId xmlns:a16="http://schemas.microsoft.com/office/drawing/2014/main" xmlns="" id="{2C34D103-C6A5-4FFD-8559-B053DD1424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1" y="162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51" name="Line 984">
                <a:extLst>
                  <a:ext uri="{FF2B5EF4-FFF2-40B4-BE49-F238E27FC236}">
                    <a16:creationId xmlns:a16="http://schemas.microsoft.com/office/drawing/2014/main" xmlns="" id="{B04C5851-C726-4C5C-8DD7-7321A151A5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6" y="160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52" name="Line 985">
                <a:extLst>
                  <a:ext uri="{FF2B5EF4-FFF2-40B4-BE49-F238E27FC236}">
                    <a16:creationId xmlns:a16="http://schemas.microsoft.com/office/drawing/2014/main" xmlns="" id="{5B2F8F4F-CC9C-48BC-BBB9-0B3FA7E689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1" y="159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53" name="Line 986">
                <a:extLst>
                  <a:ext uri="{FF2B5EF4-FFF2-40B4-BE49-F238E27FC236}">
                    <a16:creationId xmlns:a16="http://schemas.microsoft.com/office/drawing/2014/main" xmlns="" id="{906EED44-75C5-4EB5-A801-AE384E0FE5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6" y="158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54" name="Line 987">
                <a:extLst>
                  <a:ext uri="{FF2B5EF4-FFF2-40B4-BE49-F238E27FC236}">
                    <a16:creationId xmlns:a16="http://schemas.microsoft.com/office/drawing/2014/main" xmlns="" id="{4F799D94-4AFA-4205-8F0D-6CBBB68311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0" y="157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55" name="Line 988">
                <a:extLst>
                  <a:ext uri="{FF2B5EF4-FFF2-40B4-BE49-F238E27FC236}">
                    <a16:creationId xmlns:a16="http://schemas.microsoft.com/office/drawing/2014/main" xmlns="" id="{B188D74B-93DC-4B18-A58D-92EBE19D46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5" y="156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56" name="Line 989">
                <a:extLst>
                  <a:ext uri="{FF2B5EF4-FFF2-40B4-BE49-F238E27FC236}">
                    <a16:creationId xmlns:a16="http://schemas.microsoft.com/office/drawing/2014/main" xmlns="" id="{22CB2607-8EE7-4F1A-A055-24CC44F904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0" y="155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57" name="Line 990">
                <a:extLst>
                  <a:ext uri="{FF2B5EF4-FFF2-40B4-BE49-F238E27FC236}">
                    <a16:creationId xmlns:a16="http://schemas.microsoft.com/office/drawing/2014/main" xmlns="" id="{3E0B485D-6DD4-48E4-9F0F-091957CC6D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5" y="154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58" name="Line 991">
                <a:extLst>
                  <a:ext uri="{FF2B5EF4-FFF2-40B4-BE49-F238E27FC236}">
                    <a16:creationId xmlns:a16="http://schemas.microsoft.com/office/drawing/2014/main" xmlns="" id="{0D90F84E-4018-4FE8-8883-21C48A0B54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9" y="152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59" name="Line 992">
                <a:extLst>
                  <a:ext uri="{FF2B5EF4-FFF2-40B4-BE49-F238E27FC236}">
                    <a16:creationId xmlns:a16="http://schemas.microsoft.com/office/drawing/2014/main" xmlns="" id="{A14E4B5A-60C2-4369-BF26-39AF21E702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4" y="1517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60" name="Line 993">
                <a:extLst>
                  <a:ext uri="{FF2B5EF4-FFF2-40B4-BE49-F238E27FC236}">
                    <a16:creationId xmlns:a16="http://schemas.microsoft.com/office/drawing/2014/main" xmlns="" id="{28C4AC82-21FD-43B5-97DC-9240A0560C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9" y="150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61" name="Line 994">
                <a:extLst>
                  <a:ext uri="{FF2B5EF4-FFF2-40B4-BE49-F238E27FC236}">
                    <a16:creationId xmlns:a16="http://schemas.microsoft.com/office/drawing/2014/main" xmlns="" id="{9BFEF2E3-7798-42E3-9C2E-F23242DCF9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3" y="1494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62" name="Line 995">
                <a:extLst>
                  <a:ext uri="{FF2B5EF4-FFF2-40B4-BE49-F238E27FC236}">
                    <a16:creationId xmlns:a16="http://schemas.microsoft.com/office/drawing/2014/main" xmlns="" id="{AF9A873A-475F-47F9-9B99-7A83851280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8" y="148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63" name="Line 996">
                <a:extLst>
                  <a:ext uri="{FF2B5EF4-FFF2-40B4-BE49-F238E27FC236}">
                    <a16:creationId xmlns:a16="http://schemas.microsoft.com/office/drawing/2014/main" xmlns="" id="{BE141DA4-445D-4100-9CC7-0326A04437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2" y="147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64" name="Line 997">
                <a:extLst>
                  <a:ext uri="{FF2B5EF4-FFF2-40B4-BE49-F238E27FC236}">
                    <a16:creationId xmlns:a16="http://schemas.microsoft.com/office/drawing/2014/main" xmlns="" id="{73111032-B92C-45FA-8655-4E22B5DEBF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7" y="145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65" name="Line 998">
                <a:extLst>
                  <a:ext uri="{FF2B5EF4-FFF2-40B4-BE49-F238E27FC236}">
                    <a16:creationId xmlns:a16="http://schemas.microsoft.com/office/drawing/2014/main" xmlns="" id="{08CFC04C-10EA-4763-B166-9CDBFD94AA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2" y="144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66" name="Line 999">
                <a:extLst>
                  <a:ext uri="{FF2B5EF4-FFF2-40B4-BE49-F238E27FC236}">
                    <a16:creationId xmlns:a16="http://schemas.microsoft.com/office/drawing/2014/main" xmlns="" id="{0D356492-53BF-4C8A-A693-72A01376BD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7" y="143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67" name="Line 1000">
                <a:extLst>
                  <a:ext uri="{FF2B5EF4-FFF2-40B4-BE49-F238E27FC236}">
                    <a16:creationId xmlns:a16="http://schemas.microsoft.com/office/drawing/2014/main" xmlns="" id="{4AFB5B8E-A762-4A00-AE67-7F47232267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1" y="142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68" name="Line 1001">
                <a:extLst>
                  <a:ext uri="{FF2B5EF4-FFF2-40B4-BE49-F238E27FC236}">
                    <a16:creationId xmlns:a16="http://schemas.microsoft.com/office/drawing/2014/main" xmlns="" id="{DBB94340-ABCC-42E6-AC38-C6B1ECBADD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6" y="141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69" name="Line 1002">
                <a:extLst>
                  <a:ext uri="{FF2B5EF4-FFF2-40B4-BE49-F238E27FC236}">
                    <a16:creationId xmlns:a16="http://schemas.microsoft.com/office/drawing/2014/main" xmlns="" id="{2228E6E2-A56F-476D-9500-B3F2A15454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0" y="140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70" name="Line 1003">
                <a:extLst>
                  <a:ext uri="{FF2B5EF4-FFF2-40B4-BE49-F238E27FC236}">
                    <a16:creationId xmlns:a16="http://schemas.microsoft.com/office/drawing/2014/main" xmlns="" id="{3AE3B45C-53B2-4A32-BA57-752E993556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5" y="139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71" name="Line 1004">
                <a:extLst>
                  <a:ext uri="{FF2B5EF4-FFF2-40B4-BE49-F238E27FC236}">
                    <a16:creationId xmlns:a16="http://schemas.microsoft.com/office/drawing/2014/main" xmlns="" id="{DC46E5CC-D809-4F97-9184-F86BBA8E4C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9" y="137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72" name="Line 1005">
                <a:extLst>
                  <a:ext uri="{FF2B5EF4-FFF2-40B4-BE49-F238E27FC236}">
                    <a16:creationId xmlns:a16="http://schemas.microsoft.com/office/drawing/2014/main" xmlns="" id="{6E94FA4E-0E45-498D-B7D0-44A86A1266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4" y="136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73" name="Line 1006">
                <a:extLst>
                  <a:ext uri="{FF2B5EF4-FFF2-40B4-BE49-F238E27FC236}">
                    <a16:creationId xmlns:a16="http://schemas.microsoft.com/office/drawing/2014/main" xmlns="" id="{6EC66D84-83DD-4894-BAEF-67A049D09C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8" y="135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74" name="Line 1007">
                <a:extLst>
                  <a:ext uri="{FF2B5EF4-FFF2-40B4-BE49-F238E27FC236}">
                    <a16:creationId xmlns:a16="http://schemas.microsoft.com/office/drawing/2014/main" xmlns="" id="{CD68FB16-87EF-451F-8162-35EDA72F51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3" y="134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75" name="Line 1008">
                <a:extLst>
                  <a:ext uri="{FF2B5EF4-FFF2-40B4-BE49-F238E27FC236}">
                    <a16:creationId xmlns:a16="http://schemas.microsoft.com/office/drawing/2014/main" xmlns="" id="{F01A2B00-D295-405B-8543-BEDBEA9B93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7" y="133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76" name="Line 1009">
                <a:extLst>
                  <a:ext uri="{FF2B5EF4-FFF2-40B4-BE49-F238E27FC236}">
                    <a16:creationId xmlns:a16="http://schemas.microsoft.com/office/drawing/2014/main" xmlns="" id="{8E76AECD-D228-4D34-A35F-C0CD6E4974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1" y="132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77" name="Line 1010">
                <a:extLst>
                  <a:ext uri="{FF2B5EF4-FFF2-40B4-BE49-F238E27FC236}">
                    <a16:creationId xmlns:a16="http://schemas.microsoft.com/office/drawing/2014/main" xmlns="" id="{2F08D905-9C57-4645-BAC7-37F5D938D5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6" y="130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78" name="Line 1011">
                <a:extLst>
                  <a:ext uri="{FF2B5EF4-FFF2-40B4-BE49-F238E27FC236}">
                    <a16:creationId xmlns:a16="http://schemas.microsoft.com/office/drawing/2014/main" xmlns="" id="{0812854A-8806-4522-8C13-C58BA3F90A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1" y="129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79" name="Line 1012">
                <a:extLst>
                  <a:ext uri="{FF2B5EF4-FFF2-40B4-BE49-F238E27FC236}">
                    <a16:creationId xmlns:a16="http://schemas.microsoft.com/office/drawing/2014/main" xmlns="" id="{5ED5CBBC-8A04-4FF6-8D94-BF920C1511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5" y="128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80" name="Line 1013">
                <a:extLst>
                  <a:ext uri="{FF2B5EF4-FFF2-40B4-BE49-F238E27FC236}">
                    <a16:creationId xmlns:a16="http://schemas.microsoft.com/office/drawing/2014/main" xmlns="" id="{4441BA68-6873-4E23-94EB-EB478BCFD5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9" y="127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81" name="Line 1014">
                <a:extLst>
                  <a:ext uri="{FF2B5EF4-FFF2-40B4-BE49-F238E27FC236}">
                    <a16:creationId xmlns:a16="http://schemas.microsoft.com/office/drawing/2014/main" xmlns="" id="{EC222184-7C14-46B0-940C-F545C9AD41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4" y="126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82" name="Line 1015">
                <a:extLst>
                  <a:ext uri="{FF2B5EF4-FFF2-40B4-BE49-F238E27FC236}">
                    <a16:creationId xmlns:a16="http://schemas.microsoft.com/office/drawing/2014/main" xmlns="" id="{D5A8E63D-B676-48D5-B4B3-A7C73D484A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8" y="125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83" name="Line 1016">
                <a:extLst>
                  <a:ext uri="{FF2B5EF4-FFF2-40B4-BE49-F238E27FC236}">
                    <a16:creationId xmlns:a16="http://schemas.microsoft.com/office/drawing/2014/main" xmlns="" id="{A808BDD9-E3A5-4AEA-865C-51DC7617AE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2" y="123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84" name="Line 1017">
                <a:extLst>
                  <a:ext uri="{FF2B5EF4-FFF2-40B4-BE49-F238E27FC236}">
                    <a16:creationId xmlns:a16="http://schemas.microsoft.com/office/drawing/2014/main" xmlns="" id="{13ECF421-3E12-41B8-9C9C-CBC0F59595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7" y="122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85" name="Line 1018">
                <a:extLst>
                  <a:ext uri="{FF2B5EF4-FFF2-40B4-BE49-F238E27FC236}">
                    <a16:creationId xmlns:a16="http://schemas.microsoft.com/office/drawing/2014/main" xmlns="" id="{E476F46D-AD6C-4498-ABA4-430D2C2AB5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1" y="121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86" name="Line 1019">
                <a:extLst>
                  <a:ext uri="{FF2B5EF4-FFF2-40B4-BE49-F238E27FC236}">
                    <a16:creationId xmlns:a16="http://schemas.microsoft.com/office/drawing/2014/main" xmlns="" id="{BF9E3722-9831-4C22-BB80-3BC7DDA4BD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5" y="120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87" name="Line 1020">
                <a:extLst>
                  <a:ext uri="{FF2B5EF4-FFF2-40B4-BE49-F238E27FC236}">
                    <a16:creationId xmlns:a16="http://schemas.microsoft.com/office/drawing/2014/main" xmlns="" id="{AABDE668-D908-4229-B5C5-A783C0A996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0" y="119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88" name="Line 1021">
                <a:extLst>
                  <a:ext uri="{FF2B5EF4-FFF2-40B4-BE49-F238E27FC236}">
                    <a16:creationId xmlns:a16="http://schemas.microsoft.com/office/drawing/2014/main" xmlns="" id="{FBB6041C-DB12-4E5C-88EB-E5BCBFC366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4" y="118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89" name="Line 1022">
                <a:extLst>
                  <a:ext uri="{FF2B5EF4-FFF2-40B4-BE49-F238E27FC236}">
                    <a16:creationId xmlns:a16="http://schemas.microsoft.com/office/drawing/2014/main" xmlns="" id="{48DA3E4C-0F6F-40A1-864F-D7F3E8BFA4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8" y="117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90" name="Line 1023">
                <a:extLst>
                  <a:ext uri="{FF2B5EF4-FFF2-40B4-BE49-F238E27FC236}">
                    <a16:creationId xmlns:a16="http://schemas.microsoft.com/office/drawing/2014/main" xmlns="" id="{320550C2-CF4B-4A61-BD9D-7E57F41690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3" y="115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91" name="Line 1024">
                <a:extLst>
                  <a:ext uri="{FF2B5EF4-FFF2-40B4-BE49-F238E27FC236}">
                    <a16:creationId xmlns:a16="http://schemas.microsoft.com/office/drawing/2014/main" xmlns="" id="{8DBE5BD9-620E-4F13-ADA5-2CAEAE0874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7" y="114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92" name="Line 1025">
                <a:extLst>
                  <a:ext uri="{FF2B5EF4-FFF2-40B4-BE49-F238E27FC236}">
                    <a16:creationId xmlns:a16="http://schemas.microsoft.com/office/drawing/2014/main" xmlns="" id="{87024BE2-FE13-44CC-BCF1-7E2D6DE41C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1" y="113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93" name="Line 1026">
                <a:extLst>
                  <a:ext uri="{FF2B5EF4-FFF2-40B4-BE49-F238E27FC236}">
                    <a16:creationId xmlns:a16="http://schemas.microsoft.com/office/drawing/2014/main" xmlns="" id="{D513E2EE-C2EB-408A-BCD4-942E107A03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5" y="112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94" name="Line 1027">
                <a:extLst>
                  <a:ext uri="{FF2B5EF4-FFF2-40B4-BE49-F238E27FC236}">
                    <a16:creationId xmlns:a16="http://schemas.microsoft.com/office/drawing/2014/main" xmlns="" id="{039DD911-22E8-4C2A-AF06-BB3850A537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9" y="111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95" name="Line 1028">
                <a:extLst>
                  <a:ext uri="{FF2B5EF4-FFF2-40B4-BE49-F238E27FC236}">
                    <a16:creationId xmlns:a16="http://schemas.microsoft.com/office/drawing/2014/main" xmlns="" id="{59380673-1BF4-406D-9436-18A51D6358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3" y="110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96" name="Line 1029">
                <a:extLst>
                  <a:ext uri="{FF2B5EF4-FFF2-40B4-BE49-F238E27FC236}">
                    <a16:creationId xmlns:a16="http://schemas.microsoft.com/office/drawing/2014/main" xmlns="" id="{B1B26490-709F-4340-82E1-9166821383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7" y="108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97" name="Line 1030">
                <a:extLst>
                  <a:ext uri="{FF2B5EF4-FFF2-40B4-BE49-F238E27FC236}">
                    <a16:creationId xmlns:a16="http://schemas.microsoft.com/office/drawing/2014/main" xmlns="" id="{DDE73C87-077C-4692-9A33-F8F1800205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2" y="107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98" name="Line 1031">
                <a:extLst>
                  <a:ext uri="{FF2B5EF4-FFF2-40B4-BE49-F238E27FC236}">
                    <a16:creationId xmlns:a16="http://schemas.microsoft.com/office/drawing/2014/main" xmlns="" id="{67B5F9AE-5CC3-487F-B72F-A19A73471B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6" y="106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99" name="Line 1032">
                <a:extLst>
                  <a:ext uri="{FF2B5EF4-FFF2-40B4-BE49-F238E27FC236}">
                    <a16:creationId xmlns:a16="http://schemas.microsoft.com/office/drawing/2014/main" xmlns="" id="{4D0EEC62-13AD-440D-B763-630016A7E1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0" y="105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00" name="Line 1033">
                <a:extLst>
                  <a:ext uri="{FF2B5EF4-FFF2-40B4-BE49-F238E27FC236}">
                    <a16:creationId xmlns:a16="http://schemas.microsoft.com/office/drawing/2014/main" xmlns="" id="{6BCAE9AB-4EBB-487F-9F99-C408F4C26C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4" y="104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01" name="Line 1034">
                <a:extLst>
                  <a:ext uri="{FF2B5EF4-FFF2-40B4-BE49-F238E27FC236}">
                    <a16:creationId xmlns:a16="http://schemas.microsoft.com/office/drawing/2014/main" xmlns="" id="{A2662B4C-302A-486D-A5D4-730565557D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8" y="103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02" name="Line 1035">
                <a:extLst>
                  <a:ext uri="{FF2B5EF4-FFF2-40B4-BE49-F238E27FC236}">
                    <a16:creationId xmlns:a16="http://schemas.microsoft.com/office/drawing/2014/main" xmlns="" id="{44E1F8A1-56E5-42EE-BE5E-FDCDF35B41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2" y="102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03" name="Line 1036">
                <a:extLst>
                  <a:ext uri="{FF2B5EF4-FFF2-40B4-BE49-F238E27FC236}">
                    <a16:creationId xmlns:a16="http://schemas.microsoft.com/office/drawing/2014/main" xmlns="" id="{1DFEEA5E-4603-4ED2-AF5D-7D0A509D43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7" y="100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04" name="Line 1037">
                <a:extLst>
                  <a:ext uri="{FF2B5EF4-FFF2-40B4-BE49-F238E27FC236}">
                    <a16:creationId xmlns:a16="http://schemas.microsoft.com/office/drawing/2014/main" xmlns="" id="{65734622-711C-40EE-9D99-4BB9FA0BA3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0" y="997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05" name="Line 1038">
                <a:extLst>
                  <a:ext uri="{FF2B5EF4-FFF2-40B4-BE49-F238E27FC236}">
                    <a16:creationId xmlns:a16="http://schemas.microsoft.com/office/drawing/2014/main" xmlns="" id="{E3A03835-6342-40BC-982B-BAE606B47D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5" y="986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06" name="Line 1039">
                <a:extLst>
                  <a:ext uri="{FF2B5EF4-FFF2-40B4-BE49-F238E27FC236}">
                    <a16:creationId xmlns:a16="http://schemas.microsoft.com/office/drawing/2014/main" xmlns="" id="{D4469A7B-3561-41EC-AEBD-ACA9E8E88C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8" y="97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07" name="Line 1040">
                <a:extLst>
                  <a:ext uri="{FF2B5EF4-FFF2-40B4-BE49-F238E27FC236}">
                    <a16:creationId xmlns:a16="http://schemas.microsoft.com/office/drawing/2014/main" xmlns="" id="{3CB488F5-8F1B-4296-A796-7FAF385F5E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2" y="96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08" name="Line 1041">
                <a:extLst>
                  <a:ext uri="{FF2B5EF4-FFF2-40B4-BE49-F238E27FC236}">
                    <a16:creationId xmlns:a16="http://schemas.microsoft.com/office/drawing/2014/main" xmlns="" id="{6799ED39-97D6-4160-A9E2-1CC4836AA6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7" y="95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09" name="Line 1042">
                <a:extLst>
                  <a:ext uri="{FF2B5EF4-FFF2-40B4-BE49-F238E27FC236}">
                    <a16:creationId xmlns:a16="http://schemas.microsoft.com/office/drawing/2014/main" xmlns="" id="{52006DB8-DBF6-4729-89F7-CB13E2D446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0" y="93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10" name="Line 1043">
                <a:extLst>
                  <a:ext uri="{FF2B5EF4-FFF2-40B4-BE49-F238E27FC236}">
                    <a16:creationId xmlns:a16="http://schemas.microsoft.com/office/drawing/2014/main" xmlns="" id="{5E6E84E1-27B1-49E6-A077-00B23FA36B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4" y="92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11" name="Line 1044">
                <a:extLst>
                  <a:ext uri="{FF2B5EF4-FFF2-40B4-BE49-F238E27FC236}">
                    <a16:creationId xmlns:a16="http://schemas.microsoft.com/office/drawing/2014/main" xmlns="" id="{E38F8611-2792-4272-9CE2-053815EAE3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8" y="91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12" name="Line 1045">
                <a:extLst>
                  <a:ext uri="{FF2B5EF4-FFF2-40B4-BE49-F238E27FC236}">
                    <a16:creationId xmlns:a16="http://schemas.microsoft.com/office/drawing/2014/main" xmlns="" id="{6DB32E78-9EC9-49E5-B7BB-A45688079F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2" y="90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13" name="Line 1046">
                <a:extLst>
                  <a:ext uri="{FF2B5EF4-FFF2-40B4-BE49-F238E27FC236}">
                    <a16:creationId xmlns:a16="http://schemas.microsoft.com/office/drawing/2014/main" xmlns="" id="{CDBAB64D-7AD8-4C56-9AAD-2D3322247D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6" y="89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14" name="Line 1047">
                <a:extLst>
                  <a:ext uri="{FF2B5EF4-FFF2-40B4-BE49-F238E27FC236}">
                    <a16:creationId xmlns:a16="http://schemas.microsoft.com/office/drawing/2014/main" xmlns="" id="{40C281B7-4183-49C0-A8F3-37571A39F1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0" y="88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15" name="Line 1048">
                <a:extLst>
                  <a:ext uri="{FF2B5EF4-FFF2-40B4-BE49-F238E27FC236}">
                    <a16:creationId xmlns:a16="http://schemas.microsoft.com/office/drawing/2014/main" xmlns="" id="{3CF9B3AD-24A1-4A7B-8C26-32358B2729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3" y="87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16" name="Line 1049">
                <a:extLst>
                  <a:ext uri="{FF2B5EF4-FFF2-40B4-BE49-F238E27FC236}">
                    <a16:creationId xmlns:a16="http://schemas.microsoft.com/office/drawing/2014/main" xmlns="" id="{7D76C4F5-5428-499A-AAF9-E9BB49A121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7" y="858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17" name="Line 1050">
                <a:extLst>
                  <a:ext uri="{FF2B5EF4-FFF2-40B4-BE49-F238E27FC236}">
                    <a16:creationId xmlns:a16="http://schemas.microsoft.com/office/drawing/2014/main" xmlns="" id="{ABC7562E-4804-4D86-81AE-BC27B55DF8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1" y="84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18" name="Line 1051">
                <a:extLst>
                  <a:ext uri="{FF2B5EF4-FFF2-40B4-BE49-F238E27FC236}">
                    <a16:creationId xmlns:a16="http://schemas.microsoft.com/office/drawing/2014/main" xmlns="" id="{1C14AC94-DD05-42D9-B0EE-1CAAC4A008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5" y="83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19" name="Line 1052">
                <a:extLst>
                  <a:ext uri="{FF2B5EF4-FFF2-40B4-BE49-F238E27FC236}">
                    <a16:creationId xmlns:a16="http://schemas.microsoft.com/office/drawing/2014/main" xmlns="" id="{9E8607A9-0F5C-4517-A516-A14A3CD2DB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9" y="824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20" name="Line 1053">
                <a:extLst>
                  <a:ext uri="{FF2B5EF4-FFF2-40B4-BE49-F238E27FC236}">
                    <a16:creationId xmlns:a16="http://schemas.microsoft.com/office/drawing/2014/main" xmlns="" id="{2875F6A3-BAA2-43A6-9F23-7D91AFC605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2" y="813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21" name="Line 1054">
                <a:extLst>
                  <a:ext uri="{FF2B5EF4-FFF2-40B4-BE49-F238E27FC236}">
                    <a16:creationId xmlns:a16="http://schemas.microsoft.com/office/drawing/2014/main" xmlns="" id="{A168C85D-023F-43AA-9305-A19CB791EE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6" y="80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22" name="Line 1055">
                <a:extLst>
                  <a:ext uri="{FF2B5EF4-FFF2-40B4-BE49-F238E27FC236}">
                    <a16:creationId xmlns:a16="http://schemas.microsoft.com/office/drawing/2014/main" xmlns="" id="{13060754-3A13-46D9-BA2C-CFB7430B05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0" y="78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23" name="Line 1056">
                <a:extLst>
                  <a:ext uri="{FF2B5EF4-FFF2-40B4-BE49-F238E27FC236}">
                    <a16:creationId xmlns:a16="http://schemas.microsoft.com/office/drawing/2014/main" xmlns="" id="{E9BF6FD7-75D9-483A-BF70-1F3BBD6137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3" y="77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24" name="Line 1057">
                <a:extLst>
                  <a:ext uri="{FF2B5EF4-FFF2-40B4-BE49-F238E27FC236}">
                    <a16:creationId xmlns:a16="http://schemas.microsoft.com/office/drawing/2014/main" xmlns="" id="{3F2B5496-05CB-4C5C-B248-CCA813B803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7" y="766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25" name="Line 1058">
                <a:extLst>
                  <a:ext uri="{FF2B5EF4-FFF2-40B4-BE49-F238E27FC236}">
                    <a16:creationId xmlns:a16="http://schemas.microsoft.com/office/drawing/2014/main" xmlns="" id="{E97DD0BE-EBD2-40EC-BF73-FC49819EA2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0" y="75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26" name="Line 1059">
                <a:extLst>
                  <a:ext uri="{FF2B5EF4-FFF2-40B4-BE49-F238E27FC236}">
                    <a16:creationId xmlns:a16="http://schemas.microsoft.com/office/drawing/2014/main" xmlns="" id="{1BE08301-3A81-4385-8717-11491224F1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4" y="74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27" name="Line 1060">
                <a:extLst>
                  <a:ext uri="{FF2B5EF4-FFF2-40B4-BE49-F238E27FC236}">
                    <a16:creationId xmlns:a16="http://schemas.microsoft.com/office/drawing/2014/main" xmlns="" id="{80E25180-373C-4C99-A9D1-6BA7F5C89E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8" y="732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28" name="Line 1061">
                <a:extLst>
                  <a:ext uri="{FF2B5EF4-FFF2-40B4-BE49-F238E27FC236}">
                    <a16:creationId xmlns:a16="http://schemas.microsoft.com/office/drawing/2014/main" xmlns="" id="{74053ABC-CD67-44A6-AAF6-D0317C1D52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1" y="72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29" name="Line 1062">
                <a:extLst>
                  <a:ext uri="{FF2B5EF4-FFF2-40B4-BE49-F238E27FC236}">
                    <a16:creationId xmlns:a16="http://schemas.microsoft.com/office/drawing/2014/main" xmlns="" id="{F6F2EFE4-9F6B-4F3A-BBBC-72546D4CE0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5" y="70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0" name="Line 1063">
                <a:extLst>
                  <a:ext uri="{FF2B5EF4-FFF2-40B4-BE49-F238E27FC236}">
                    <a16:creationId xmlns:a16="http://schemas.microsoft.com/office/drawing/2014/main" xmlns="" id="{BB5C1120-F685-4437-9D10-846D90356A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8" y="697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1" name="Line 1064">
                <a:extLst>
                  <a:ext uri="{FF2B5EF4-FFF2-40B4-BE49-F238E27FC236}">
                    <a16:creationId xmlns:a16="http://schemas.microsoft.com/office/drawing/2014/main" xmlns="" id="{CD8005C6-9040-445F-B092-51475C0F4E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1" y="68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2" name="Line 1065">
                <a:extLst>
                  <a:ext uri="{FF2B5EF4-FFF2-40B4-BE49-F238E27FC236}">
                    <a16:creationId xmlns:a16="http://schemas.microsoft.com/office/drawing/2014/main" xmlns="" id="{9212373D-0E13-4238-BBD9-FBB203B6D5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5" y="674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3" name="Line 1066">
                <a:extLst>
                  <a:ext uri="{FF2B5EF4-FFF2-40B4-BE49-F238E27FC236}">
                    <a16:creationId xmlns:a16="http://schemas.microsoft.com/office/drawing/2014/main" xmlns="" id="{50088693-BC55-4ABD-BE10-EC2D5C7988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8" y="66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4" name="Line 1067">
                <a:extLst>
                  <a:ext uri="{FF2B5EF4-FFF2-40B4-BE49-F238E27FC236}">
                    <a16:creationId xmlns:a16="http://schemas.microsoft.com/office/drawing/2014/main" xmlns="" id="{BFB38C72-AE72-433C-8D71-EE146D3CCD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1" y="65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5" name="Line 1068">
                <a:extLst>
                  <a:ext uri="{FF2B5EF4-FFF2-40B4-BE49-F238E27FC236}">
                    <a16:creationId xmlns:a16="http://schemas.microsoft.com/office/drawing/2014/main" xmlns="" id="{B41A1FB6-B38C-41F4-B3BF-9422FA55A0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5" y="63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6" name="Line 1069">
                <a:extLst>
                  <a:ext uri="{FF2B5EF4-FFF2-40B4-BE49-F238E27FC236}">
                    <a16:creationId xmlns:a16="http://schemas.microsoft.com/office/drawing/2014/main" xmlns="" id="{9C42BD6A-4B40-4747-B875-D28AD43CB2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8" y="628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7" name="Line 1070">
                <a:extLst>
                  <a:ext uri="{FF2B5EF4-FFF2-40B4-BE49-F238E27FC236}">
                    <a16:creationId xmlns:a16="http://schemas.microsoft.com/office/drawing/2014/main" xmlns="" id="{7C0A57D5-9B9B-4F26-BF99-21A9A4A5C2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1" y="616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8" name="Line 1071">
                <a:extLst>
                  <a:ext uri="{FF2B5EF4-FFF2-40B4-BE49-F238E27FC236}">
                    <a16:creationId xmlns:a16="http://schemas.microsoft.com/office/drawing/2014/main" xmlns="" id="{7675F1EC-6BB1-4A73-8046-4A3F32714D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4" y="60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9" name="Line 1072">
                <a:extLst>
                  <a:ext uri="{FF2B5EF4-FFF2-40B4-BE49-F238E27FC236}">
                    <a16:creationId xmlns:a16="http://schemas.microsoft.com/office/drawing/2014/main" xmlns="" id="{1820EE36-3067-474B-A178-F587378A1A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7" y="593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40" name="Line 1073">
                <a:extLst>
                  <a:ext uri="{FF2B5EF4-FFF2-40B4-BE49-F238E27FC236}">
                    <a16:creationId xmlns:a16="http://schemas.microsoft.com/office/drawing/2014/main" xmlns="" id="{3DC4A415-F541-45F3-AA65-2FE63C7BB5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1" y="58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41" name="Line 1074">
                <a:extLst>
                  <a:ext uri="{FF2B5EF4-FFF2-40B4-BE49-F238E27FC236}">
                    <a16:creationId xmlns:a16="http://schemas.microsoft.com/office/drawing/2014/main" xmlns="" id="{40F14610-2C66-4EBB-BE95-F23A2E3D4C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4" y="57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42" name="Line 1075">
                <a:extLst>
                  <a:ext uri="{FF2B5EF4-FFF2-40B4-BE49-F238E27FC236}">
                    <a16:creationId xmlns:a16="http://schemas.microsoft.com/office/drawing/2014/main" xmlns="" id="{F5722299-D32D-488F-B87E-654BCE59F6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7" y="55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43" name="Line 1076">
                <a:extLst>
                  <a:ext uri="{FF2B5EF4-FFF2-40B4-BE49-F238E27FC236}">
                    <a16:creationId xmlns:a16="http://schemas.microsoft.com/office/drawing/2014/main" xmlns="" id="{3E597A18-FA81-4B9C-A54E-2753B90B1E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0" y="546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44" name="Line 1077">
                <a:extLst>
                  <a:ext uri="{FF2B5EF4-FFF2-40B4-BE49-F238E27FC236}">
                    <a16:creationId xmlns:a16="http://schemas.microsoft.com/office/drawing/2014/main" xmlns="" id="{01DA7CC2-92FE-4167-AE15-9AF596236D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3" y="535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45" name="Line 1078">
                <a:extLst>
                  <a:ext uri="{FF2B5EF4-FFF2-40B4-BE49-F238E27FC236}">
                    <a16:creationId xmlns:a16="http://schemas.microsoft.com/office/drawing/2014/main" xmlns="" id="{EE3E8AFB-43BA-4CE5-9E17-4E09BC18D2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6" y="524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46" name="Line 1079">
                <a:extLst>
                  <a:ext uri="{FF2B5EF4-FFF2-40B4-BE49-F238E27FC236}">
                    <a16:creationId xmlns:a16="http://schemas.microsoft.com/office/drawing/2014/main" xmlns="" id="{8FDB5BCE-C7AF-46BE-A2F3-17E39DC331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9" y="51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47" name="Line 1080">
                <a:extLst>
                  <a:ext uri="{FF2B5EF4-FFF2-40B4-BE49-F238E27FC236}">
                    <a16:creationId xmlns:a16="http://schemas.microsoft.com/office/drawing/2014/main" xmlns="" id="{B1EC2BB7-0BA2-406C-9245-EBB739E66E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2" y="501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48" name="Line 1081">
                <a:extLst>
                  <a:ext uri="{FF2B5EF4-FFF2-40B4-BE49-F238E27FC236}">
                    <a16:creationId xmlns:a16="http://schemas.microsoft.com/office/drawing/2014/main" xmlns="" id="{A8A77798-E568-4035-97ED-5DB453693B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4" y="48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49" name="Line 1082">
                <a:extLst>
                  <a:ext uri="{FF2B5EF4-FFF2-40B4-BE49-F238E27FC236}">
                    <a16:creationId xmlns:a16="http://schemas.microsoft.com/office/drawing/2014/main" xmlns="" id="{F4FE8057-48EF-42DC-B170-866AE3D524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7" y="47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0" name="Line 1083">
                <a:extLst>
                  <a:ext uri="{FF2B5EF4-FFF2-40B4-BE49-F238E27FC236}">
                    <a16:creationId xmlns:a16="http://schemas.microsoft.com/office/drawing/2014/main" xmlns="" id="{B16DBE1C-F5EE-43BC-80ED-ACF4130F6C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0" y="466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1" name="Line 1084">
                <a:extLst>
                  <a:ext uri="{FF2B5EF4-FFF2-40B4-BE49-F238E27FC236}">
                    <a16:creationId xmlns:a16="http://schemas.microsoft.com/office/drawing/2014/main" xmlns="" id="{AA385278-D703-4C89-9C24-A0514F874F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3" y="454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2" name="Line 1085">
                <a:extLst>
                  <a:ext uri="{FF2B5EF4-FFF2-40B4-BE49-F238E27FC236}">
                    <a16:creationId xmlns:a16="http://schemas.microsoft.com/office/drawing/2014/main" xmlns="" id="{FAE024CD-7E60-43BD-ACB9-677C64A531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5" y="443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3" name="Line 1086">
                <a:extLst>
                  <a:ext uri="{FF2B5EF4-FFF2-40B4-BE49-F238E27FC236}">
                    <a16:creationId xmlns:a16="http://schemas.microsoft.com/office/drawing/2014/main" xmlns="" id="{A2C0D81E-7CF3-4F39-BF2F-FC3718480F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8" y="43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4" name="Line 1087">
                <a:extLst>
                  <a:ext uri="{FF2B5EF4-FFF2-40B4-BE49-F238E27FC236}">
                    <a16:creationId xmlns:a16="http://schemas.microsoft.com/office/drawing/2014/main" xmlns="" id="{D8B2FC75-17BE-4BF2-959C-C3D1170356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1" y="420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5" name="Line 1088">
                <a:extLst>
                  <a:ext uri="{FF2B5EF4-FFF2-40B4-BE49-F238E27FC236}">
                    <a16:creationId xmlns:a16="http://schemas.microsoft.com/office/drawing/2014/main" xmlns="" id="{52D186D8-A234-4805-A43C-FABE43A993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3" y="40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6" name="Line 1089">
                <a:extLst>
                  <a:ext uri="{FF2B5EF4-FFF2-40B4-BE49-F238E27FC236}">
                    <a16:creationId xmlns:a16="http://schemas.microsoft.com/office/drawing/2014/main" xmlns="" id="{02EFB712-657C-4676-9B4E-77D766DE83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6" y="397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7" name="Line 1090">
                <a:extLst>
                  <a:ext uri="{FF2B5EF4-FFF2-40B4-BE49-F238E27FC236}">
                    <a16:creationId xmlns:a16="http://schemas.microsoft.com/office/drawing/2014/main" xmlns="" id="{383CED8D-CDAE-47F6-A400-403F88D030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8" y="385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8" name="Line 1091">
                <a:extLst>
                  <a:ext uri="{FF2B5EF4-FFF2-40B4-BE49-F238E27FC236}">
                    <a16:creationId xmlns:a16="http://schemas.microsoft.com/office/drawing/2014/main" xmlns="" id="{F34AACBB-4CC6-4832-8B73-DA87116634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1" y="373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9" name="Line 1092">
                <a:extLst>
                  <a:ext uri="{FF2B5EF4-FFF2-40B4-BE49-F238E27FC236}">
                    <a16:creationId xmlns:a16="http://schemas.microsoft.com/office/drawing/2014/main" xmlns="" id="{FBD8D241-68C7-43D7-9EEB-AB1E7013EA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3" y="362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60" name="Line 1093">
                <a:extLst>
                  <a:ext uri="{FF2B5EF4-FFF2-40B4-BE49-F238E27FC236}">
                    <a16:creationId xmlns:a16="http://schemas.microsoft.com/office/drawing/2014/main" xmlns="" id="{94A26794-4087-41F5-8B48-98AE142456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5" y="350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61" name="Line 1094">
                <a:extLst>
                  <a:ext uri="{FF2B5EF4-FFF2-40B4-BE49-F238E27FC236}">
                    <a16:creationId xmlns:a16="http://schemas.microsoft.com/office/drawing/2014/main" xmlns="" id="{605A9DF5-CF69-4167-9856-89F3BDFDF0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8" y="339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62" name="Line 1095">
                <a:extLst>
                  <a:ext uri="{FF2B5EF4-FFF2-40B4-BE49-F238E27FC236}">
                    <a16:creationId xmlns:a16="http://schemas.microsoft.com/office/drawing/2014/main" xmlns="" id="{6A187D0A-D36A-4520-80F9-2B4EF942B1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0" y="327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63" name="Line 1096">
                <a:extLst>
                  <a:ext uri="{FF2B5EF4-FFF2-40B4-BE49-F238E27FC236}">
                    <a16:creationId xmlns:a16="http://schemas.microsoft.com/office/drawing/2014/main" xmlns="" id="{E9C69894-FF27-4DE4-80BB-0E931CEAE6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2" y="316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64" name="Line 1097">
                <a:extLst>
                  <a:ext uri="{FF2B5EF4-FFF2-40B4-BE49-F238E27FC236}">
                    <a16:creationId xmlns:a16="http://schemas.microsoft.com/office/drawing/2014/main" xmlns="" id="{D1122600-3CE5-49A8-BCC3-289833A9E6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4" y="304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65" name="Line 1098">
                <a:extLst>
                  <a:ext uri="{FF2B5EF4-FFF2-40B4-BE49-F238E27FC236}">
                    <a16:creationId xmlns:a16="http://schemas.microsoft.com/office/drawing/2014/main" xmlns="" id="{9BB5E0F7-BA48-409F-9DE1-EFA4C63548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82" y="3757"/>
                <a:ext cx="2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66" name="Line 1099">
                <a:extLst>
                  <a:ext uri="{FF2B5EF4-FFF2-40B4-BE49-F238E27FC236}">
                    <a16:creationId xmlns:a16="http://schemas.microsoft.com/office/drawing/2014/main" xmlns="" id="{31243348-6E24-4D5F-9ECA-4EE749A9F4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02" y="3745"/>
                <a:ext cx="1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67" name="Line 1100">
                <a:extLst>
                  <a:ext uri="{FF2B5EF4-FFF2-40B4-BE49-F238E27FC236}">
                    <a16:creationId xmlns:a16="http://schemas.microsoft.com/office/drawing/2014/main" xmlns="" id="{C1894B42-42AD-4A6B-B4F0-72080C3E5C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20" y="3734"/>
                <a:ext cx="1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68" name="Line 1101">
                <a:extLst>
                  <a:ext uri="{FF2B5EF4-FFF2-40B4-BE49-F238E27FC236}">
                    <a16:creationId xmlns:a16="http://schemas.microsoft.com/office/drawing/2014/main" xmlns="" id="{99FC1278-1DFD-40A7-A4C5-610BFFC922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39" y="3722"/>
                <a:ext cx="1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69" name="Line 1102">
                <a:extLst>
                  <a:ext uri="{FF2B5EF4-FFF2-40B4-BE49-F238E27FC236}">
                    <a16:creationId xmlns:a16="http://schemas.microsoft.com/office/drawing/2014/main" xmlns="" id="{3B6FB17A-1E96-476F-B874-3E64D76D84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57" y="3711"/>
                <a:ext cx="1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70" name="Line 1103">
                <a:extLst>
                  <a:ext uri="{FF2B5EF4-FFF2-40B4-BE49-F238E27FC236}">
                    <a16:creationId xmlns:a16="http://schemas.microsoft.com/office/drawing/2014/main" xmlns="" id="{EEA350A6-1853-47D0-8A71-8CE5959A2E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75" y="3699"/>
                <a:ext cx="1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71" name="Line 1104">
                <a:extLst>
                  <a:ext uri="{FF2B5EF4-FFF2-40B4-BE49-F238E27FC236}">
                    <a16:creationId xmlns:a16="http://schemas.microsoft.com/office/drawing/2014/main" xmlns="" id="{CEF5167F-B2D7-4A90-98EC-402EE6BAA8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93" y="3688"/>
                <a:ext cx="1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72" name="Line 1105">
                <a:extLst>
                  <a:ext uri="{FF2B5EF4-FFF2-40B4-BE49-F238E27FC236}">
                    <a16:creationId xmlns:a16="http://schemas.microsoft.com/office/drawing/2014/main" xmlns="" id="{96C0E880-5C26-463B-A031-6D368393BE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11" y="3676"/>
                <a:ext cx="1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73" name="Line 1106">
                <a:extLst>
                  <a:ext uri="{FF2B5EF4-FFF2-40B4-BE49-F238E27FC236}">
                    <a16:creationId xmlns:a16="http://schemas.microsoft.com/office/drawing/2014/main" xmlns="" id="{427F17ED-EAFF-4D83-8A12-2FB829FD8E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29" y="3664"/>
                <a:ext cx="1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74" name="Line 1107">
                <a:extLst>
                  <a:ext uri="{FF2B5EF4-FFF2-40B4-BE49-F238E27FC236}">
                    <a16:creationId xmlns:a16="http://schemas.microsoft.com/office/drawing/2014/main" xmlns="" id="{B7DB8AA8-E54B-4120-B2FC-7F6C29689B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47" y="3653"/>
                <a:ext cx="1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75" name="Line 1108">
                <a:extLst>
                  <a:ext uri="{FF2B5EF4-FFF2-40B4-BE49-F238E27FC236}">
                    <a16:creationId xmlns:a16="http://schemas.microsoft.com/office/drawing/2014/main" xmlns="" id="{A36674CE-A4AB-41AC-9FEB-7063E59BFB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64" y="3642"/>
                <a:ext cx="1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76" name="Line 1109">
                <a:extLst>
                  <a:ext uri="{FF2B5EF4-FFF2-40B4-BE49-F238E27FC236}">
                    <a16:creationId xmlns:a16="http://schemas.microsoft.com/office/drawing/2014/main" xmlns="" id="{747A8F7B-9A9B-4515-8D29-737EBC446E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81" y="3630"/>
                <a:ext cx="1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77" name="Line 1110">
                <a:extLst>
                  <a:ext uri="{FF2B5EF4-FFF2-40B4-BE49-F238E27FC236}">
                    <a16:creationId xmlns:a16="http://schemas.microsoft.com/office/drawing/2014/main" xmlns="" id="{67A49D49-BAFA-4F4C-B07D-3C0EE2A778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98" y="3619"/>
                <a:ext cx="1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78" name="Line 1111">
                <a:extLst>
                  <a:ext uri="{FF2B5EF4-FFF2-40B4-BE49-F238E27FC236}">
                    <a16:creationId xmlns:a16="http://schemas.microsoft.com/office/drawing/2014/main" xmlns="" id="{05E02D19-C72A-413A-982E-D3C8C57B2A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15" y="3607"/>
                <a:ext cx="1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79" name="Line 1112">
                <a:extLst>
                  <a:ext uri="{FF2B5EF4-FFF2-40B4-BE49-F238E27FC236}">
                    <a16:creationId xmlns:a16="http://schemas.microsoft.com/office/drawing/2014/main" xmlns="" id="{0E4B3465-C08D-4340-BCE8-12A3684163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32" y="3595"/>
                <a:ext cx="1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80" name="Line 1113">
                <a:extLst>
                  <a:ext uri="{FF2B5EF4-FFF2-40B4-BE49-F238E27FC236}">
                    <a16:creationId xmlns:a16="http://schemas.microsoft.com/office/drawing/2014/main" xmlns="" id="{8D4AE6B0-B590-41B5-A6C4-C2A4E7BABC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48" y="3584"/>
                <a:ext cx="1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81" name="Line 1114">
                <a:extLst>
                  <a:ext uri="{FF2B5EF4-FFF2-40B4-BE49-F238E27FC236}">
                    <a16:creationId xmlns:a16="http://schemas.microsoft.com/office/drawing/2014/main" xmlns="" id="{A167B44F-058A-4325-B09E-84CA90D956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65" y="3572"/>
                <a:ext cx="1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82" name="Line 1115">
                <a:extLst>
                  <a:ext uri="{FF2B5EF4-FFF2-40B4-BE49-F238E27FC236}">
                    <a16:creationId xmlns:a16="http://schemas.microsoft.com/office/drawing/2014/main" xmlns="" id="{EB42FB64-4F8F-4CA2-AC8E-9ADB2D41D4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81" y="3561"/>
                <a:ext cx="1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83" name="Line 1116">
                <a:extLst>
                  <a:ext uri="{FF2B5EF4-FFF2-40B4-BE49-F238E27FC236}">
                    <a16:creationId xmlns:a16="http://schemas.microsoft.com/office/drawing/2014/main" xmlns="" id="{D938CD2C-0C60-4CF8-8ACA-1654B71244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97" y="3549"/>
                <a:ext cx="1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84" name="Line 1117">
                <a:extLst>
                  <a:ext uri="{FF2B5EF4-FFF2-40B4-BE49-F238E27FC236}">
                    <a16:creationId xmlns:a16="http://schemas.microsoft.com/office/drawing/2014/main" xmlns="" id="{5BF3DDF6-3EFC-4B64-8078-FD1A8652B3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13" y="3538"/>
                <a:ext cx="1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85" name="Line 1118">
                <a:extLst>
                  <a:ext uri="{FF2B5EF4-FFF2-40B4-BE49-F238E27FC236}">
                    <a16:creationId xmlns:a16="http://schemas.microsoft.com/office/drawing/2014/main" xmlns="" id="{76FA1C67-2102-47EF-8774-FFE351A7D3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29" y="3526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86" name="Line 1119">
                <a:extLst>
                  <a:ext uri="{FF2B5EF4-FFF2-40B4-BE49-F238E27FC236}">
                    <a16:creationId xmlns:a16="http://schemas.microsoft.com/office/drawing/2014/main" xmlns="" id="{CB7C52D7-E0E1-48B5-854C-0D1859A89C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44" y="3515"/>
                <a:ext cx="1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87" name="Line 1120">
                <a:extLst>
                  <a:ext uri="{FF2B5EF4-FFF2-40B4-BE49-F238E27FC236}">
                    <a16:creationId xmlns:a16="http://schemas.microsoft.com/office/drawing/2014/main" xmlns="" id="{F8A47914-1E7D-412A-BBC7-723B23A3C6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60" y="3503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88" name="Line 1121">
                <a:extLst>
                  <a:ext uri="{FF2B5EF4-FFF2-40B4-BE49-F238E27FC236}">
                    <a16:creationId xmlns:a16="http://schemas.microsoft.com/office/drawing/2014/main" xmlns="" id="{0A1FBD72-2E5F-420C-A256-BB4C20BD6B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75" y="3491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89" name="Line 1122">
                <a:extLst>
                  <a:ext uri="{FF2B5EF4-FFF2-40B4-BE49-F238E27FC236}">
                    <a16:creationId xmlns:a16="http://schemas.microsoft.com/office/drawing/2014/main" xmlns="" id="{857BB970-C78D-4457-A2F3-D265B61BE1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90" y="3480"/>
                <a:ext cx="1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90" name="Line 1123">
                <a:extLst>
                  <a:ext uri="{FF2B5EF4-FFF2-40B4-BE49-F238E27FC236}">
                    <a16:creationId xmlns:a16="http://schemas.microsoft.com/office/drawing/2014/main" xmlns="" id="{C8B556CA-133D-4680-A5A4-B59DF645E7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05" y="3468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91" name="Line 1124">
                <a:extLst>
                  <a:ext uri="{FF2B5EF4-FFF2-40B4-BE49-F238E27FC236}">
                    <a16:creationId xmlns:a16="http://schemas.microsoft.com/office/drawing/2014/main" xmlns="" id="{36FE0E26-7A68-46BA-8CD0-ACF3B127AC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20" y="3457"/>
                <a:ext cx="1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92" name="Line 1125">
                <a:extLst>
                  <a:ext uri="{FF2B5EF4-FFF2-40B4-BE49-F238E27FC236}">
                    <a16:creationId xmlns:a16="http://schemas.microsoft.com/office/drawing/2014/main" xmlns="" id="{A23285E7-0D53-4297-856E-6D5C2D8ED1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34" y="3445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93" name="Line 1126">
                <a:extLst>
                  <a:ext uri="{FF2B5EF4-FFF2-40B4-BE49-F238E27FC236}">
                    <a16:creationId xmlns:a16="http://schemas.microsoft.com/office/drawing/2014/main" xmlns="" id="{6549BA19-8DDB-4A1B-A64D-40B02B7C1C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49" y="3433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94" name="Line 1127">
                <a:extLst>
                  <a:ext uri="{FF2B5EF4-FFF2-40B4-BE49-F238E27FC236}">
                    <a16:creationId xmlns:a16="http://schemas.microsoft.com/office/drawing/2014/main" xmlns="" id="{2F9F5214-82D8-4CBE-A353-6CDE7CBA5F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64" y="3422"/>
                <a:ext cx="1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95" name="Line 1128">
                <a:extLst>
                  <a:ext uri="{FF2B5EF4-FFF2-40B4-BE49-F238E27FC236}">
                    <a16:creationId xmlns:a16="http://schemas.microsoft.com/office/drawing/2014/main" xmlns="" id="{EFE67E7E-A75A-40AE-A6A9-B4D9B3B17E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77" y="3411"/>
                <a:ext cx="1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96" name="Line 1129">
                <a:extLst>
                  <a:ext uri="{FF2B5EF4-FFF2-40B4-BE49-F238E27FC236}">
                    <a16:creationId xmlns:a16="http://schemas.microsoft.com/office/drawing/2014/main" xmlns="" id="{9685768E-A92B-4A06-8803-CB8EF566CD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92" y="3399"/>
                <a:ext cx="1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97" name="Line 1130">
                <a:extLst>
                  <a:ext uri="{FF2B5EF4-FFF2-40B4-BE49-F238E27FC236}">
                    <a16:creationId xmlns:a16="http://schemas.microsoft.com/office/drawing/2014/main" xmlns="" id="{2CF0156B-1C5F-4919-AD43-9D10027192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06" y="3388"/>
                <a:ext cx="1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98" name="Line 1131">
                <a:extLst>
                  <a:ext uri="{FF2B5EF4-FFF2-40B4-BE49-F238E27FC236}">
                    <a16:creationId xmlns:a16="http://schemas.microsoft.com/office/drawing/2014/main" xmlns="" id="{32366134-EC6F-4EC1-AEF3-8EC36AE513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20" y="3376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99" name="Line 1132">
                <a:extLst>
                  <a:ext uri="{FF2B5EF4-FFF2-40B4-BE49-F238E27FC236}">
                    <a16:creationId xmlns:a16="http://schemas.microsoft.com/office/drawing/2014/main" xmlns="" id="{005429E6-D832-49CC-9461-2C9DB95E21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33" y="3364"/>
                <a:ext cx="1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00" name="Line 1133">
                <a:extLst>
                  <a:ext uri="{FF2B5EF4-FFF2-40B4-BE49-F238E27FC236}">
                    <a16:creationId xmlns:a16="http://schemas.microsoft.com/office/drawing/2014/main" xmlns="" id="{21A60E87-B0C7-4F26-8311-374F10CF54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47" y="3353"/>
                <a:ext cx="1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01" name="Line 1134">
                <a:extLst>
                  <a:ext uri="{FF2B5EF4-FFF2-40B4-BE49-F238E27FC236}">
                    <a16:creationId xmlns:a16="http://schemas.microsoft.com/office/drawing/2014/main" xmlns="" id="{8127D079-1063-4E60-8D87-2C638B2A2A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60" y="3341"/>
                <a:ext cx="1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02" name="Line 1135">
                <a:extLst>
                  <a:ext uri="{FF2B5EF4-FFF2-40B4-BE49-F238E27FC236}">
                    <a16:creationId xmlns:a16="http://schemas.microsoft.com/office/drawing/2014/main" xmlns="" id="{E2F7BE51-D463-45B2-B162-269AD1FC3E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74" y="3330"/>
                <a:ext cx="1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03" name="Line 1136">
                <a:extLst>
                  <a:ext uri="{FF2B5EF4-FFF2-40B4-BE49-F238E27FC236}">
                    <a16:creationId xmlns:a16="http://schemas.microsoft.com/office/drawing/2014/main" xmlns="" id="{D415252C-CC85-41A5-8310-32018148F1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87" y="3318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04" name="Line 1137">
                <a:extLst>
                  <a:ext uri="{FF2B5EF4-FFF2-40B4-BE49-F238E27FC236}">
                    <a16:creationId xmlns:a16="http://schemas.microsoft.com/office/drawing/2014/main" xmlns="" id="{C7765FF5-C457-4790-B9B1-89178F3F69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00" y="3307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009" name="Group 1339">
              <a:extLst>
                <a:ext uri="{FF2B5EF4-FFF2-40B4-BE49-F238E27FC236}">
                  <a16:creationId xmlns:a16="http://schemas.microsoft.com/office/drawing/2014/main" xmlns="" id="{CEE22179-559E-478D-8881-436EBC8777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11551" y="1582738"/>
              <a:ext cx="2116138" cy="3667125"/>
              <a:chOff x="2212" y="997"/>
              <a:chExt cx="1333" cy="2310"/>
            </a:xfrm>
          </p:grpSpPr>
          <p:sp>
            <p:nvSpPr>
              <p:cNvPr id="6105" name="Line 1139">
                <a:extLst>
                  <a:ext uri="{FF2B5EF4-FFF2-40B4-BE49-F238E27FC236}">
                    <a16:creationId xmlns:a16="http://schemas.microsoft.com/office/drawing/2014/main" xmlns="" id="{8BA1756E-266B-4F3D-AAA0-293E3BDD6E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12" y="3295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06" name="Line 1140">
                <a:extLst>
                  <a:ext uri="{FF2B5EF4-FFF2-40B4-BE49-F238E27FC236}">
                    <a16:creationId xmlns:a16="http://schemas.microsoft.com/office/drawing/2014/main" xmlns="" id="{7DDA9FA4-3E3B-40BD-BAE9-CBB7A1F9CC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25" y="3283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07" name="Line 1141">
                <a:extLst>
                  <a:ext uri="{FF2B5EF4-FFF2-40B4-BE49-F238E27FC236}">
                    <a16:creationId xmlns:a16="http://schemas.microsoft.com/office/drawing/2014/main" xmlns="" id="{3D42D8D0-0F4B-4B30-BE9A-12EA0CA96C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38" y="3272"/>
                <a:ext cx="1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08" name="Line 1142">
                <a:extLst>
                  <a:ext uri="{FF2B5EF4-FFF2-40B4-BE49-F238E27FC236}">
                    <a16:creationId xmlns:a16="http://schemas.microsoft.com/office/drawing/2014/main" xmlns="" id="{DD8D1A2B-F655-497F-8362-12467E8711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51" y="3260"/>
                <a:ext cx="1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09" name="Line 1143">
                <a:extLst>
                  <a:ext uri="{FF2B5EF4-FFF2-40B4-BE49-F238E27FC236}">
                    <a16:creationId xmlns:a16="http://schemas.microsoft.com/office/drawing/2014/main" xmlns="" id="{D9AB1C8E-1C49-4778-8FD8-29034B7CD4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63" y="3249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10" name="Line 1144">
                <a:extLst>
                  <a:ext uri="{FF2B5EF4-FFF2-40B4-BE49-F238E27FC236}">
                    <a16:creationId xmlns:a16="http://schemas.microsoft.com/office/drawing/2014/main" xmlns="" id="{2707FFE9-E89B-4314-A834-14F8B7555F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75" y="3237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11" name="Line 1145">
                <a:extLst>
                  <a:ext uri="{FF2B5EF4-FFF2-40B4-BE49-F238E27FC236}">
                    <a16:creationId xmlns:a16="http://schemas.microsoft.com/office/drawing/2014/main" xmlns="" id="{01C36328-1651-4191-9BFC-F3AB46CEFF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88" y="3226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12" name="Line 1146">
                <a:extLst>
                  <a:ext uri="{FF2B5EF4-FFF2-40B4-BE49-F238E27FC236}">
                    <a16:creationId xmlns:a16="http://schemas.microsoft.com/office/drawing/2014/main" xmlns="" id="{54DA0123-B912-4150-B1BD-5DABFE28CA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00" y="3214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13" name="Line 1147">
                <a:extLst>
                  <a:ext uri="{FF2B5EF4-FFF2-40B4-BE49-F238E27FC236}">
                    <a16:creationId xmlns:a16="http://schemas.microsoft.com/office/drawing/2014/main" xmlns="" id="{601C37BC-6604-4FFC-AD84-666A5509EC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11" y="3203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14" name="Line 1148">
                <a:extLst>
                  <a:ext uri="{FF2B5EF4-FFF2-40B4-BE49-F238E27FC236}">
                    <a16:creationId xmlns:a16="http://schemas.microsoft.com/office/drawing/2014/main" xmlns="" id="{4D3600AB-1668-4FC5-B29D-4BA9AF54F8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23" y="3191"/>
                <a:ext cx="1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15" name="Line 1149">
                <a:extLst>
                  <a:ext uri="{FF2B5EF4-FFF2-40B4-BE49-F238E27FC236}">
                    <a16:creationId xmlns:a16="http://schemas.microsoft.com/office/drawing/2014/main" xmlns="" id="{0D5C5001-EE95-49C5-B7AA-E4D0B4A666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35" y="3180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16" name="Line 1150">
                <a:extLst>
                  <a:ext uri="{FF2B5EF4-FFF2-40B4-BE49-F238E27FC236}">
                    <a16:creationId xmlns:a16="http://schemas.microsoft.com/office/drawing/2014/main" xmlns="" id="{60868D1E-750F-451A-9A44-F81A9F4F4B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47" y="3168"/>
                <a:ext cx="1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17" name="Line 1151">
                <a:extLst>
                  <a:ext uri="{FF2B5EF4-FFF2-40B4-BE49-F238E27FC236}">
                    <a16:creationId xmlns:a16="http://schemas.microsoft.com/office/drawing/2014/main" xmlns="" id="{8BE972EA-34CC-43FD-A60F-E661CB1F47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59" y="3157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18" name="Line 1152">
                <a:extLst>
                  <a:ext uri="{FF2B5EF4-FFF2-40B4-BE49-F238E27FC236}">
                    <a16:creationId xmlns:a16="http://schemas.microsoft.com/office/drawing/2014/main" xmlns="" id="{A027C6CB-8628-4CCD-BB11-3086D01C6C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70" y="3145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19" name="Line 1153">
                <a:extLst>
                  <a:ext uri="{FF2B5EF4-FFF2-40B4-BE49-F238E27FC236}">
                    <a16:creationId xmlns:a16="http://schemas.microsoft.com/office/drawing/2014/main" xmlns="" id="{6F2B8F15-1EEC-4EA1-9FA5-69040E904B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81" y="3133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20" name="Line 1154">
                <a:extLst>
                  <a:ext uri="{FF2B5EF4-FFF2-40B4-BE49-F238E27FC236}">
                    <a16:creationId xmlns:a16="http://schemas.microsoft.com/office/drawing/2014/main" xmlns="" id="{2E8CB302-2FB6-424B-B2CD-FE5AC50DAE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92" y="3122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21" name="Line 1155">
                <a:extLst>
                  <a:ext uri="{FF2B5EF4-FFF2-40B4-BE49-F238E27FC236}">
                    <a16:creationId xmlns:a16="http://schemas.microsoft.com/office/drawing/2014/main" xmlns="" id="{E9B7F6A8-E6AC-4DA9-B42C-DCB713FE8D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03" y="3110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22" name="Line 1156">
                <a:extLst>
                  <a:ext uri="{FF2B5EF4-FFF2-40B4-BE49-F238E27FC236}">
                    <a16:creationId xmlns:a16="http://schemas.microsoft.com/office/drawing/2014/main" xmlns="" id="{1C119FBC-F96D-47C4-80FA-7E69411513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14" y="3099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23" name="Line 1157">
                <a:extLst>
                  <a:ext uri="{FF2B5EF4-FFF2-40B4-BE49-F238E27FC236}">
                    <a16:creationId xmlns:a16="http://schemas.microsoft.com/office/drawing/2014/main" xmlns="" id="{B953EBE9-7659-4731-A090-8A71D13EE9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26" y="3087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24" name="Line 1158">
                <a:extLst>
                  <a:ext uri="{FF2B5EF4-FFF2-40B4-BE49-F238E27FC236}">
                    <a16:creationId xmlns:a16="http://schemas.microsoft.com/office/drawing/2014/main" xmlns="" id="{391E9375-809D-4276-90EE-5ACE39CDCC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36" y="3076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25" name="Line 1159">
                <a:extLst>
                  <a:ext uri="{FF2B5EF4-FFF2-40B4-BE49-F238E27FC236}">
                    <a16:creationId xmlns:a16="http://schemas.microsoft.com/office/drawing/2014/main" xmlns="" id="{15561B41-FB03-42A8-B197-FA2C0FBA28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47" y="3064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26" name="Line 1160">
                <a:extLst>
                  <a:ext uri="{FF2B5EF4-FFF2-40B4-BE49-F238E27FC236}">
                    <a16:creationId xmlns:a16="http://schemas.microsoft.com/office/drawing/2014/main" xmlns="" id="{ECAACE8B-C80D-47C4-9269-4FC153D549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58" y="3052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27" name="Line 1161">
                <a:extLst>
                  <a:ext uri="{FF2B5EF4-FFF2-40B4-BE49-F238E27FC236}">
                    <a16:creationId xmlns:a16="http://schemas.microsoft.com/office/drawing/2014/main" xmlns="" id="{6415AE1C-6108-435B-BDA7-CDDFE5D0F1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68" y="3041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28" name="Line 1162">
                <a:extLst>
                  <a:ext uri="{FF2B5EF4-FFF2-40B4-BE49-F238E27FC236}">
                    <a16:creationId xmlns:a16="http://schemas.microsoft.com/office/drawing/2014/main" xmlns="" id="{23CC74CB-0B2F-4C60-948A-57C89CE39C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78" y="3029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29" name="Line 1163">
                <a:extLst>
                  <a:ext uri="{FF2B5EF4-FFF2-40B4-BE49-F238E27FC236}">
                    <a16:creationId xmlns:a16="http://schemas.microsoft.com/office/drawing/2014/main" xmlns="" id="{F3A48081-D260-4ECD-B8DD-70BAE12353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89" y="3018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30" name="Line 1164">
                <a:extLst>
                  <a:ext uri="{FF2B5EF4-FFF2-40B4-BE49-F238E27FC236}">
                    <a16:creationId xmlns:a16="http://schemas.microsoft.com/office/drawing/2014/main" xmlns="" id="{42182F1B-06DE-46C6-A7B1-4B9F1F7AA5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9" y="3007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31" name="Line 1165">
                <a:extLst>
                  <a:ext uri="{FF2B5EF4-FFF2-40B4-BE49-F238E27FC236}">
                    <a16:creationId xmlns:a16="http://schemas.microsoft.com/office/drawing/2014/main" xmlns="" id="{235783CE-4DD9-4E66-99F6-2EE87D866E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09" y="2995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32" name="Line 1166">
                <a:extLst>
                  <a:ext uri="{FF2B5EF4-FFF2-40B4-BE49-F238E27FC236}">
                    <a16:creationId xmlns:a16="http://schemas.microsoft.com/office/drawing/2014/main" xmlns="" id="{03147325-538C-4D42-977F-0773912CFE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19" y="2984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33" name="Line 1167">
                <a:extLst>
                  <a:ext uri="{FF2B5EF4-FFF2-40B4-BE49-F238E27FC236}">
                    <a16:creationId xmlns:a16="http://schemas.microsoft.com/office/drawing/2014/main" xmlns="" id="{A5C0CA8D-A059-4072-A52A-62F377FE8D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29" y="2972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34" name="Line 1168">
                <a:extLst>
                  <a:ext uri="{FF2B5EF4-FFF2-40B4-BE49-F238E27FC236}">
                    <a16:creationId xmlns:a16="http://schemas.microsoft.com/office/drawing/2014/main" xmlns="" id="{F5C44E39-FCAE-4470-B276-AA14F50166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38" y="2960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35" name="Line 1169">
                <a:extLst>
                  <a:ext uri="{FF2B5EF4-FFF2-40B4-BE49-F238E27FC236}">
                    <a16:creationId xmlns:a16="http://schemas.microsoft.com/office/drawing/2014/main" xmlns="" id="{F5B47F97-B585-42AB-8D7C-81177BB360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48" y="2949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36" name="Line 1170">
                <a:extLst>
                  <a:ext uri="{FF2B5EF4-FFF2-40B4-BE49-F238E27FC236}">
                    <a16:creationId xmlns:a16="http://schemas.microsoft.com/office/drawing/2014/main" xmlns="" id="{1CCE7B7A-CF42-4E85-B26B-DB7FB25974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58" y="2937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37" name="Line 1171">
                <a:extLst>
                  <a:ext uri="{FF2B5EF4-FFF2-40B4-BE49-F238E27FC236}">
                    <a16:creationId xmlns:a16="http://schemas.microsoft.com/office/drawing/2014/main" xmlns="" id="{1DA5A6C1-EF32-4DE8-A306-834506AC0E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68" y="2926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38" name="Line 1172">
                <a:extLst>
                  <a:ext uri="{FF2B5EF4-FFF2-40B4-BE49-F238E27FC236}">
                    <a16:creationId xmlns:a16="http://schemas.microsoft.com/office/drawing/2014/main" xmlns="" id="{C46E13D1-68B4-4AA8-A7C9-6DF6E05FCB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77" y="2914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39" name="Line 1173">
                <a:extLst>
                  <a:ext uri="{FF2B5EF4-FFF2-40B4-BE49-F238E27FC236}">
                    <a16:creationId xmlns:a16="http://schemas.microsoft.com/office/drawing/2014/main" xmlns="" id="{6932C7B1-5DF3-47AE-A29C-B7123A6F26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87" y="2902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40" name="Line 1174">
                <a:extLst>
                  <a:ext uri="{FF2B5EF4-FFF2-40B4-BE49-F238E27FC236}">
                    <a16:creationId xmlns:a16="http://schemas.microsoft.com/office/drawing/2014/main" xmlns="" id="{29F47849-B72D-4656-83DE-3FB3226579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96" y="2891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41" name="Line 1175">
                <a:extLst>
                  <a:ext uri="{FF2B5EF4-FFF2-40B4-BE49-F238E27FC236}">
                    <a16:creationId xmlns:a16="http://schemas.microsoft.com/office/drawing/2014/main" xmlns="" id="{95BFB85C-A6A6-41E9-B755-E349FFEA91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05" y="2879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42" name="Line 1176">
                <a:extLst>
                  <a:ext uri="{FF2B5EF4-FFF2-40B4-BE49-F238E27FC236}">
                    <a16:creationId xmlns:a16="http://schemas.microsoft.com/office/drawing/2014/main" xmlns="" id="{7B7AC40E-05C2-4910-97AA-5EA2A72FC3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14" y="2868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43" name="Line 1177">
                <a:extLst>
                  <a:ext uri="{FF2B5EF4-FFF2-40B4-BE49-F238E27FC236}">
                    <a16:creationId xmlns:a16="http://schemas.microsoft.com/office/drawing/2014/main" xmlns="" id="{5745A7D6-9C3F-4DE9-AE44-023F24640D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23" y="2856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44" name="Line 1178">
                <a:extLst>
                  <a:ext uri="{FF2B5EF4-FFF2-40B4-BE49-F238E27FC236}">
                    <a16:creationId xmlns:a16="http://schemas.microsoft.com/office/drawing/2014/main" xmlns="" id="{2128AE61-9680-422A-989E-DCA37A6F84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32" y="2845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45" name="Line 1179">
                <a:extLst>
                  <a:ext uri="{FF2B5EF4-FFF2-40B4-BE49-F238E27FC236}">
                    <a16:creationId xmlns:a16="http://schemas.microsoft.com/office/drawing/2014/main" xmlns="" id="{88E895D1-5CFE-4DE8-885E-477A34DD09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41" y="2833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46" name="Line 1180">
                <a:extLst>
                  <a:ext uri="{FF2B5EF4-FFF2-40B4-BE49-F238E27FC236}">
                    <a16:creationId xmlns:a16="http://schemas.microsoft.com/office/drawing/2014/main" xmlns="" id="{7772E717-BDCD-4403-B15D-CAFDEC356A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49" y="2821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47" name="Line 1181">
                <a:extLst>
                  <a:ext uri="{FF2B5EF4-FFF2-40B4-BE49-F238E27FC236}">
                    <a16:creationId xmlns:a16="http://schemas.microsoft.com/office/drawing/2014/main" xmlns="" id="{35DD65BD-5F74-4D70-B0DE-C8ADAE12B0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58" y="2810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48" name="Line 1182">
                <a:extLst>
                  <a:ext uri="{FF2B5EF4-FFF2-40B4-BE49-F238E27FC236}">
                    <a16:creationId xmlns:a16="http://schemas.microsoft.com/office/drawing/2014/main" xmlns="" id="{16627550-4DEB-46D7-BB29-E4484A81EA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67" y="2798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49" name="Line 1183">
                <a:extLst>
                  <a:ext uri="{FF2B5EF4-FFF2-40B4-BE49-F238E27FC236}">
                    <a16:creationId xmlns:a16="http://schemas.microsoft.com/office/drawing/2014/main" xmlns="" id="{F3C9A2F0-26EA-4739-A373-628CAD2159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76" y="2787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50" name="Line 1184">
                <a:extLst>
                  <a:ext uri="{FF2B5EF4-FFF2-40B4-BE49-F238E27FC236}">
                    <a16:creationId xmlns:a16="http://schemas.microsoft.com/office/drawing/2014/main" xmlns="" id="{0B8A0561-1CDC-442C-B754-187FA539D6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84" y="2776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51" name="Line 1185">
                <a:extLst>
                  <a:ext uri="{FF2B5EF4-FFF2-40B4-BE49-F238E27FC236}">
                    <a16:creationId xmlns:a16="http://schemas.microsoft.com/office/drawing/2014/main" xmlns="" id="{B8A74679-10F6-46A8-B7E8-BBA68C158A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93" y="2764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52" name="Line 1186">
                <a:extLst>
                  <a:ext uri="{FF2B5EF4-FFF2-40B4-BE49-F238E27FC236}">
                    <a16:creationId xmlns:a16="http://schemas.microsoft.com/office/drawing/2014/main" xmlns="" id="{B5048DA1-7094-481F-96A3-8C4EAA3DFD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01" y="2752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53" name="Line 1187">
                <a:extLst>
                  <a:ext uri="{FF2B5EF4-FFF2-40B4-BE49-F238E27FC236}">
                    <a16:creationId xmlns:a16="http://schemas.microsoft.com/office/drawing/2014/main" xmlns="" id="{D205F52C-8C74-4B38-A339-913778876B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09" y="2741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54" name="Line 1188">
                <a:extLst>
                  <a:ext uri="{FF2B5EF4-FFF2-40B4-BE49-F238E27FC236}">
                    <a16:creationId xmlns:a16="http://schemas.microsoft.com/office/drawing/2014/main" xmlns="" id="{8220E118-0D55-4057-820E-38355C05AC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17" y="2729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55" name="Line 1189">
                <a:extLst>
                  <a:ext uri="{FF2B5EF4-FFF2-40B4-BE49-F238E27FC236}">
                    <a16:creationId xmlns:a16="http://schemas.microsoft.com/office/drawing/2014/main" xmlns="" id="{4A425D84-7264-43D6-AF11-B03808BCB6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26" y="2718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56" name="Line 1190">
                <a:extLst>
                  <a:ext uri="{FF2B5EF4-FFF2-40B4-BE49-F238E27FC236}">
                    <a16:creationId xmlns:a16="http://schemas.microsoft.com/office/drawing/2014/main" xmlns="" id="{38622E02-5C84-4E30-B670-4F1A30ED71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34" y="2706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57" name="Line 1191">
                <a:extLst>
                  <a:ext uri="{FF2B5EF4-FFF2-40B4-BE49-F238E27FC236}">
                    <a16:creationId xmlns:a16="http://schemas.microsoft.com/office/drawing/2014/main" xmlns="" id="{B4053DBC-A3B1-47B9-9BF3-9B506254E7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2" y="2695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58" name="Line 1192">
                <a:extLst>
                  <a:ext uri="{FF2B5EF4-FFF2-40B4-BE49-F238E27FC236}">
                    <a16:creationId xmlns:a16="http://schemas.microsoft.com/office/drawing/2014/main" xmlns="" id="{ADFB0EF5-C21A-41E3-A194-186F136659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0" y="2683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59" name="Line 1193">
                <a:extLst>
                  <a:ext uri="{FF2B5EF4-FFF2-40B4-BE49-F238E27FC236}">
                    <a16:creationId xmlns:a16="http://schemas.microsoft.com/office/drawing/2014/main" xmlns="" id="{1374084A-E69C-4477-9678-D381137B4C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8" y="2672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60" name="Line 1194">
                <a:extLst>
                  <a:ext uri="{FF2B5EF4-FFF2-40B4-BE49-F238E27FC236}">
                    <a16:creationId xmlns:a16="http://schemas.microsoft.com/office/drawing/2014/main" xmlns="" id="{A22A0A41-7714-4787-936A-3AF2EC5ACE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66" y="2660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61" name="Line 1195">
                <a:extLst>
                  <a:ext uri="{FF2B5EF4-FFF2-40B4-BE49-F238E27FC236}">
                    <a16:creationId xmlns:a16="http://schemas.microsoft.com/office/drawing/2014/main" xmlns="" id="{FB4F14C6-AD0E-4B97-A5CE-F9DE3BF71D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73" y="2648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62" name="Line 1196">
                <a:extLst>
                  <a:ext uri="{FF2B5EF4-FFF2-40B4-BE49-F238E27FC236}">
                    <a16:creationId xmlns:a16="http://schemas.microsoft.com/office/drawing/2014/main" xmlns="" id="{3E658F79-8AB0-48E5-953B-F73498CB3A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1" y="2637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63" name="Line 1197">
                <a:extLst>
                  <a:ext uri="{FF2B5EF4-FFF2-40B4-BE49-F238E27FC236}">
                    <a16:creationId xmlns:a16="http://schemas.microsoft.com/office/drawing/2014/main" xmlns="" id="{7A96DA02-2419-4329-903B-82F4A2D087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9" y="2625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64" name="Line 1198">
                <a:extLst>
                  <a:ext uri="{FF2B5EF4-FFF2-40B4-BE49-F238E27FC236}">
                    <a16:creationId xmlns:a16="http://schemas.microsoft.com/office/drawing/2014/main" xmlns="" id="{04F4992D-AC0B-48F0-9F30-4C07058206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96" y="2614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65" name="Line 1199">
                <a:extLst>
                  <a:ext uri="{FF2B5EF4-FFF2-40B4-BE49-F238E27FC236}">
                    <a16:creationId xmlns:a16="http://schemas.microsoft.com/office/drawing/2014/main" xmlns="" id="{DDCE42F5-4524-454E-8F77-960F4AC776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04" y="2602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66" name="Line 1200">
                <a:extLst>
                  <a:ext uri="{FF2B5EF4-FFF2-40B4-BE49-F238E27FC236}">
                    <a16:creationId xmlns:a16="http://schemas.microsoft.com/office/drawing/2014/main" xmlns="" id="{53D3977E-FFB1-4DE3-9C4A-72FA8827AB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12" y="2590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67" name="Line 1201">
                <a:extLst>
                  <a:ext uri="{FF2B5EF4-FFF2-40B4-BE49-F238E27FC236}">
                    <a16:creationId xmlns:a16="http://schemas.microsoft.com/office/drawing/2014/main" xmlns="" id="{5CAF19BE-0DA2-4BE0-8D2D-27981A2075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19" y="2579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68" name="Line 1202">
                <a:extLst>
                  <a:ext uri="{FF2B5EF4-FFF2-40B4-BE49-F238E27FC236}">
                    <a16:creationId xmlns:a16="http://schemas.microsoft.com/office/drawing/2014/main" xmlns="" id="{D8A5F098-FD94-48DD-B748-2932CF7F04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26" y="2567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69" name="Line 1203">
                <a:extLst>
                  <a:ext uri="{FF2B5EF4-FFF2-40B4-BE49-F238E27FC236}">
                    <a16:creationId xmlns:a16="http://schemas.microsoft.com/office/drawing/2014/main" xmlns="" id="{0BA1F9A7-37A5-491F-BC72-E74AF6E05B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34" y="2556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70" name="Line 1204">
                <a:extLst>
                  <a:ext uri="{FF2B5EF4-FFF2-40B4-BE49-F238E27FC236}">
                    <a16:creationId xmlns:a16="http://schemas.microsoft.com/office/drawing/2014/main" xmlns="" id="{9DF3F3E6-D2BA-4CA0-9720-308AC93E5B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1" y="2545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71" name="Line 1205">
                <a:extLst>
                  <a:ext uri="{FF2B5EF4-FFF2-40B4-BE49-F238E27FC236}">
                    <a16:creationId xmlns:a16="http://schemas.microsoft.com/office/drawing/2014/main" xmlns="" id="{9A674692-5C69-4D19-A072-B1F9376A2C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2533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72" name="Line 1206">
                <a:extLst>
                  <a:ext uri="{FF2B5EF4-FFF2-40B4-BE49-F238E27FC236}">
                    <a16:creationId xmlns:a16="http://schemas.microsoft.com/office/drawing/2014/main" xmlns="" id="{8D9980A2-B477-4BB6-9313-818ED85197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55" y="2521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73" name="Line 1207">
                <a:extLst>
                  <a:ext uri="{FF2B5EF4-FFF2-40B4-BE49-F238E27FC236}">
                    <a16:creationId xmlns:a16="http://schemas.microsoft.com/office/drawing/2014/main" xmlns="" id="{8F94EC43-5268-4F7A-A1F8-519BE1B83C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62" y="2510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74" name="Line 1208">
                <a:extLst>
                  <a:ext uri="{FF2B5EF4-FFF2-40B4-BE49-F238E27FC236}">
                    <a16:creationId xmlns:a16="http://schemas.microsoft.com/office/drawing/2014/main" xmlns="" id="{CCC1C6D4-C676-4294-AA3E-4C3229F9A1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69" y="2498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75" name="Line 1209">
                <a:extLst>
                  <a:ext uri="{FF2B5EF4-FFF2-40B4-BE49-F238E27FC236}">
                    <a16:creationId xmlns:a16="http://schemas.microsoft.com/office/drawing/2014/main" xmlns="" id="{DD6B9433-564A-4E70-8FD8-3468409FDC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76" y="2487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76" name="Line 1210">
                <a:extLst>
                  <a:ext uri="{FF2B5EF4-FFF2-40B4-BE49-F238E27FC236}">
                    <a16:creationId xmlns:a16="http://schemas.microsoft.com/office/drawing/2014/main" xmlns="" id="{BD4DB4FF-E514-4418-8408-101F3BBA05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83" y="2475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77" name="Line 1211">
                <a:extLst>
                  <a:ext uri="{FF2B5EF4-FFF2-40B4-BE49-F238E27FC236}">
                    <a16:creationId xmlns:a16="http://schemas.microsoft.com/office/drawing/2014/main" xmlns="" id="{B670D3FC-956E-4E0F-808F-6850BD3E9F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90" y="2464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78" name="Line 1212">
                <a:extLst>
                  <a:ext uri="{FF2B5EF4-FFF2-40B4-BE49-F238E27FC236}">
                    <a16:creationId xmlns:a16="http://schemas.microsoft.com/office/drawing/2014/main" xmlns="" id="{13E98370-9F9A-4C78-998D-E42CC4E903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97" y="2452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79" name="Line 1213">
                <a:extLst>
                  <a:ext uri="{FF2B5EF4-FFF2-40B4-BE49-F238E27FC236}">
                    <a16:creationId xmlns:a16="http://schemas.microsoft.com/office/drawing/2014/main" xmlns="" id="{54A3D679-152C-4DEF-86D8-230B9ACA2E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04" y="2441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80" name="Line 1214">
                <a:extLst>
                  <a:ext uri="{FF2B5EF4-FFF2-40B4-BE49-F238E27FC236}">
                    <a16:creationId xmlns:a16="http://schemas.microsoft.com/office/drawing/2014/main" xmlns="" id="{2234DD52-9018-4CA2-BF49-AFA9544AD9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11" y="2429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81" name="Line 1215">
                <a:extLst>
                  <a:ext uri="{FF2B5EF4-FFF2-40B4-BE49-F238E27FC236}">
                    <a16:creationId xmlns:a16="http://schemas.microsoft.com/office/drawing/2014/main" xmlns="" id="{8E19BDFB-3FA0-45ED-90AD-6AE75C703C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17" y="2417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82" name="Line 1216">
                <a:extLst>
                  <a:ext uri="{FF2B5EF4-FFF2-40B4-BE49-F238E27FC236}">
                    <a16:creationId xmlns:a16="http://schemas.microsoft.com/office/drawing/2014/main" xmlns="" id="{B961A555-F523-4382-A520-93D35C03DA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24" y="2406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83" name="Line 1217">
                <a:extLst>
                  <a:ext uri="{FF2B5EF4-FFF2-40B4-BE49-F238E27FC236}">
                    <a16:creationId xmlns:a16="http://schemas.microsoft.com/office/drawing/2014/main" xmlns="" id="{2F983F7B-BC56-4F0F-A485-BA87A34715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31" y="2394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84" name="Line 1218">
                <a:extLst>
                  <a:ext uri="{FF2B5EF4-FFF2-40B4-BE49-F238E27FC236}">
                    <a16:creationId xmlns:a16="http://schemas.microsoft.com/office/drawing/2014/main" xmlns="" id="{18BABA74-FE0B-4509-941A-0D48F336E7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37" y="2383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85" name="Line 1219">
                <a:extLst>
                  <a:ext uri="{FF2B5EF4-FFF2-40B4-BE49-F238E27FC236}">
                    <a16:creationId xmlns:a16="http://schemas.microsoft.com/office/drawing/2014/main" xmlns="" id="{CD921E36-652B-4304-8992-A648DDB099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44" y="2371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86" name="Line 1220">
                <a:extLst>
                  <a:ext uri="{FF2B5EF4-FFF2-40B4-BE49-F238E27FC236}">
                    <a16:creationId xmlns:a16="http://schemas.microsoft.com/office/drawing/2014/main" xmlns="" id="{C3043987-13DA-4EF7-9614-DB649350A7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50" y="2360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87" name="Line 1221">
                <a:extLst>
                  <a:ext uri="{FF2B5EF4-FFF2-40B4-BE49-F238E27FC236}">
                    <a16:creationId xmlns:a16="http://schemas.microsoft.com/office/drawing/2014/main" xmlns="" id="{DE6678C9-0F43-4297-B06D-708DCFF75F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56" y="2348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88" name="Line 1222">
                <a:extLst>
                  <a:ext uri="{FF2B5EF4-FFF2-40B4-BE49-F238E27FC236}">
                    <a16:creationId xmlns:a16="http://schemas.microsoft.com/office/drawing/2014/main" xmlns="" id="{BE1CDE19-E751-4EDC-96C8-DBE49B4DFE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63" y="2337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89" name="Line 1223">
                <a:extLst>
                  <a:ext uri="{FF2B5EF4-FFF2-40B4-BE49-F238E27FC236}">
                    <a16:creationId xmlns:a16="http://schemas.microsoft.com/office/drawing/2014/main" xmlns="" id="{9B40D22D-9C56-4EC6-9265-43F6A3004B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69" y="2325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90" name="Line 1224">
                <a:extLst>
                  <a:ext uri="{FF2B5EF4-FFF2-40B4-BE49-F238E27FC236}">
                    <a16:creationId xmlns:a16="http://schemas.microsoft.com/office/drawing/2014/main" xmlns="" id="{1179BBF3-935F-46EF-B804-370A79B11A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75" y="2314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91" name="Line 1225">
                <a:extLst>
                  <a:ext uri="{FF2B5EF4-FFF2-40B4-BE49-F238E27FC236}">
                    <a16:creationId xmlns:a16="http://schemas.microsoft.com/office/drawing/2014/main" xmlns="" id="{54E925D2-6FCD-437A-AC46-60639C57B2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82" y="2302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92" name="Line 1226">
                <a:extLst>
                  <a:ext uri="{FF2B5EF4-FFF2-40B4-BE49-F238E27FC236}">
                    <a16:creationId xmlns:a16="http://schemas.microsoft.com/office/drawing/2014/main" xmlns="" id="{1AAFD291-F7B8-4BCE-A270-B2956508DB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88" y="2290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93" name="Line 1227">
                <a:extLst>
                  <a:ext uri="{FF2B5EF4-FFF2-40B4-BE49-F238E27FC236}">
                    <a16:creationId xmlns:a16="http://schemas.microsoft.com/office/drawing/2014/main" xmlns="" id="{895A073E-F4CF-4198-A62F-9784F2EC89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94" y="2279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94" name="Line 1228">
                <a:extLst>
                  <a:ext uri="{FF2B5EF4-FFF2-40B4-BE49-F238E27FC236}">
                    <a16:creationId xmlns:a16="http://schemas.microsoft.com/office/drawing/2014/main" xmlns="" id="{DAA3A1A6-5812-421C-B0DA-F83C40A6C4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00" y="226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95" name="Line 1229">
                <a:extLst>
                  <a:ext uri="{FF2B5EF4-FFF2-40B4-BE49-F238E27FC236}">
                    <a16:creationId xmlns:a16="http://schemas.microsoft.com/office/drawing/2014/main" xmlns="" id="{C4A22042-DF5B-47E3-94E8-21CC4F26CD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06" y="2256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96" name="Line 1230">
                <a:extLst>
                  <a:ext uri="{FF2B5EF4-FFF2-40B4-BE49-F238E27FC236}">
                    <a16:creationId xmlns:a16="http://schemas.microsoft.com/office/drawing/2014/main" xmlns="" id="{10EB170A-46B3-45E8-AF79-D7F94EE617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13" y="224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97" name="Line 1231">
                <a:extLst>
                  <a:ext uri="{FF2B5EF4-FFF2-40B4-BE49-F238E27FC236}">
                    <a16:creationId xmlns:a16="http://schemas.microsoft.com/office/drawing/2014/main" xmlns="" id="{4CF358D4-D6A6-4F2A-8A8B-1896BFF445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18" y="2233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98" name="Line 1232">
                <a:extLst>
                  <a:ext uri="{FF2B5EF4-FFF2-40B4-BE49-F238E27FC236}">
                    <a16:creationId xmlns:a16="http://schemas.microsoft.com/office/drawing/2014/main" xmlns="" id="{D423F934-EAED-4758-BE69-263324537B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24" y="2221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99" name="Line 1233">
                <a:extLst>
                  <a:ext uri="{FF2B5EF4-FFF2-40B4-BE49-F238E27FC236}">
                    <a16:creationId xmlns:a16="http://schemas.microsoft.com/office/drawing/2014/main" xmlns="" id="{FFC556BC-13B8-4BE2-B702-EE4FC710C7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31" y="221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00" name="Line 1234">
                <a:extLst>
                  <a:ext uri="{FF2B5EF4-FFF2-40B4-BE49-F238E27FC236}">
                    <a16:creationId xmlns:a16="http://schemas.microsoft.com/office/drawing/2014/main" xmlns="" id="{A4BD4BE4-F6A2-4344-9ECD-4AFCAB6397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36" y="2198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01" name="Line 1235">
                <a:extLst>
                  <a:ext uri="{FF2B5EF4-FFF2-40B4-BE49-F238E27FC236}">
                    <a16:creationId xmlns:a16="http://schemas.microsoft.com/office/drawing/2014/main" xmlns="" id="{3D2B0024-31B9-42A0-9201-348FF807E9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43" y="218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02" name="Line 1236">
                <a:extLst>
                  <a:ext uri="{FF2B5EF4-FFF2-40B4-BE49-F238E27FC236}">
                    <a16:creationId xmlns:a16="http://schemas.microsoft.com/office/drawing/2014/main" xmlns="" id="{C3381122-6385-4BB5-AD44-7BC8D52FDA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48" y="2175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03" name="Line 1237">
                <a:extLst>
                  <a:ext uri="{FF2B5EF4-FFF2-40B4-BE49-F238E27FC236}">
                    <a16:creationId xmlns:a16="http://schemas.microsoft.com/office/drawing/2014/main" xmlns="" id="{3CB3545A-189F-42D2-91D9-82CA4EA400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54" y="2163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04" name="Line 1238">
                <a:extLst>
                  <a:ext uri="{FF2B5EF4-FFF2-40B4-BE49-F238E27FC236}">
                    <a16:creationId xmlns:a16="http://schemas.microsoft.com/office/drawing/2014/main" xmlns="" id="{CD3510D3-783C-4B94-BE01-917ED4585F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0" y="2152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05" name="Line 1239">
                <a:extLst>
                  <a:ext uri="{FF2B5EF4-FFF2-40B4-BE49-F238E27FC236}">
                    <a16:creationId xmlns:a16="http://schemas.microsoft.com/office/drawing/2014/main" xmlns="" id="{0283854B-C97E-4849-B971-05C8044118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6" y="2141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06" name="Line 1240">
                <a:extLst>
                  <a:ext uri="{FF2B5EF4-FFF2-40B4-BE49-F238E27FC236}">
                    <a16:creationId xmlns:a16="http://schemas.microsoft.com/office/drawing/2014/main" xmlns="" id="{F9CE69C9-7EAC-43AD-B6FA-9C14BF5E4E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72" y="212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07" name="Line 1241">
                <a:extLst>
                  <a:ext uri="{FF2B5EF4-FFF2-40B4-BE49-F238E27FC236}">
                    <a16:creationId xmlns:a16="http://schemas.microsoft.com/office/drawing/2014/main" xmlns="" id="{6FD39B03-853A-47A1-BB98-734AB32ECC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77" y="211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08" name="Line 1242">
                <a:extLst>
                  <a:ext uri="{FF2B5EF4-FFF2-40B4-BE49-F238E27FC236}">
                    <a16:creationId xmlns:a16="http://schemas.microsoft.com/office/drawing/2014/main" xmlns="" id="{11D703BD-8AEC-4FCE-8926-C0272DA843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83" y="2106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09" name="Line 1243">
                <a:extLst>
                  <a:ext uri="{FF2B5EF4-FFF2-40B4-BE49-F238E27FC236}">
                    <a16:creationId xmlns:a16="http://schemas.microsoft.com/office/drawing/2014/main" xmlns="" id="{16E06212-7009-410B-8C24-17ED005369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89" y="209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10" name="Line 1244">
                <a:extLst>
                  <a:ext uri="{FF2B5EF4-FFF2-40B4-BE49-F238E27FC236}">
                    <a16:creationId xmlns:a16="http://schemas.microsoft.com/office/drawing/2014/main" xmlns="" id="{FCC26ABF-4663-459D-AF13-8F4B5D7206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94" y="2083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11" name="Line 1245">
                <a:extLst>
                  <a:ext uri="{FF2B5EF4-FFF2-40B4-BE49-F238E27FC236}">
                    <a16:creationId xmlns:a16="http://schemas.microsoft.com/office/drawing/2014/main" xmlns="" id="{824A314C-02F6-42D6-B075-E4AB92D4E3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00" y="2071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12" name="Line 1246">
                <a:extLst>
                  <a:ext uri="{FF2B5EF4-FFF2-40B4-BE49-F238E27FC236}">
                    <a16:creationId xmlns:a16="http://schemas.microsoft.com/office/drawing/2014/main" xmlns="" id="{49BCC1DF-B78D-4E0C-A937-76B2A0E736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06" y="205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13" name="Line 1247">
                <a:extLst>
                  <a:ext uri="{FF2B5EF4-FFF2-40B4-BE49-F238E27FC236}">
                    <a16:creationId xmlns:a16="http://schemas.microsoft.com/office/drawing/2014/main" xmlns="" id="{3335ED22-D279-4EC6-B087-9C111AF2C5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11" y="204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14" name="Line 1248">
                <a:extLst>
                  <a:ext uri="{FF2B5EF4-FFF2-40B4-BE49-F238E27FC236}">
                    <a16:creationId xmlns:a16="http://schemas.microsoft.com/office/drawing/2014/main" xmlns="" id="{3B148637-4676-4C30-8FE4-34A7B3B671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16" y="2036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15" name="Line 1249">
                <a:extLst>
                  <a:ext uri="{FF2B5EF4-FFF2-40B4-BE49-F238E27FC236}">
                    <a16:creationId xmlns:a16="http://schemas.microsoft.com/office/drawing/2014/main" xmlns="" id="{3682D8D5-D832-4300-81B3-0335C6AD29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22" y="2025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16" name="Line 1250">
                <a:extLst>
                  <a:ext uri="{FF2B5EF4-FFF2-40B4-BE49-F238E27FC236}">
                    <a16:creationId xmlns:a16="http://schemas.microsoft.com/office/drawing/2014/main" xmlns="" id="{14EDA275-1BF5-4D55-AB66-1BE6026EC2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28" y="201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17" name="Line 1251">
                <a:extLst>
                  <a:ext uri="{FF2B5EF4-FFF2-40B4-BE49-F238E27FC236}">
                    <a16:creationId xmlns:a16="http://schemas.microsoft.com/office/drawing/2014/main" xmlns="" id="{6EE4553B-5FF0-49FB-BBB0-32455EA599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33" y="2002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18" name="Line 1252">
                <a:extLst>
                  <a:ext uri="{FF2B5EF4-FFF2-40B4-BE49-F238E27FC236}">
                    <a16:creationId xmlns:a16="http://schemas.microsoft.com/office/drawing/2014/main" xmlns="" id="{F3621E7D-C69F-4D31-8915-FF1EB3EA16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39" y="199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19" name="Line 1253">
                <a:extLst>
                  <a:ext uri="{FF2B5EF4-FFF2-40B4-BE49-F238E27FC236}">
                    <a16:creationId xmlns:a16="http://schemas.microsoft.com/office/drawing/2014/main" xmlns="" id="{BCE02625-8570-4D3F-97E1-12C1C93744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44" y="1979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20" name="Line 1254">
                <a:extLst>
                  <a:ext uri="{FF2B5EF4-FFF2-40B4-BE49-F238E27FC236}">
                    <a16:creationId xmlns:a16="http://schemas.microsoft.com/office/drawing/2014/main" xmlns="" id="{7FAF2053-C123-4556-8D12-C9E4FD273C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50" y="196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21" name="Line 1255">
                <a:extLst>
                  <a:ext uri="{FF2B5EF4-FFF2-40B4-BE49-F238E27FC236}">
                    <a16:creationId xmlns:a16="http://schemas.microsoft.com/office/drawing/2014/main" xmlns="" id="{3892A0A7-E3CC-4F70-964C-D4D474A6B8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55" y="195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22" name="Line 1256">
                <a:extLst>
                  <a:ext uri="{FF2B5EF4-FFF2-40B4-BE49-F238E27FC236}">
                    <a16:creationId xmlns:a16="http://schemas.microsoft.com/office/drawing/2014/main" xmlns="" id="{033FC728-3610-4B1D-B08E-6B9AA7E314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60" y="1944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23" name="Line 1257">
                <a:extLst>
                  <a:ext uri="{FF2B5EF4-FFF2-40B4-BE49-F238E27FC236}">
                    <a16:creationId xmlns:a16="http://schemas.microsoft.com/office/drawing/2014/main" xmlns="" id="{E83E53EA-5CE4-4DC4-A2C4-05584C32E0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65" y="1932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24" name="Line 1258">
                <a:extLst>
                  <a:ext uri="{FF2B5EF4-FFF2-40B4-BE49-F238E27FC236}">
                    <a16:creationId xmlns:a16="http://schemas.microsoft.com/office/drawing/2014/main" xmlns="" id="{97E22344-B1DC-4E0C-A8D6-700ACED129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71" y="192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25" name="Line 1259">
                <a:extLst>
                  <a:ext uri="{FF2B5EF4-FFF2-40B4-BE49-F238E27FC236}">
                    <a16:creationId xmlns:a16="http://schemas.microsoft.com/office/drawing/2014/main" xmlns="" id="{A6140AD1-3913-4D54-BAA9-DBB779B801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76" y="191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26" name="Line 1260">
                <a:extLst>
                  <a:ext uri="{FF2B5EF4-FFF2-40B4-BE49-F238E27FC236}">
                    <a16:creationId xmlns:a16="http://schemas.microsoft.com/office/drawing/2014/main" xmlns="" id="{E81EE5D8-FAEA-406F-810E-CD5F6E2789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81" y="189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27" name="Line 1261">
                <a:extLst>
                  <a:ext uri="{FF2B5EF4-FFF2-40B4-BE49-F238E27FC236}">
                    <a16:creationId xmlns:a16="http://schemas.microsoft.com/office/drawing/2014/main" xmlns="" id="{3E79DE41-E6BD-4A3C-B3B1-3D209197A3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86" y="188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28" name="Line 1262">
                <a:extLst>
                  <a:ext uri="{FF2B5EF4-FFF2-40B4-BE49-F238E27FC236}">
                    <a16:creationId xmlns:a16="http://schemas.microsoft.com/office/drawing/2014/main" xmlns="" id="{7E6539B6-5DB3-4D1D-A93A-C474CAC72B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1" y="187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29" name="Line 1263">
                <a:extLst>
                  <a:ext uri="{FF2B5EF4-FFF2-40B4-BE49-F238E27FC236}">
                    <a16:creationId xmlns:a16="http://schemas.microsoft.com/office/drawing/2014/main" xmlns="" id="{A7755DD0-D9E1-4D6E-9B41-7AC9E1B37B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6" y="186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30" name="Line 1264">
                <a:extLst>
                  <a:ext uri="{FF2B5EF4-FFF2-40B4-BE49-F238E27FC236}">
                    <a16:creationId xmlns:a16="http://schemas.microsoft.com/office/drawing/2014/main" xmlns="" id="{134F41E9-1529-4A45-B488-29AFC2EF34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1" y="1852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31" name="Line 1265">
                <a:extLst>
                  <a:ext uri="{FF2B5EF4-FFF2-40B4-BE49-F238E27FC236}">
                    <a16:creationId xmlns:a16="http://schemas.microsoft.com/office/drawing/2014/main" xmlns="" id="{2D62E5C0-908E-47CB-A7FC-8C74116429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7" y="184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32" name="Line 1266">
                <a:extLst>
                  <a:ext uri="{FF2B5EF4-FFF2-40B4-BE49-F238E27FC236}">
                    <a16:creationId xmlns:a16="http://schemas.microsoft.com/office/drawing/2014/main" xmlns="" id="{98CF6B55-E1BF-422A-B0FB-776A17DDAE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12" y="182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33" name="Line 1267">
                <a:extLst>
                  <a:ext uri="{FF2B5EF4-FFF2-40B4-BE49-F238E27FC236}">
                    <a16:creationId xmlns:a16="http://schemas.microsoft.com/office/drawing/2014/main" xmlns="" id="{91C1D9B5-17AD-4BC8-9361-D3846690CD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17" y="181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34" name="Line 1268">
                <a:extLst>
                  <a:ext uri="{FF2B5EF4-FFF2-40B4-BE49-F238E27FC236}">
                    <a16:creationId xmlns:a16="http://schemas.microsoft.com/office/drawing/2014/main" xmlns="" id="{B55E7680-4EEA-4C78-B721-1F042DD97A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22" y="1806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35" name="Line 1269">
                <a:extLst>
                  <a:ext uri="{FF2B5EF4-FFF2-40B4-BE49-F238E27FC236}">
                    <a16:creationId xmlns:a16="http://schemas.microsoft.com/office/drawing/2014/main" xmlns="" id="{C99254BE-DB1F-45DE-B195-39FF1CCB05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27" y="179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36" name="Line 1270">
                <a:extLst>
                  <a:ext uri="{FF2B5EF4-FFF2-40B4-BE49-F238E27FC236}">
                    <a16:creationId xmlns:a16="http://schemas.microsoft.com/office/drawing/2014/main" xmlns="" id="{3F45A6CD-30F3-4D3F-841C-1BD42100BF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2" y="178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37" name="Line 1271">
                <a:extLst>
                  <a:ext uri="{FF2B5EF4-FFF2-40B4-BE49-F238E27FC236}">
                    <a16:creationId xmlns:a16="http://schemas.microsoft.com/office/drawing/2014/main" xmlns="" id="{C99719E8-77A4-49F8-898C-C9F17148AE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7" y="177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38" name="Line 1272">
                <a:extLst>
                  <a:ext uri="{FF2B5EF4-FFF2-40B4-BE49-F238E27FC236}">
                    <a16:creationId xmlns:a16="http://schemas.microsoft.com/office/drawing/2014/main" xmlns="" id="{5C8AC485-1C7E-40B3-AA8B-D3CA532CCB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42" y="1759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39" name="Line 1273">
                <a:extLst>
                  <a:ext uri="{FF2B5EF4-FFF2-40B4-BE49-F238E27FC236}">
                    <a16:creationId xmlns:a16="http://schemas.microsoft.com/office/drawing/2014/main" xmlns="" id="{8B96F5BD-32FA-4363-AAA2-A3A70A21B5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48" y="174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0" name="Line 1274">
                <a:extLst>
                  <a:ext uri="{FF2B5EF4-FFF2-40B4-BE49-F238E27FC236}">
                    <a16:creationId xmlns:a16="http://schemas.microsoft.com/office/drawing/2014/main" xmlns="" id="{968059CE-0D51-4595-AF07-4C43B56473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52" y="173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1" name="Line 1275">
                <a:extLst>
                  <a:ext uri="{FF2B5EF4-FFF2-40B4-BE49-F238E27FC236}">
                    <a16:creationId xmlns:a16="http://schemas.microsoft.com/office/drawing/2014/main" xmlns="" id="{04B663B5-292A-4CE2-9C53-D89DB1C9EB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57" y="172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2" name="Line 1276">
                <a:extLst>
                  <a:ext uri="{FF2B5EF4-FFF2-40B4-BE49-F238E27FC236}">
                    <a16:creationId xmlns:a16="http://schemas.microsoft.com/office/drawing/2014/main" xmlns="" id="{65015C34-1A34-4BAC-B9A3-A9FC24A854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62" y="171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3" name="Line 1277">
                <a:extLst>
                  <a:ext uri="{FF2B5EF4-FFF2-40B4-BE49-F238E27FC236}">
                    <a16:creationId xmlns:a16="http://schemas.microsoft.com/office/drawing/2014/main" xmlns="" id="{2F16DF66-CE9F-41A9-A4B8-B01CC371C7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67" y="170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4" name="Line 1278">
                <a:extLst>
                  <a:ext uri="{FF2B5EF4-FFF2-40B4-BE49-F238E27FC236}">
                    <a16:creationId xmlns:a16="http://schemas.microsoft.com/office/drawing/2014/main" xmlns="" id="{B28A6385-4740-4643-8884-0015B24DD4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2" y="169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5" name="Line 1279">
                <a:extLst>
                  <a:ext uri="{FF2B5EF4-FFF2-40B4-BE49-F238E27FC236}">
                    <a16:creationId xmlns:a16="http://schemas.microsoft.com/office/drawing/2014/main" xmlns="" id="{23814AA8-76A4-48B5-955E-D73EB6B9D3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7" y="167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6" name="Line 1280">
                <a:extLst>
                  <a:ext uri="{FF2B5EF4-FFF2-40B4-BE49-F238E27FC236}">
                    <a16:creationId xmlns:a16="http://schemas.microsoft.com/office/drawing/2014/main" xmlns="" id="{5F89519C-C275-477C-AB3E-C1C04BD0DB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2" y="166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7" name="Line 1281">
                <a:extLst>
                  <a:ext uri="{FF2B5EF4-FFF2-40B4-BE49-F238E27FC236}">
                    <a16:creationId xmlns:a16="http://schemas.microsoft.com/office/drawing/2014/main" xmlns="" id="{9ACB295E-66E3-479A-9689-FB306D1B3B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7" y="165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8" name="Line 1282">
                <a:extLst>
                  <a:ext uri="{FF2B5EF4-FFF2-40B4-BE49-F238E27FC236}">
                    <a16:creationId xmlns:a16="http://schemas.microsoft.com/office/drawing/2014/main" xmlns="" id="{D31EB9C1-CD9C-4C2A-90EE-2BEA18EDB0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92" y="164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9" name="Line 1283">
                <a:extLst>
                  <a:ext uri="{FF2B5EF4-FFF2-40B4-BE49-F238E27FC236}">
                    <a16:creationId xmlns:a16="http://schemas.microsoft.com/office/drawing/2014/main" xmlns="" id="{42ECC275-B9C5-489E-9D1B-9F5F89BD0C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97" y="163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0" name="Line 1284">
                <a:extLst>
                  <a:ext uri="{FF2B5EF4-FFF2-40B4-BE49-F238E27FC236}">
                    <a16:creationId xmlns:a16="http://schemas.microsoft.com/office/drawing/2014/main" xmlns="" id="{9078DC39-15DE-483F-8D43-B6EE144D02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1" y="162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1" name="Line 1285">
                <a:extLst>
                  <a:ext uri="{FF2B5EF4-FFF2-40B4-BE49-F238E27FC236}">
                    <a16:creationId xmlns:a16="http://schemas.microsoft.com/office/drawing/2014/main" xmlns="" id="{8D7137B3-D6EA-4124-9C61-DA2ADAB6D0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6" y="160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2" name="Line 1286">
                <a:extLst>
                  <a:ext uri="{FF2B5EF4-FFF2-40B4-BE49-F238E27FC236}">
                    <a16:creationId xmlns:a16="http://schemas.microsoft.com/office/drawing/2014/main" xmlns="" id="{A562093B-5102-4CCA-9681-F0BC64413A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1" y="159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3" name="Line 1287">
                <a:extLst>
                  <a:ext uri="{FF2B5EF4-FFF2-40B4-BE49-F238E27FC236}">
                    <a16:creationId xmlns:a16="http://schemas.microsoft.com/office/drawing/2014/main" xmlns="" id="{D314D4BB-9A05-4134-8B9C-C34C0415A3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6" y="158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4" name="Line 1288">
                <a:extLst>
                  <a:ext uri="{FF2B5EF4-FFF2-40B4-BE49-F238E27FC236}">
                    <a16:creationId xmlns:a16="http://schemas.microsoft.com/office/drawing/2014/main" xmlns="" id="{6106E9E7-0FB8-41B1-BF72-EAB11021E5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0" y="157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5" name="Line 1289">
                <a:extLst>
                  <a:ext uri="{FF2B5EF4-FFF2-40B4-BE49-F238E27FC236}">
                    <a16:creationId xmlns:a16="http://schemas.microsoft.com/office/drawing/2014/main" xmlns="" id="{86BCC66B-F7FF-4675-9D82-8943BAADD5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5" y="156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6" name="Line 1290">
                <a:extLst>
                  <a:ext uri="{FF2B5EF4-FFF2-40B4-BE49-F238E27FC236}">
                    <a16:creationId xmlns:a16="http://schemas.microsoft.com/office/drawing/2014/main" xmlns="" id="{FBADFDC1-98E8-456A-87BB-81F1FBB3BA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0" y="155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7" name="Line 1291">
                <a:extLst>
                  <a:ext uri="{FF2B5EF4-FFF2-40B4-BE49-F238E27FC236}">
                    <a16:creationId xmlns:a16="http://schemas.microsoft.com/office/drawing/2014/main" xmlns="" id="{90EA2E16-54E6-4286-A693-25CEDCC20D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5" y="154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8" name="Line 1292">
                <a:extLst>
                  <a:ext uri="{FF2B5EF4-FFF2-40B4-BE49-F238E27FC236}">
                    <a16:creationId xmlns:a16="http://schemas.microsoft.com/office/drawing/2014/main" xmlns="" id="{AAF27242-7C6C-4522-B174-2246A1B82B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9" y="152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9" name="Line 1293">
                <a:extLst>
                  <a:ext uri="{FF2B5EF4-FFF2-40B4-BE49-F238E27FC236}">
                    <a16:creationId xmlns:a16="http://schemas.microsoft.com/office/drawing/2014/main" xmlns="" id="{1F6E1196-D911-49F0-ADBE-E7DA08D30B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4" y="1517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60" name="Line 1294">
                <a:extLst>
                  <a:ext uri="{FF2B5EF4-FFF2-40B4-BE49-F238E27FC236}">
                    <a16:creationId xmlns:a16="http://schemas.microsoft.com/office/drawing/2014/main" xmlns="" id="{0AE327F8-F4E3-469A-893F-F396EB00D5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9" y="150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61" name="Line 1295">
                <a:extLst>
                  <a:ext uri="{FF2B5EF4-FFF2-40B4-BE49-F238E27FC236}">
                    <a16:creationId xmlns:a16="http://schemas.microsoft.com/office/drawing/2014/main" xmlns="" id="{9DE383FB-F78F-4928-BC7C-29B5F4361A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3" y="1494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62" name="Line 1296">
                <a:extLst>
                  <a:ext uri="{FF2B5EF4-FFF2-40B4-BE49-F238E27FC236}">
                    <a16:creationId xmlns:a16="http://schemas.microsoft.com/office/drawing/2014/main" xmlns="" id="{F261C7D6-E359-4863-BFB0-FB708E092A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8" y="148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63" name="Line 1297">
                <a:extLst>
                  <a:ext uri="{FF2B5EF4-FFF2-40B4-BE49-F238E27FC236}">
                    <a16:creationId xmlns:a16="http://schemas.microsoft.com/office/drawing/2014/main" xmlns="" id="{31AD146D-E8E8-4121-B29A-5009F3E545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2" y="147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64" name="Line 1298">
                <a:extLst>
                  <a:ext uri="{FF2B5EF4-FFF2-40B4-BE49-F238E27FC236}">
                    <a16:creationId xmlns:a16="http://schemas.microsoft.com/office/drawing/2014/main" xmlns="" id="{E47481BF-71BD-4B61-AD52-9EE35BAA19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7" y="145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65" name="Line 1299">
                <a:extLst>
                  <a:ext uri="{FF2B5EF4-FFF2-40B4-BE49-F238E27FC236}">
                    <a16:creationId xmlns:a16="http://schemas.microsoft.com/office/drawing/2014/main" xmlns="" id="{435731DA-C4DB-47EC-9A25-BE30005C08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2" y="144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66" name="Line 1300">
                <a:extLst>
                  <a:ext uri="{FF2B5EF4-FFF2-40B4-BE49-F238E27FC236}">
                    <a16:creationId xmlns:a16="http://schemas.microsoft.com/office/drawing/2014/main" xmlns="" id="{A5B3C298-9D93-4980-B3FA-666A4A701B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7" y="143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67" name="Line 1301">
                <a:extLst>
                  <a:ext uri="{FF2B5EF4-FFF2-40B4-BE49-F238E27FC236}">
                    <a16:creationId xmlns:a16="http://schemas.microsoft.com/office/drawing/2014/main" xmlns="" id="{D0591DC3-CA18-4D02-AE36-122AC62780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1" y="142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68" name="Line 1302">
                <a:extLst>
                  <a:ext uri="{FF2B5EF4-FFF2-40B4-BE49-F238E27FC236}">
                    <a16:creationId xmlns:a16="http://schemas.microsoft.com/office/drawing/2014/main" xmlns="" id="{109D6C77-F675-458B-9E3A-BE270DA09A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6" y="141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69" name="Line 1303">
                <a:extLst>
                  <a:ext uri="{FF2B5EF4-FFF2-40B4-BE49-F238E27FC236}">
                    <a16:creationId xmlns:a16="http://schemas.microsoft.com/office/drawing/2014/main" xmlns="" id="{CE4459AB-1EA9-449D-A16A-636F4BB7CE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0" y="140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70" name="Line 1304">
                <a:extLst>
                  <a:ext uri="{FF2B5EF4-FFF2-40B4-BE49-F238E27FC236}">
                    <a16:creationId xmlns:a16="http://schemas.microsoft.com/office/drawing/2014/main" xmlns="" id="{3DE0EBE8-262A-4068-9176-CE6073FF03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5" y="139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71" name="Line 1305">
                <a:extLst>
                  <a:ext uri="{FF2B5EF4-FFF2-40B4-BE49-F238E27FC236}">
                    <a16:creationId xmlns:a16="http://schemas.microsoft.com/office/drawing/2014/main" xmlns="" id="{94DADAF6-AAF2-4FE5-8CA4-FC819D2A9E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9" y="137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72" name="Line 1306">
                <a:extLst>
                  <a:ext uri="{FF2B5EF4-FFF2-40B4-BE49-F238E27FC236}">
                    <a16:creationId xmlns:a16="http://schemas.microsoft.com/office/drawing/2014/main" xmlns="" id="{C55C62F3-972D-4635-99FB-7AA2FCE80D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4" y="136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73" name="Line 1307">
                <a:extLst>
                  <a:ext uri="{FF2B5EF4-FFF2-40B4-BE49-F238E27FC236}">
                    <a16:creationId xmlns:a16="http://schemas.microsoft.com/office/drawing/2014/main" xmlns="" id="{C05C2E7D-1D32-4532-978A-1BC7271DB5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8" y="135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74" name="Line 1308">
                <a:extLst>
                  <a:ext uri="{FF2B5EF4-FFF2-40B4-BE49-F238E27FC236}">
                    <a16:creationId xmlns:a16="http://schemas.microsoft.com/office/drawing/2014/main" xmlns="" id="{301F7E85-B258-4ABB-89CD-2ACD526BD8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3" y="134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75" name="Line 1309">
                <a:extLst>
                  <a:ext uri="{FF2B5EF4-FFF2-40B4-BE49-F238E27FC236}">
                    <a16:creationId xmlns:a16="http://schemas.microsoft.com/office/drawing/2014/main" xmlns="" id="{0C73E59C-5162-4C2C-BCD0-AB6B98CDDB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7" y="133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76" name="Line 1310">
                <a:extLst>
                  <a:ext uri="{FF2B5EF4-FFF2-40B4-BE49-F238E27FC236}">
                    <a16:creationId xmlns:a16="http://schemas.microsoft.com/office/drawing/2014/main" xmlns="" id="{9669D3D4-92A4-4A76-96C0-2674B433AE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1" y="132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77" name="Line 1311">
                <a:extLst>
                  <a:ext uri="{FF2B5EF4-FFF2-40B4-BE49-F238E27FC236}">
                    <a16:creationId xmlns:a16="http://schemas.microsoft.com/office/drawing/2014/main" xmlns="" id="{3F14F4BE-9B53-4532-BC65-4C17EA4978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6" y="130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78" name="Line 1312">
                <a:extLst>
                  <a:ext uri="{FF2B5EF4-FFF2-40B4-BE49-F238E27FC236}">
                    <a16:creationId xmlns:a16="http://schemas.microsoft.com/office/drawing/2014/main" xmlns="" id="{3E2E331F-0DDF-4A68-ADDD-B6DDD38D30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1" y="129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79" name="Line 1313">
                <a:extLst>
                  <a:ext uri="{FF2B5EF4-FFF2-40B4-BE49-F238E27FC236}">
                    <a16:creationId xmlns:a16="http://schemas.microsoft.com/office/drawing/2014/main" xmlns="" id="{07F11E00-6D92-4931-A8B6-7F0C138A18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5" y="128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80" name="Line 1314">
                <a:extLst>
                  <a:ext uri="{FF2B5EF4-FFF2-40B4-BE49-F238E27FC236}">
                    <a16:creationId xmlns:a16="http://schemas.microsoft.com/office/drawing/2014/main" xmlns="" id="{B7531FF0-8DBA-418F-A0CC-138493B9FF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9" y="127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81" name="Line 1315">
                <a:extLst>
                  <a:ext uri="{FF2B5EF4-FFF2-40B4-BE49-F238E27FC236}">
                    <a16:creationId xmlns:a16="http://schemas.microsoft.com/office/drawing/2014/main" xmlns="" id="{E1ED57DB-009F-4DEB-9BBC-06FD82C3CF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4" y="126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82" name="Line 1316">
                <a:extLst>
                  <a:ext uri="{FF2B5EF4-FFF2-40B4-BE49-F238E27FC236}">
                    <a16:creationId xmlns:a16="http://schemas.microsoft.com/office/drawing/2014/main" xmlns="" id="{97288B77-B0C3-48C5-A618-CE5CCB73B1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8" y="125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83" name="Line 1317">
                <a:extLst>
                  <a:ext uri="{FF2B5EF4-FFF2-40B4-BE49-F238E27FC236}">
                    <a16:creationId xmlns:a16="http://schemas.microsoft.com/office/drawing/2014/main" xmlns="" id="{6B88C09C-7985-40D0-B775-B0F96E3D73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2" y="123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84" name="Line 1318">
                <a:extLst>
                  <a:ext uri="{FF2B5EF4-FFF2-40B4-BE49-F238E27FC236}">
                    <a16:creationId xmlns:a16="http://schemas.microsoft.com/office/drawing/2014/main" xmlns="" id="{099219C1-903D-4F1E-8960-302AFCE5DB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7" y="122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85" name="Line 1319">
                <a:extLst>
                  <a:ext uri="{FF2B5EF4-FFF2-40B4-BE49-F238E27FC236}">
                    <a16:creationId xmlns:a16="http://schemas.microsoft.com/office/drawing/2014/main" xmlns="" id="{8769F23A-0EA9-43DD-A4FE-D7F36E47AF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1" y="121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86" name="Line 1320">
                <a:extLst>
                  <a:ext uri="{FF2B5EF4-FFF2-40B4-BE49-F238E27FC236}">
                    <a16:creationId xmlns:a16="http://schemas.microsoft.com/office/drawing/2014/main" xmlns="" id="{D083DD30-A397-49EF-AD78-7E29D91A09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5" y="120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87" name="Line 1321">
                <a:extLst>
                  <a:ext uri="{FF2B5EF4-FFF2-40B4-BE49-F238E27FC236}">
                    <a16:creationId xmlns:a16="http://schemas.microsoft.com/office/drawing/2014/main" xmlns="" id="{E81E7927-3F80-4585-ADAB-1D3FE13211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0" y="119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88" name="Line 1322">
                <a:extLst>
                  <a:ext uri="{FF2B5EF4-FFF2-40B4-BE49-F238E27FC236}">
                    <a16:creationId xmlns:a16="http://schemas.microsoft.com/office/drawing/2014/main" xmlns="" id="{7254C14B-DEBE-421C-8B79-BB78A125F2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4" y="118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89" name="Line 1323">
                <a:extLst>
                  <a:ext uri="{FF2B5EF4-FFF2-40B4-BE49-F238E27FC236}">
                    <a16:creationId xmlns:a16="http://schemas.microsoft.com/office/drawing/2014/main" xmlns="" id="{DC37D6A3-8A1C-4A2C-B894-BDF8F4B858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8" y="117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0" name="Line 1324">
                <a:extLst>
                  <a:ext uri="{FF2B5EF4-FFF2-40B4-BE49-F238E27FC236}">
                    <a16:creationId xmlns:a16="http://schemas.microsoft.com/office/drawing/2014/main" xmlns="" id="{EDC929B1-B17D-4643-8119-221A6C2C1D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3" y="115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1" name="Line 1325">
                <a:extLst>
                  <a:ext uri="{FF2B5EF4-FFF2-40B4-BE49-F238E27FC236}">
                    <a16:creationId xmlns:a16="http://schemas.microsoft.com/office/drawing/2014/main" xmlns="" id="{D910F3C5-0AF3-42AD-A859-8A772836DD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7" y="114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2" name="Line 1326">
                <a:extLst>
                  <a:ext uri="{FF2B5EF4-FFF2-40B4-BE49-F238E27FC236}">
                    <a16:creationId xmlns:a16="http://schemas.microsoft.com/office/drawing/2014/main" xmlns="" id="{B07C2F0C-8722-4ED7-9C55-544BE5DB42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1" y="113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3" name="Line 1327">
                <a:extLst>
                  <a:ext uri="{FF2B5EF4-FFF2-40B4-BE49-F238E27FC236}">
                    <a16:creationId xmlns:a16="http://schemas.microsoft.com/office/drawing/2014/main" xmlns="" id="{2023BD67-54E5-4A78-9E5A-CCF27B08EB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5" y="112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4" name="Line 1328">
                <a:extLst>
                  <a:ext uri="{FF2B5EF4-FFF2-40B4-BE49-F238E27FC236}">
                    <a16:creationId xmlns:a16="http://schemas.microsoft.com/office/drawing/2014/main" xmlns="" id="{54DE7B9A-E54B-4ED3-8C30-710400B037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9" y="111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5" name="Line 1329">
                <a:extLst>
                  <a:ext uri="{FF2B5EF4-FFF2-40B4-BE49-F238E27FC236}">
                    <a16:creationId xmlns:a16="http://schemas.microsoft.com/office/drawing/2014/main" xmlns="" id="{B3B6B6CB-598E-4D8C-AE52-3860EB51EB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3" y="110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6" name="Line 1330">
                <a:extLst>
                  <a:ext uri="{FF2B5EF4-FFF2-40B4-BE49-F238E27FC236}">
                    <a16:creationId xmlns:a16="http://schemas.microsoft.com/office/drawing/2014/main" xmlns="" id="{1F2626B4-2DA4-4A6B-971B-26DF0849FB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7" y="108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7" name="Line 1331">
                <a:extLst>
                  <a:ext uri="{FF2B5EF4-FFF2-40B4-BE49-F238E27FC236}">
                    <a16:creationId xmlns:a16="http://schemas.microsoft.com/office/drawing/2014/main" xmlns="" id="{A8CED201-BFD2-48AA-B282-A56B053DCD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2" y="107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8" name="Line 1332">
                <a:extLst>
                  <a:ext uri="{FF2B5EF4-FFF2-40B4-BE49-F238E27FC236}">
                    <a16:creationId xmlns:a16="http://schemas.microsoft.com/office/drawing/2014/main" xmlns="" id="{FCB0E970-4729-4E4A-A0F5-1EC03502B0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6" y="106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9" name="Line 1333">
                <a:extLst>
                  <a:ext uri="{FF2B5EF4-FFF2-40B4-BE49-F238E27FC236}">
                    <a16:creationId xmlns:a16="http://schemas.microsoft.com/office/drawing/2014/main" xmlns="" id="{DF5D76DF-9BE5-4EE4-8A4D-5E967897BC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0" y="105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00" name="Line 1334">
                <a:extLst>
                  <a:ext uri="{FF2B5EF4-FFF2-40B4-BE49-F238E27FC236}">
                    <a16:creationId xmlns:a16="http://schemas.microsoft.com/office/drawing/2014/main" xmlns="" id="{3D20BA22-0E53-410D-BB4C-E673E0D641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4" y="104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01" name="Line 1335">
                <a:extLst>
                  <a:ext uri="{FF2B5EF4-FFF2-40B4-BE49-F238E27FC236}">
                    <a16:creationId xmlns:a16="http://schemas.microsoft.com/office/drawing/2014/main" xmlns="" id="{32F51D55-A86F-4826-A27E-8F70F8C15F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8" y="103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02" name="Line 1336">
                <a:extLst>
                  <a:ext uri="{FF2B5EF4-FFF2-40B4-BE49-F238E27FC236}">
                    <a16:creationId xmlns:a16="http://schemas.microsoft.com/office/drawing/2014/main" xmlns="" id="{66974914-A787-4EB7-A2E0-646C8B6695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2" y="102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03" name="Line 1337">
                <a:extLst>
                  <a:ext uri="{FF2B5EF4-FFF2-40B4-BE49-F238E27FC236}">
                    <a16:creationId xmlns:a16="http://schemas.microsoft.com/office/drawing/2014/main" xmlns="" id="{F2A56492-3FB2-4F38-8BD4-036395EA14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7" y="100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04" name="Line 1338">
                <a:extLst>
                  <a:ext uri="{FF2B5EF4-FFF2-40B4-BE49-F238E27FC236}">
                    <a16:creationId xmlns:a16="http://schemas.microsoft.com/office/drawing/2014/main" xmlns="" id="{500303AF-4794-4FA0-93EE-DEEB520E5D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0" y="997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010" name="Line 1340">
              <a:extLst>
                <a:ext uri="{FF2B5EF4-FFF2-40B4-BE49-F238E27FC236}">
                  <a16:creationId xmlns:a16="http://schemas.microsoft.com/office/drawing/2014/main" xmlns="" id="{9FD71D3F-8707-4149-BD39-8FAE855025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27688" y="1565275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11" name="Line 1341">
              <a:extLst>
                <a:ext uri="{FF2B5EF4-FFF2-40B4-BE49-F238E27FC236}">
                  <a16:creationId xmlns:a16="http://schemas.microsoft.com/office/drawing/2014/main" xmlns="" id="{F1373263-BC30-44E1-9179-4F74C28BF6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32451" y="1546225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12" name="Line 1342">
              <a:extLst>
                <a:ext uri="{FF2B5EF4-FFF2-40B4-BE49-F238E27FC236}">
                  <a16:creationId xmlns:a16="http://schemas.microsoft.com/office/drawing/2014/main" xmlns="" id="{7BDAFB98-9335-4A1B-B251-9C5688817C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38801" y="1528763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13" name="Line 1343">
              <a:extLst>
                <a:ext uri="{FF2B5EF4-FFF2-40B4-BE49-F238E27FC236}">
                  <a16:creationId xmlns:a16="http://schemas.microsoft.com/office/drawing/2014/main" xmlns="" id="{D67214C6-70A6-488A-9A56-8375CDCD14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46738" y="1509713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14" name="Line 1344">
              <a:extLst>
                <a:ext uri="{FF2B5EF4-FFF2-40B4-BE49-F238E27FC236}">
                  <a16:creationId xmlns:a16="http://schemas.microsoft.com/office/drawing/2014/main" xmlns="" id="{A1FF17CA-726C-443D-874A-D3CFDD03A5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51501" y="1490663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15" name="Line 1345">
              <a:extLst>
                <a:ext uri="{FF2B5EF4-FFF2-40B4-BE49-F238E27FC236}">
                  <a16:creationId xmlns:a16="http://schemas.microsoft.com/office/drawing/2014/main" xmlns="" id="{3EF3C050-B5F7-4B7F-95C7-37EB62B28B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57851" y="1473200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16" name="Line 1346">
              <a:extLst>
                <a:ext uri="{FF2B5EF4-FFF2-40B4-BE49-F238E27FC236}">
                  <a16:creationId xmlns:a16="http://schemas.microsoft.com/office/drawing/2014/main" xmlns="" id="{969DDF44-9092-4F30-9EB2-B2E3EE6385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64201" y="1454150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17" name="Line 1347">
              <a:extLst>
                <a:ext uri="{FF2B5EF4-FFF2-40B4-BE49-F238E27FC236}">
                  <a16:creationId xmlns:a16="http://schemas.microsoft.com/office/drawing/2014/main" xmlns="" id="{C6643B89-CC5D-4E97-9549-1B04A44990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70551" y="1436688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18" name="Line 1348">
              <a:extLst>
                <a:ext uri="{FF2B5EF4-FFF2-40B4-BE49-F238E27FC236}">
                  <a16:creationId xmlns:a16="http://schemas.microsoft.com/office/drawing/2014/main" xmlns="" id="{06609CE9-703A-4776-B77A-A84987315F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76901" y="141763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19" name="Line 1349">
              <a:extLst>
                <a:ext uri="{FF2B5EF4-FFF2-40B4-BE49-F238E27FC236}">
                  <a16:creationId xmlns:a16="http://schemas.microsoft.com/office/drawing/2014/main" xmlns="" id="{2AF89D9E-ADCD-47BE-9311-A429F401B6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83251" y="139858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0" name="Line 1350">
              <a:extLst>
                <a:ext uri="{FF2B5EF4-FFF2-40B4-BE49-F238E27FC236}">
                  <a16:creationId xmlns:a16="http://schemas.microsoft.com/office/drawing/2014/main" xmlns="" id="{FE87DE46-BD52-4147-861C-02393EFC08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88013" y="1381125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1" name="Line 1351">
              <a:extLst>
                <a:ext uri="{FF2B5EF4-FFF2-40B4-BE49-F238E27FC236}">
                  <a16:creationId xmlns:a16="http://schemas.microsoft.com/office/drawing/2014/main" xmlns="" id="{3CA59BFF-F4EF-4203-A7EC-5F3D4A65D0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94363" y="1362075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2" name="Line 1352">
              <a:extLst>
                <a:ext uri="{FF2B5EF4-FFF2-40B4-BE49-F238E27FC236}">
                  <a16:creationId xmlns:a16="http://schemas.microsoft.com/office/drawing/2014/main" xmlns="" id="{58BBAEE7-C139-4CE6-8539-431CE68325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00713" y="1344613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3" name="Line 1353">
              <a:extLst>
                <a:ext uri="{FF2B5EF4-FFF2-40B4-BE49-F238E27FC236}">
                  <a16:creationId xmlns:a16="http://schemas.microsoft.com/office/drawing/2014/main" xmlns="" id="{9E91BE38-327F-440F-85A9-D16CE13581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07063" y="1325563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4" name="Line 1354">
              <a:extLst>
                <a:ext uri="{FF2B5EF4-FFF2-40B4-BE49-F238E27FC236}">
                  <a16:creationId xmlns:a16="http://schemas.microsoft.com/office/drawing/2014/main" xmlns="" id="{92C5CB2A-7F9D-48B4-8288-51D8C4E329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13413" y="1308100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5" name="Line 1355">
              <a:extLst>
                <a:ext uri="{FF2B5EF4-FFF2-40B4-BE49-F238E27FC236}">
                  <a16:creationId xmlns:a16="http://schemas.microsoft.com/office/drawing/2014/main" xmlns="" id="{0D3A61A0-4F4D-4A13-A5EB-2F929B51E7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18176" y="1290638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6" name="Line 1356">
              <a:extLst>
                <a:ext uri="{FF2B5EF4-FFF2-40B4-BE49-F238E27FC236}">
                  <a16:creationId xmlns:a16="http://schemas.microsoft.com/office/drawing/2014/main" xmlns="" id="{8E4EBFAA-A074-4C02-A597-09C7E4B1C1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24526" y="127158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7" name="Line 1357">
              <a:extLst>
                <a:ext uri="{FF2B5EF4-FFF2-40B4-BE49-F238E27FC236}">
                  <a16:creationId xmlns:a16="http://schemas.microsoft.com/office/drawing/2014/main" xmlns="" id="{ACE8EB3D-0504-4AD5-BD46-EF013F0675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30876" y="125253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8" name="Line 1358">
              <a:extLst>
                <a:ext uri="{FF2B5EF4-FFF2-40B4-BE49-F238E27FC236}">
                  <a16:creationId xmlns:a16="http://schemas.microsoft.com/office/drawing/2014/main" xmlns="" id="{E70B6277-183E-4D85-A65A-6B902A2074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35638" y="123348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9" name="Line 1359">
              <a:extLst>
                <a:ext uri="{FF2B5EF4-FFF2-40B4-BE49-F238E27FC236}">
                  <a16:creationId xmlns:a16="http://schemas.microsoft.com/office/drawing/2014/main" xmlns="" id="{BB90EA70-1308-407F-9DCC-CB90D476A6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41988" y="1216025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30" name="Line 1360">
              <a:extLst>
                <a:ext uri="{FF2B5EF4-FFF2-40B4-BE49-F238E27FC236}">
                  <a16:creationId xmlns:a16="http://schemas.microsoft.com/office/drawing/2014/main" xmlns="" id="{D232394D-B916-4AA6-9223-778F99EDD3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46751" y="1198563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31" name="Line 1361">
              <a:extLst>
                <a:ext uri="{FF2B5EF4-FFF2-40B4-BE49-F238E27FC236}">
                  <a16:creationId xmlns:a16="http://schemas.microsoft.com/office/drawing/2014/main" xmlns="" id="{33D6FD7F-A892-4D4D-B701-20288FB240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53101" y="1179513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32" name="Line 1362">
              <a:extLst>
                <a:ext uri="{FF2B5EF4-FFF2-40B4-BE49-F238E27FC236}">
                  <a16:creationId xmlns:a16="http://schemas.microsoft.com/office/drawing/2014/main" xmlns="" id="{E251D742-45AF-40B6-87C6-9BA4F9A06E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59451" y="1162050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33" name="Line 1363">
              <a:extLst>
                <a:ext uri="{FF2B5EF4-FFF2-40B4-BE49-F238E27FC236}">
                  <a16:creationId xmlns:a16="http://schemas.microsoft.com/office/drawing/2014/main" xmlns="" id="{88A3E912-155F-4D39-B907-8C8013FDD1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64213" y="1143000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34" name="Line 1364">
              <a:extLst>
                <a:ext uri="{FF2B5EF4-FFF2-40B4-BE49-F238E27FC236}">
                  <a16:creationId xmlns:a16="http://schemas.microsoft.com/office/drawing/2014/main" xmlns="" id="{4A9E4EA5-0FFC-48D2-9B5A-977B7C2A22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70563" y="1123950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35" name="Line 1365">
              <a:extLst>
                <a:ext uri="{FF2B5EF4-FFF2-40B4-BE49-F238E27FC236}">
                  <a16:creationId xmlns:a16="http://schemas.microsoft.com/office/drawing/2014/main" xmlns="" id="{6B1B02C1-AA92-4AC8-9475-21D7C07EC7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75326" y="1106488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36" name="Line 1366">
              <a:extLst>
                <a:ext uri="{FF2B5EF4-FFF2-40B4-BE49-F238E27FC236}">
                  <a16:creationId xmlns:a16="http://schemas.microsoft.com/office/drawing/2014/main" xmlns="" id="{87114C20-6FFB-4FC0-A462-21227D245A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80088" y="108743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37" name="Line 1367">
              <a:extLst>
                <a:ext uri="{FF2B5EF4-FFF2-40B4-BE49-F238E27FC236}">
                  <a16:creationId xmlns:a16="http://schemas.microsoft.com/office/drawing/2014/main" xmlns="" id="{03D995ED-B3E7-4D12-B925-C7ED42B43E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86438" y="1069975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38" name="Line 1368">
              <a:extLst>
                <a:ext uri="{FF2B5EF4-FFF2-40B4-BE49-F238E27FC236}">
                  <a16:creationId xmlns:a16="http://schemas.microsoft.com/office/drawing/2014/main" xmlns="" id="{DB86AC79-7747-4794-B807-98717226DD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91201" y="1050925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39" name="Line 1369">
              <a:extLst>
                <a:ext uri="{FF2B5EF4-FFF2-40B4-BE49-F238E27FC236}">
                  <a16:creationId xmlns:a16="http://schemas.microsoft.com/office/drawing/2014/main" xmlns="" id="{4836F043-941E-4335-8F5A-FAE21DAC1B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95963" y="1033463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0" name="Line 1370">
              <a:extLst>
                <a:ext uri="{FF2B5EF4-FFF2-40B4-BE49-F238E27FC236}">
                  <a16:creationId xmlns:a16="http://schemas.microsoft.com/office/drawing/2014/main" xmlns="" id="{4C7A37FB-563C-4945-A34C-DFF2B00404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02313" y="1014413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1" name="Line 1371">
              <a:extLst>
                <a:ext uri="{FF2B5EF4-FFF2-40B4-BE49-F238E27FC236}">
                  <a16:creationId xmlns:a16="http://schemas.microsoft.com/office/drawing/2014/main" xmlns="" id="{016BDE90-14F6-4DA2-B5D2-03D741DE30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07076" y="996950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" name="Line 1372">
              <a:extLst>
                <a:ext uri="{FF2B5EF4-FFF2-40B4-BE49-F238E27FC236}">
                  <a16:creationId xmlns:a16="http://schemas.microsoft.com/office/drawing/2014/main" xmlns="" id="{8E6AC8F8-0AB3-4E68-A10F-AC031186FD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11838" y="977900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" name="Line 1373">
              <a:extLst>
                <a:ext uri="{FF2B5EF4-FFF2-40B4-BE49-F238E27FC236}">
                  <a16:creationId xmlns:a16="http://schemas.microsoft.com/office/drawing/2014/main" xmlns="" id="{7961DB9B-20FE-45B3-9D9C-618163198B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16601" y="958850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4" name="Line 1374">
              <a:extLst>
                <a:ext uri="{FF2B5EF4-FFF2-40B4-BE49-F238E27FC236}">
                  <a16:creationId xmlns:a16="http://schemas.microsoft.com/office/drawing/2014/main" xmlns="" id="{E8D0722A-767B-43B8-9927-BCB9885CBF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21363" y="941388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5" name="Line 1375">
              <a:extLst>
                <a:ext uri="{FF2B5EF4-FFF2-40B4-BE49-F238E27FC236}">
                  <a16:creationId xmlns:a16="http://schemas.microsoft.com/office/drawing/2014/main" xmlns="" id="{9AC0E376-16BA-41A3-B27A-CB0BF6EE52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27713" y="92233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6" name="Line 1376">
              <a:extLst>
                <a:ext uri="{FF2B5EF4-FFF2-40B4-BE49-F238E27FC236}">
                  <a16:creationId xmlns:a16="http://schemas.microsoft.com/office/drawing/2014/main" xmlns="" id="{15E0A6DB-490D-4404-B572-B8EB90F98B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32476" y="904875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7" name="Line 1377">
              <a:extLst>
                <a:ext uri="{FF2B5EF4-FFF2-40B4-BE49-F238E27FC236}">
                  <a16:creationId xmlns:a16="http://schemas.microsoft.com/office/drawing/2014/main" xmlns="" id="{4AE87547-BF30-48B5-815F-6CF970C1DA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37238" y="885825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8" name="Line 1378">
              <a:extLst>
                <a:ext uri="{FF2B5EF4-FFF2-40B4-BE49-F238E27FC236}">
                  <a16:creationId xmlns:a16="http://schemas.microsoft.com/office/drawing/2014/main" xmlns="" id="{D9C66579-6976-4033-9199-174351962D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42001" y="866775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9" name="Line 1379">
              <a:extLst>
                <a:ext uri="{FF2B5EF4-FFF2-40B4-BE49-F238E27FC236}">
                  <a16:creationId xmlns:a16="http://schemas.microsoft.com/office/drawing/2014/main" xmlns="" id="{08D205DF-1F04-4A01-A4C2-0455FD6ED1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46763" y="849313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50" name="Line 1380">
              <a:extLst>
                <a:ext uri="{FF2B5EF4-FFF2-40B4-BE49-F238E27FC236}">
                  <a16:creationId xmlns:a16="http://schemas.microsoft.com/office/drawing/2014/main" xmlns="" id="{853083C7-3207-4F77-B7B4-428AACFAA4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51526" y="831850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51" name="Line 1381">
              <a:extLst>
                <a:ext uri="{FF2B5EF4-FFF2-40B4-BE49-F238E27FC236}">
                  <a16:creationId xmlns:a16="http://schemas.microsoft.com/office/drawing/2014/main" xmlns="" id="{0291081C-B09E-4404-82F9-BC233BDD9A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56288" y="812800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52" name="Line 1382">
              <a:extLst>
                <a:ext uri="{FF2B5EF4-FFF2-40B4-BE49-F238E27FC236}">
                  <a16:creationId xmlns:a16="http://schemas.microsoft.com/office/drawing/2014/main" xmlns="" id="{5E7E88AF-1776-40D9-9E84-93CDFA2973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61051" y="795338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53" name="Line 1383">
              <a:extLst>
                <a:ext uri="{FF2B5EF4-FFF2-40B4-BE49-F238E27FC236}">
                  <a16:creationId xmlns:a16="http://schemas.microsoft.com/office/drawing/2014/main" xmlns="" id="{111B6927-6CD2-42BF-9947-06EF24827A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64226" y="77628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54" name="Line 1384">
              <a:extLst>
                <a:ext uri="{FF2B5EF4-FFF2-40B4-BE49-F238E27FC236}">
                  <a16:creationId xmlns:a16="http://schemas.microsoft.com/office/drawing/2014/main" xmlns="" id="{55E63E18-183D-4838-9A70-2EF01343A8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68988" y="75723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55" name="Line 1385">
              <a:extLst>
                <a:ext uri="{FF2B5EF4-FFF2-40B4-BE49-F238E27FC236}">
                  <a16:creationId xmlns:a16="http://schemas.microsoft.com/office/drawing/2014/main" xmlns="" id="{0CD27E1B-E568-49B2-A810-1F75880F9E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73751" y="739775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56" name="Line 1386">
              <a:extLst>
                <a:ext uri="{FF2B5EF4-FFF2-40B4-BE49-F238E27FC236}">
                  <a16:creationId xmlns:a16="http://schemas.microsoft.com/office/drawing/2014/main" xmlns="" id="{82CA9F06-85EA-4B41-A5C0-CF46B53F7C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78513" y="720725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57" name="Line 1387">
              <a:extLst>
                <a:ext uri="{FF2B5EF4-FFF2-40B4-BE49-F238E27FC236}">
                  <a16:creationId xmlns:a16="http://schemas.microsoft.com/office/drawing/2014/main" xmlns="" id="{DC0BED46-08A2-4832-AD76-9FA9576886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81688" y="703263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58" name="Line 1388">
              <a:extLst>
                <a:ext uri="{FF2B5EF4-FFF2-40B4-BE49-F238E27FC236}">
                  <a16:creationId xmlns:a16="http://schemas.microsoft.com/office/drawing/2014/main" xmlns="" id="{07E91CE4-C932-4E84-BC64-D4A3BC946F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86451" y="684213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59" name="Line 1389">
              <a:extLst>
                <a:ext uri="{FF2B5EF4-FFF2-40B4-BE49-F238E27FC236}">
                  <a16:creationId xmlns:a16="http://schemas.microsoft.com/office/drawing/2014/main" xmlns="" id="{76BFA49E-234C-4A57-A99A-64576211E3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91213" y="666750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0" name="Line 1390">
              <a:extLst>
                <a:ext uri="{FF2B5EF4-FFF2-40B4-BE49-F238E27FC236}">
                  <a16:creationId xmlns:a16="http://schemas.microsoft.com/office/drawing/2014/main" xmlns="" id="{29961217-A546-4DC2-A0CF-8C43D4A2A0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94388" y="647700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1" name="Line 1391">
              <a:extLst>
                <a:ext uri="{FF2B5EF4-FFF2-40B4-BE49-F238E27FC236}">
                  <a16:creationId xmlns:a16="http://schemas.microsoft.com/office/drawing/2014/main" xmlns="" id="{E39BB450-F38A-46F3-AB0C-08BA5AE50B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99151" y="630238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2" name="Line 1392">
              <a:extLst>
                <a:ext uri="{FF2B5EF4-FFF2-40B4-BE49-F238E27FC236}">
                  <a16:creationId xmlns:a16="http://schemas.microsoft.com/office/drawing/2014/main" xmlns="" id="{F4C85EF2-39EA-4F71-BFCE-D437CB0AFF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02326" y="61118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3" name="Line 1393">
              <a:extLst>
                <a:ext uri="{FF2B5EF4-FFF2-40B4-BE49-F238E27FC236}">
                  <a16:creationId xmlns:a16="http://schemas.microsoft.com/office/drawing/2014/main" xmlns="" id="{25B36A9F-0D8D-4C6F-9101-D088CA8AE1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07088" y="592138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4" name="Line 1394">
              <a:extLst>
                <a:ext uri="{FF2B5EF4-FFF2-40B4-BE49-F238E27FC236}">
                  <a16:creationId xmlns:a16="http://schemas.microsoft.com/office/drawing/2014/main" xmlns="" id="{364331E0-A3E7-48B7-B803-19678399E3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10263" y="574675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5" name="Line 1395">
              <a:extLst>
                <a:ext uri="{FF2B5EF4-FFF2-40B4-BE49-F238E27FC236}">
                  <a16:creationId xmlns:a16="http://schemas.microsoft.com/office/drawing/2014/main" xmlns="" id="{8DF6248E-B6DA-44E5-A17F-B28B6221E4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13438" y="555625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6" name="Line 1396">
              <a:extLst>
                <a:ext uri="{FF2B5EF4-FFF2-40B4-BE49-F238E27FC236}">
                  <a16:creationId xmlns:a16="http://schemas.microsoft.com/office/drawing/2014/main" xmlns="" id="{78480743-0454-49EC-A9D3-38D6F4F333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18201" y="538163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7" name="Line 1397">
              <a:extLst>
                <a:ext uri="{FF2B5EF4-FFF2-40B4-BE49-F238E27FC236}">
                  <a16:creationId xmlns:a16="http://schemas.microsoft.com/office/drawing/2014/main" xmlns="" id="{CC1A818C-7258-4DE3-BA45-45D7D404CE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21376" y="519113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8" name="Line 1398">
              <a:extLst>
                <a:ext uri="{FF2B5EF4-FFF2-40B4-BE49-F238E27FC236}">
                  <a16:creationId xmlns:a16="http://schemas.microsoft.com/office/drawing/2014/main" xmlns="" id="{AE76CA34-E916-434A-9421-2C9DA0AEBB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24551" y="501650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9" name="Line 1399">
              <a:extLst>
                <a:ext uri="{FF2B5EF4-FFF2-40B4-BE49-F238E27FC236}">
                  <a16:creationId xmlns:a16="http://schemas.microsoft.com/office/drawing/2014/main" xmlns="" id="{5A560F6F-748B-4FC3-B08F-5E45589E07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27726" y="482600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73" name="Rectangle 1403">
              <a:extLst>
                <a:ext uri="{FF2B5EF4-FFF2-40B4-BE49-F238E27FC236}">
                  <a16:creationId xmlns:a16="http://schemas.microsoft.com/office/drawing/2014/main" xmlns="" id="{A63ADED6-3CDC-4B80-AFFC-EBCE45518E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4400" y="674687"/>
              <a:ext cx="819150" cy="32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Quartz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3596" name="Rectangle 13595">
            <a:extLst>
              <a:ext uri="{FF2B5EF4-FFF2-40B4-BE49-F238E27FC236}">
                <a16:creationId xmlns:a16="http://schemas.microsoft.com/office/drawing/2014/main" xmlns="" id="{D2F2F1EA-C703-4456-9788-B078F06AB121}"/>
              </a:ext>
            </a:extLst>
          </p:cNvPr>
          <p:cNvSpPr/>
          <p:nvPr/>
        </p:nvSpPr>
        <p:spPr>
          <a:xfrm>
            <a:off x="3912110" y="5994400"/>
            <a:ext cx="1749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Log a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SiO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 (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aq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endParaRPr lang="en-US" altLang="en-US" sz="1600" dirty="0">
              <a:latin typeface="Arial" panose="020B0604020202020204" pitchFamily="34" charset="0"/>
            </a:endParaRPr>
          </a:p>
        </p:txBody>
      </p:sp>
      <p:sp>
        <p:nvSpPr>
          <p:cNvPr id="13597" name="Rectangle 786">
            <a:extLst>
              <a:ext uri="{FF2B5EF4-FFF2-40B4-BE49-F238E27FC236}">
                <a16:creationId xmlns:a16="http://schemas.microsoft.com/office/drawing/2014/main" xmlns="" id="{6F02B847-9C0C-4DF3-943B-FDC6B932C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5538" y="6169541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xmlns="" id="{3E09A117-A4E9-49D2-9430-CE2FCC1E1D89}"/>
              </a:ext>
            </a:extLst>
          </p:cNvPr>
          <p:cNvSpPr/>
          <p:nvPr/>
        </p:nvSpPr>
        <p:spPr>
          <a:xfrm>
            <a:off x="5038724" y="2016154"/>
            <a:ext cx="914400" cy="2158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6" name="Arrow: Right 3145">
            <a:extLst>
              <a:ext uri="{FF2B5EF4-FFF2-40B4-BE49-F238E27FC236}">
                <a16:creationId xmlns:a16="http://schemas.microsoft.com/office/drawing/2014/main" xmlns="" id="{67AA87CE-BEF4-476C-B7F0-59F1DF919180}"/>
              </a:ext>
            </a:extLst>
          </p:cNvPr>
          <p:cNvSpPr/>
          <p:nvPr/>
        </p:nvSpPr>
        <p:spPr>
          <a:xfrm>
            <a:off x="5448299" y="1425604"/>
            <a:ext cx="476251" cy="1841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7" name="Arrow: Right 3146">
            <a:extLst>
              <a:ext uri="{FF2B5EF4-FFF2-40B4-BE49-F238E27FC236}">
                <a16:creationId xmlns:a16="http://schemas.microsoft.com/office/drawing/2014/main" xmlns="" id="{00361342-6E50-4916-BDA8-A0C1B1A1C33B}"/>
              </a:ext>
            </a:extLst>
          </p:cNvPr>
          <p:cNvSpPr/>
          <p:nvPr/>
        </p:nvSpPr>
        <p:spPr>
          <a:xfrm>
            <a:off x="5448299" y="949339"/>
            <a:ext cx="476251" cy="1841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8" name="Arrow: Right 3147">
            <a:extLst>
              <a:ext uri="{FF2B5EF4-FFF2-40B4-BE49-F238E27FC236}">
                <a16:creationId xmlns:a16="http://schemas.microsoft.com/office/drawing/2014/main" xmlns="" id="{394701EC-3CE5-4ABB-BC13-1A7AD27D20CB}"/>
              </a:ext>
            </a:extLst>
          </p:cNvPr>
          <p:cNvSpPr/>
          <p:nvPr/>
        </p:nvSpPr>
        <p:spPr>
          <a:xfrm>
            <a:off x="5495924" y="494268"/>
            <a:ext cx="476251" cy="1841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02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device&#10;&#10;Description automatically generated">
            <a:extLst>
              <a:ext uri="{FF2B5EF4-FFF2-40B4-BE49-F238E27FC236}">
                <a16:creationId xmlns:a16="http://schemas.microsoft.com/office/drawing/2014/main" xmlns="" id="{823FD578-D5E4-481C-87D5-988B3B1462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557212"/>
            <a:ext cx="7753350" cy="5743575"/>
          </a:xfrm>
          <a:prstGeom prst="rect">
            <a:avLst/>
          </a:prstGeom>
        </p:spPr>
      </p:pic>
      <p:sp>
        <p:nvSpPr>
          <p:cNvPr id="8" name="AutoShape 12">
            <a:extLst>
              <a:ext uri="{FF2B5EF4-FFF2-40B4-BE49-F238E27FC236}">
                <a16:creationId xmlns:a16="http://schemas.microsoft.com/office/drawing/2014/main" xmlns="" id="{571FBC10-4851-41C7-B9CB-A5C470BBA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286001"/>
            <a:ext cx="1904999" cy="1142999"/>
          </a:xfrm>
          <a:prstGeom prst="wedgeRectCallout">
            <a:avLst>
              <a:gd name="adj1" fmla="val -93425"/>
              <a:gd name="adj2" fmla="val 3413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33" i="1" dirty="0">
                <a:latin typeface="Calibri" pitchFamily="34" charset="0"/>
                <a:cs typeface="Calibri" pitchFamily="34" charset="0"/>
              </a:rPr>
              <a:t>Solubility of </a:t>
            </a:r>
            <a:r>
              <a:rPr lang="en-US" sz="1633" i="1" dirty="0" smtClean="0">
                <a:latin typeface="Calibri" pitchFamily="34" charset="0"/>
                <a:cs typeface="Calibri" pitchFamily="34" charset="0"/>
              </a:rPr>
              <a:t>Quartz, th</a:t>
            </a:r>
            <a:r>
              <a:rPr lang="en-US" sz="1633" i="1" dirty="0" smtClean="0">
                <a:latin typeface="Calibri" pitchFamily="34" charset="0"/>
                <a:cs typeface="Calibri" pitchFamily="34" charset="0"/>
              </a:rPr>
              <a:t>e most stable silica polymorph</a:t>
            </a:r>
            <a:endParaRPr lang="en-US" sz="1633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5105400" y="132608"/>
            <a:ext cx="3886200" cy="781792"/>
          </a:xfrm>
          <a:prstGeom prst="wedgeRectCallout">
            <a:avLst>
              <a:gd name="adj1" fmla="val -34956"/>
              <a:gd name="adj2" fmla="val 452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By default, all loaded species will be considered in a calculation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63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device&#10;&#10;Description automatically generated">
            <a:extLst>
              <a:ext uri="{FF2B5EF4-FFF2-40B4-BE49-F238E27FC236}">
                <a16:creationId xmlns:a16="http://schemas.microsoft.com/office/drawing/2014/main" xmlns="" id="{AD04275B-D9BF-47CE-8335-2C274A180F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557212"/>
            <a:ext cx="7753350" cy="5743575"/>
          </a:xfrm>
          <a:prstGeom prst="rect">
            <a:avLst/>
          </a:prstGeom>
        </p:spPr>
      </p:pic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2642CA13-96B1-4DDC-A94E-596DBFF727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462" y="1990725"/>
            <a:ext cx="5553075" cy="2876550"/>
          </a:xfrm>
          <a:prstGeom prst="rect">
            <a:avLst/>
          </a:prstGeom>
        </p:spPr>
      </p:pic>
      <p:sp>
        <p:nvSpPr>
          <p:cNvPr id="7" name="AutoShape 12">
            <a:extLst>
              <a:ext uri="{FF2B5EF4-FFF2-40B4-BE49-F238E27FC236}">
                <a16:creationId xmlns:a16="http://schemas.microsoft.com/office/drawing/2014/main" xmlns="" id="{2D969593-2646-4C66-9080-8EE60DB39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352800"/>
            <a:ext cx="2188379" cy="842444"/>
          </a:xfrm>
          <a:prstGeom prst="wedgeRectCallout">
            <a:avLst>
              <a:gd name="adj1" fmla="val -36432"/>
              <a:gd name="adj2" fmla="val -8269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33" i="1" dirty="0">
                <a:latin typeface="Calibri" pitchFamily="34" charset="0"/>
                <a:cs typeface="Calibri" pitchFamily="34" charset="0"/>
              </a:rPr>
              <a:t>Suppress Quartz to allow less stable silica minerals to form.</a:t>
            </a:r>
            <a:endParaRPr lang="en-US" sz="1633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>
            <a:extLst>
              <a:ext uri="{FF2B5EF4-FFF2-40B4-BE49-F238E27FC236}">
                <a16:creationId xmlns:a16="http://schemas.microsoft.com/office/drawing/2014/main" xmlns="" id="{19AB19EB-22F0-4EA3-BE54-27BCEF8AA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371600"/>
            <a:ext cx="2188379" cy="381000"/>
          </a:xfrm>
          <a:prstGeom prst="wedgeRectCallout">
            <a:avLst>
              <a:gd name="adj1" fmla="val 26270"/>
              <a:gd name="adj2" fmla="val -13440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33" b="1" i="1" dirty="0">
                <a:latin typeface="Calibri" pitchFamily="34" charset="0"/>
                <a:cs typeface="Calibri" pitchFamily="34" charset="0"/>
              </a:rPr>
              <a:t>Config</a:t>
            </a:r>
            <a:r>
              <a:rPr lang="en-US" sz="1633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633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</a:t>
            </a:r>
            <a:r>
              <a:rPr lang="en-US" sz="1633" i="1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 </a:t>
            </a:r>
            <a:r>
              <a:rPr lang="en-US" sz="1633" b="1" i="1" dirty="0" smtClean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Suppress…</a:t>
            </a:r>
            <a:endParaRPr lang="en-US" sz="1633" b="1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5334000" y="132608"/>
            <a:ext cx="3657600" cy="781792"/>
          </a:xfrm>
          <a:prstGeom prst="wedgeRectCallout">
            <a:avLst>
              <a:gd name="adj1" fmla="val -34956"/>
              <a:gd name="adj2" fmla="val 452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“suppress” feature prevents a species from being considered 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12">
            <a:extLst>
              <a:ext uri="{FF2B5EF4-FFF2-40B4-BE49-F238E27FC236}">
                <a16:creationId xmlns:a16="http://schemas.microsoft.com/office/drawing/2014/main" xmlns="" id="{2D969593-2646-4C66-9080-8EE60DB39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057400"/>
            <a:ext cx="3047998" cy="649821"/>
          </a:xfrm>
          <a:prstGeom prst="wedgeRectCallout">
            <a:avLst>
              <a:gd name="adj1" fmla="val -36997"/>
              <a:gd name="adj2" fmla="val 8247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33" i="1" dirty="0" smtClean="0">
                <a:latin typeface="Calibri" pitchFamily="34" charset="0"/>
                <a:cs typeface="Calibri" pitchFamily="34" charset="0"/>
              </a:rPr>
              <a:t>Select species in the unsuppressed list, </a:t>
            </a:r>
            <a:r>
              <a:rPr lang="en-US" sz="1633" i="1" dirty="0">
                <a:latin typeface="Calibri" pitchFamily="34" charset="0"/>
                <a:cs typeface="Calibri" pitchFamily="34" charset="0"/>
              </a:rPr>
              <a:t>then hit “suppress </a:t>
            </a:r>
            <a:r>
              <a:rPr lang="en-US" sz="1633" i="1" dirty="0" smtClean="0">
                <a:latin typeface="Calibri" pitchFamily="34" charset="0"/>
                <a:cs typeface="Calibri" pitchFamily="34" charset="0"/>
              </a:rPr>
              <a:t>&gt;&gt;”</a:t>
            </a:r>
            <a:endParaRPr lang="en-US" sz="1633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849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device&#10;&#10;Description automatically generated">
            <a:extLst>
              <a:ext uri="{FF2B5EF4-FFF2-40B4-BE49-F238E27FC236}">
                <a16:creationId xmlns:a16="http://schemas.microsoft.com/office/drawing/2014/main" xmlns="" id="{0965077D-6EDC-4892-94DA-03CA4DAD1A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557212"/>
            <a:ext cx="7753350" cy="5743575"/>
          </a:xfrm>
          <a:prstGeom prst="rect">
            <a:avLst/>
          </a:prstGeom>
        </p:spPr>
      </p:pic>
      <p:sp>
        <p:nvSpPr>
          <p:cNvPr id="6" name="AutoShape 12">
            <a:extLst>
              <a:ext uri="{FF2B5EF4-FFF2-40B4-BE49-F238E27FC236}">
                <a16:creationId xmlns:a16="http://schemas.microsoft.com/office/drawing/2014/main" xmlns="" id="{0C13E8D3-A14E-4A6B-9F04-62CAF04E5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743200"/>
            <a:ext cx="2188379" cy="842444"/>
          </a:xfrm>
          <a:prstGeom prst="wedgeRectCallout">
            <a:avLst>
              <a:gd name="adj1" fmla="val -79932"/>
              <a:gd name="adj2" fmla="val -1415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33" i="1" dirty="0">
                <a:latin typeface="Calibri" pitchFamily="34" charset="0"/>
                <a:cs typeface="Calibri" pitchFamily="34" charset="0"/>
              </a:rPr>
              <a:t>Suppressing Quartz allows Tridymite and Chalcedony to form.</a:t>
            </a:r>
            <a:endParaRPr lang="en-US" sz="1633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986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83" name="Group 12982">
            <a:extLst>
              <a:ext uri="{FF2B5EF4-FFF2-40B4-BE49-F238E27FC236}">
                <a16:creationId xmlns:a16="http://schemas.microsoft.com/office/drawing/2014/main" xmlns="" id="{B6596283-422C-4281-868F-1F35D8B94462}"/>
              </a:ext>
            </a:extLst>
          </p:cNvPr>
          <p:cNvGrpSpPr/>
          <p:nvPr/>
        </p:nvGrpSpPr>
        <p:grpSpPr>
          <a:xfrm>
            <a:off x="1828799" y="203200"/>
            <a:ext cx="5505450" cy="5499101"/>
            <a:chOff x="1819276" y="482600"/>
            <a:chExt cx="5505450" cy="5499101"/>
          </a:xfrm>
        </p:grpSpPr>
        <p:sp>
          <p:nvSpPr>
            <p:cNvPr id="12984" name="Freeform 8">
              <a:extLst>
                <a:ext uri="{FF2B5EF4-FFF2-40B4-BE49-F238E27FC236}">
                  <a16:creationId xmlns:a16="http://schemas.microsoft.com/office/drawing/2014/main" xmlns="" id="{4EBF793F-D664-4390-A2D8-3E086CA2489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9276" y="482601"/>
              <a:ext cx="4681538" cy="5499100"/>
            </a:xfrm>
            <a:custGeom>
              <a:avLst/>
              <a:gdLst>
                <a:gd name="T0" fmla="*/ 0 w 2949"/>
                <a:gd name="T1" fmla="*/ 3360 h 3464"/>
                <a:gd name="T2" fmla="*/ 0 w 2949"/>
                <a:gd name="T3" fmla="*/ 3245 h 3464"/>
                <a:gd name="T4" fmla="*/ 0 w 2949"/>
                <a:gd name="T5" fmla="*/ 3129 h 3464"/>
                <a:gd name="T6" fmla="*/ 0 w 2949"/>
                <a:gd name="T7" fmla="*/ 3014 h 3464"/>
                <a:gd name="T8" fmla="*/ 0 w 2949"/>
                <a:gd name="T9" fmla="*/ 2899 h 3464"/>
                <a:gd name="T10" fmla="*/ 0 w 2949"/>
                <a:gd name="T11" fmla="*/ 2783 h 3464"/>
                <a:gd name="T12" fmla="*/ 0 w 2949"/>
                <a:gd name="T13" fmla="*/ 2668 h 3464"/>
                <a:gd name="T14" fmla="*/ 0 w 2949"/>
                <a:gd name="T15" fmla="*/ 2552 h 3464"/>
                <a:gd name="T16" fmla="*/ 0 w 2949"/>
                <a:gd name="T17" fmla="*/ 2437 h 3464"/>
                <a:gd name="T18" fmla="*/ 0 w 2949"/>
                <a:gd name="T19" fmla="*/ 2321 h 3464"/>
                <a:gd name="T20" fmla="*/ 0 w 2949"/>
                <a:gd name="T21" fmla="*/ 2206 h 3464"/>
                <a:gd name="T22" fmla="*/ 0 w 2949"/>
                <a:gd name="T23" fmla="*/ 2090 h 3464"/>
                <a:gd name="T24" fmla="*/ 0 w 2949"/>
                <a:gd name="T25" fmla="*/ 1975 h 3464"/>
                <a:gd name="T26" fmla="*/ 0 w 2949"/>
                <a:gd name="T27" fmla="*/ 1859 h 3464"/>
                <a:gd name="T28" fmla="*/ 0 w 2949"/>
                <a:gd name="T29" fmla="*/ 1744 h 3464"/>
                <a:gd name="T30" fmla="*/ 0 w 2949"/>
                <a:gd name="T31" fmla="*/ 1628 h 3464"/>
                <a:gd name="T32" fmla="*/ 0 w 2949"/>
                <a:gd name="T33" fmla="*/ 1513 h 3464"/>
                <a:gd name="T34" fmla="*/ 0 w 2949"/>
                <a:gd name="T35" fmla="*/ 1397 h 3464"/>
                <a:gd name="T36" fmla="*/ 0 w 2949"/>
                <a:gd name="T37" fmla="*/ 1282 h 3464"/>
                <a:gd name="T38" fmla="*/ 0 w 2949"/>
                <a:gd name="T39" fmla="*/ 1166 h 3464"/>
                <a:gd name="T40" fmla="*/ 0 w 2949"/>
                <a:gd name="T41" fmla="*/ 1051 h 3464"/>
                <a:gd name="T42" fmla="*/ 0 w 2949"/>
                <a:gd name="T43" fmla="*/ 935 h 3464"/>
                <a:gd name="T44" fmla="*/ 0 w 2949"/>
                <a:gd name="T45" fmla="*/ 820 h 3464"/>
                <a:gd name="T46" fmla="*/ 0 w 2949"/>
                <a:gd name="T47" fmla="*/ 704 h 3464"/>
                <a:gd name="T48" fmla="*/ 0 w 2949"/>
                <a:gd name="T49" fmla="*/ 589 h 3464"/>
                <a:gd name="T50" fmla="*/ 0 w 2949"/>
                <a:gd name="T51" fmla="*/ 473 h 3464"/>
                <a:gd name="T52" fmla="*/ 0 w 2949"/>
                <a:gd name="T53" fmla="*/ 358 h 3464"/>
                <a:gd name="T54" fmla="*/ 0 w 2949"/>
                <a:gd name="T55" fmla="*/ 242 h 3464"/>
                <a:gd name="T56" fmla="*/ 0 w 2949"/>
                <a:gd name="T57" fmla="*/ 127 h 3464"/>
                <a:gd name="T58" fmla="*/ 0 w 2949"/>
                <a:gd name="T59" fmla="*/ 12 h 3464"/>
                <a:gd name="T60" fmla="*/ 2943 w 2949"/>
                <a:gd name="T61" fmla="*/ 93 h 3464"/>
                <a:gd name="T62" fmla="*/ 2932 w 2949"/>
                <a:gd name="T63" fmla="*/ 208 h 3464"/>
                <a:gd name="T64" fmla="*/ 2918 w 2949"/>
                <a:gd name="T65" fmla="*/ 324 h 3464"/>
                <a:gd name="T66" fmla="*/ 2902 w 2949"/>
                <a:gd name="T67" fmla="*/ 439 h 3464"/>
                <a:gd name="T68" fmla="*/ 2884 w 2949"/>
                <a:gd name="T69" fmla="*/ 554 h 3464"/>
                <a:gd name="T70" fmla="*/ 2864 w 2949"/>
                <a:gd name="T71" fmla="*/ 670 h 3464"/>
                <a:gd name="T72" fmla="*/ 2842 w 2949"/>
                <a:gd name="T73" fmla="*/ 785 h 3464"/>
                <a:gd name="T74" fmla="*/ 2819 w 2949"/>
                <a:gd name="T75" fmla="*/ 901 h 3464"/>
                <a:gd name="T76" fmla="*/ 2795 w 2949"/>
                <a:gd name="T77" fmla="*/ 1016 h 3464"/>
                <a:gd name="T78" fmla="*/ 2769 w 2949"/>
                <a:gd name="T79" fmla="*/ 1132 h 3464"/>
                <a:gd name="T80" fmla="*/ 2743 w 2949"/>
                <a:gd name="T81" fmla="*/ 1247 h 3464"/>
                <a:gd name="T82" fmla="*/ 2715 w 2949"/>
                <a:gd name="T83" fmla="*/ 1363 h 3464"/>
                <a:gd name="T84" fmla="*/ 2686 w 2949"/>
                <a:gd name="T85" fmla="*/ 1478 h 3464"/>
                <a:gd name="T86" fmla="*/ 2656 w 2949"/>
                <a:gd name="T87" fmla="*/ 1594 h 3464"/>
                <a:gd name="T88" fmla="*/ 2624 w 2949"/>
                <a:gd name="T89" fmla="*/ 1709 h 3464"/>
                <a:gd name="T90" fmla="*/ 2592 w 2949"/>
                <a:gd name="T91" fmla="*/ 1825 h 3464"/>
                <a:gd name="T92" fmla="*/ 2557 w 2949"/>
                <a:gd name="T93" fmla="*/ 1940 h 3464"/>
                <a:gd name="T94" fmla="*/ 2520 w 2949"/>
                <a:gd name="T95" fmla="*/ 2056 h 3464"/>
                <a:gd name="T96" fmla="*/ 2481 w 2949"/>
                <a:gd name="T97" fmla="*/ 2171 h 3464"/>
                <a:gd name="T98" fmla="*/ 2440 w 2949"/>
                <a:gd name="T99" fmla="*/ 2286 h 3464"/>
                <a:gd name="T100" fmla="*/ 2394 w 2949"/>
                <a:gd name="T101" fmla="*/ 2402 h 3464"/>
                <a:gd name="T102" fmla="*/ 2346 w 2949"/>
                <a:gd name="T103" fmla="*/ 2517 h 3464"/>
                <a:gd name="T104" fmla="*/ 2294 w 2949"/>
                <a:gd name="T105" fmla="*/ 2633 h 3464"/>
                <a:gd name="T106" fmla="*/ 2237 w 2949"/>
                <a:gd name="T107" fmla="*/ 2748 h 3464"/>
                <a:gd name="T108" fmla="*/ 2175 w 2949"/>
                <a:gd name="T109" fmla="*/ 2864 h 3464"/>
                <a:gd name="T110" fmla="*/ 2107 w 2949"/>
                <a:gd name="T111" fmla="*/ 2979 h 3464"/>
                <a:gd name="T112" fmla="*/ 2032 w 2949"/>
                <a:gd name="T113" fmla="*/ 3095 h 3464"/>
                <a:gd name="T114" fmla="*/ 1951 w 2949"/>
                <a:gd name="T115" fmla="*/ 3211 h 3464"/>
                <a:gd name="T116" fmla="*/ 1862 w 2949"/>
                <a:gd name="T117" fmla="*/ 3326 h 3464"/>
                <a:gd name="T118" fmla="*/ 1763 w 2949"/>
                <a:gd name="T119" fmla="*/ 3441 h 3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949" h="3464">
                  <a:moveTo>
                    <a:pt x="0" y="3464"/>
                  </a:moveTo>
                  <a:lnTo>
                    <a:pt x="0" y="3453"/>
                  </a:lnTo>
                  <a:lnTo>
                    <a:pt x="0" y="3441"/>
                  </a:lnTo>
                  <a:lnTo>
                    <a:pt x="0" y="3430"/>
                  </a:lnTo>
                  <a:lnTo>
                    <a:pt x="0" y="3418"/>
                  </a:lnTo>
                  <a:lnTo>
                    <a:pt x="0" y="3407"/>
                  </a:lnTo>
                  <a:lnTo>
                    <a:pt x="0" y="3395"/>
                  </a:lnTo>
                  <a:lnTo>
                    <a:pt x="0" y="3384"/>
                  </a:lnTo>
                  <a:lnTo>
                    <a:pt x="0" y="3372"/>
                  </a:lnTo>
                  <a:lnTo>
                    <a:pt x="0" y="3360"/>
                  </a:lnTo>
                  <a:lnTo>
                    <a:pt x="0" y="3349"/>
                  </a:lnTo>
                  <a:lnTo>
                    <a:pt x="0" y="3338"/>
                  </a:lnTo>
                  <a:lnTo>
                    <a:pt x="0" y="3326"/>
                  </a:lnTo>
                  <a:lnTo>
                    <a:pt x="0" y="3315"/>
                  </a:lnTo>
                  <a:lnTo>
                    <a:pt x="0" y="3303"/>
                  </a:lnTo>
                  <a:lnTo>
                    <a:pt x="0" y="3291"/>
                  </a:lnTo>
                  <a:lnTo>
                    <a:pt x="0" y="3280"/>
                  </a:lnTo>
                  <a:lnTo>
                    <a:pt x="0" y="3268"/>
                  </a:lnTo>
                  <a:lnTo>
                    <a:pt x="0" y="3257"/>
                  </a:lnTo>
                  <a:lnTo>
                    <a:pt x="0" y="3245"/>
                  </a:lnTo>
                  <a:lnTo>
                    <a:pt x="0" y="3234"/>
                  </a:lnTo>
                  <a:lnTo>
                    <a:pt x="0" y="3222"/>
                  </a:lnTo>
                  <a:lnTo>
                    <a:pt x="0" y="3211"/>
                  </a:lnTo>
                  <a:lnTo>
                    <a:pt x="0" y="3199"/>
                  </a:lnTo>
                  <a:lnTo>
                    <a:pt x="0" y="3187"/>
                  </a:lnTo>
                  <a:lnTo>
                    <a:pt x="0" y="3176"/>
                  </a:lnTo>
                  <a:lnTo>
                    <a:pt x="0" y="3164"/>
                  </a:lnTo>
                  <a:lnTo>
                    <a:pt x="0" y="3153"/>
                  </a:lnTo>
                  <a:lnTo>
                    <a:pt x="0" y="3141"/>
                  </a:lnTo>
                  <a:lnTo>
                    <a:pt x="0" y="3129"/>
                  </a:lnTo>
                  <a:lnTo>
                    <a:pt x="0" y="3118"/>
                  </a:lnTo>
                  <a:lnTo>
                    <a:pt x="0" y="3107"/>
                  </a:lnTo>
                  <a:lnTo>
                    <a:pt x="0" y="3095"/>
                  </a:lnTo>
                  <a:lnTo>
                    <a:pt x="0" y="3084"/>
                  </a:lnTo>
                  <a:lnTo>
                    <a:pt x="0" y="3072"/>
                  </a:lnTo>
                  <a:lnTo>
                    <a:pt x="0" y="3060"/>
                  </a:lnTo>
                  <a:lnTo>
                    <a:pt x="0" y="3049"/>
                  </a:lnTo>
                  <a:lnTo>
                    <a:pt x="0" y="3037"/>
                  </a:lnTo>
                  <a:lnTo>
                    <a:pt x="0" y="3026"/>
                  </a:lnTo>
                  <a:lnTo>
                    <a:pt x="0" y="3014"/>
                  </a:lnTo>
                  <a:lnTo>
                    <a:pt x="0" y="3003"/>
                  </a:lnTo>
                  <a:lnTo>
                    <a:pt x="0" y="2991"/>
                  </a:lnTo>
                  <a:lnTo>
                    <a:pt x="0" y="2979"/>
                  </a:lnTo>
                  <a:lnTo>
                    <a:pt x="0" y="2968"/>
                  </a:lnTo>
                  <a:lnTo>
                    <a:pt x="0" y="2956"/>
                  </a:lnTo>
                  <a:lnTo>
                    <a:pt x="0" y="2945"/>
                  </a:lnTo>
                  <a:lnTo>
                    <a:pt x="0" y="2933"/>
                  </a:lnTo>
                  <a:lnTo>
                    <a:pt x="0" y="2922"/>
                  </a:lnTo>
                  <a:lnTo>
                    <a:pt x="0" y="2910"/>
                  </a:lnTo>
                  <a:lnTo>
                    <a:pt x="0" y="2899"/>
                  </a:lnTo>
                  <a:lnTo>
                    <a:pt x="0" y="2887"/>
                  </a:lnTo>
                  <a:lnTo>
                    <a:pt x="0" y="2876"/>
                  </a:lnTo>
                  <a:lnTo>
                    <a:pt x="0" y="2864"/>
                  </a:lnTo>
                  <a:lnTo>
                    <a:pt x="0" y="2853"/>
                  </a:lnTo>
                  <a:lnTo>
                    <a:pt x="0" y="2841"/>
                  </a:lnTo>
                  <a:lnTo>
                    <a:pt x="0" y="2829"/>
                  </a:lnTo>
                  <a:lnTo>
                    <a:pt x="0" y="2818"/>
                  </a:lnTo>
                  <a:lnTo>
                    <a:pt x="0" y="2806"/>
                  </a:lnTo>
                  <a:lnTo>
                    <a:pt x="0" y="2795"/>
                  </a:lnTo>
                  <a:lnTo>
                    <a:pt x="0" y="2783"/>
                  </a:lnTo>
                  <a:lnTo>
                    <a:pt x="0" y="2772"/>
                  </a:lnTo>
                  <a:lnTo>
                    <a:pt x="0" y="2760"/>
                  </a:lnTo>
                  <a:lnTo>
                    <a:pt x="0" y="2748"/>
                  </a:lnTo>
                  <a:lnTo>
                    <a:pt x="0" y="2737"/>
                  </a:lnTo>
                  <a:lnTo>
                    <a:pt x="0" y="2725"/>
                  </a:lnTo>
                  <a:lnTo>
                    <a:pt x="0" y="2714"/>
                  </a:lnTo>
                  <a:lnTo>
                    <a:pt x="0" y="2703"/>
                  </a:lnTo>
                  <a:lnTo>
                    <a:pt x="0" y="2691"/>
                  </a:lnTo>
                  <a:lnTo>
                    <a:pt x="0" y="2680"/>
                  </a:lnTo>
                  <a:lnTo>
                    <a:pt x="0" y="2668"/>
                  </a:lnTo>
                  <a:lnTo>
                    <a:pt x="0" y="2656"/>
                  </a:lnTo>
                  <a:lnTo>
                    <a:pt x="0" y="2645"/>
                  </a:lnTo>
                  <a:lnTo>
                    <a:pt x="0" y="2633"/>
                  </a:lnTo>
                  <a:lnTo>
                    <a:pt x="0" y="2622"/>
                  </a:lnTo>
                  <a:lnTo>
                    <a:pt x="0" y="2610"/>
                  </a:lnTo>
                  <a:lnTo>
                    <a:pt x="0" y="2598"/>
                  </a:lnTo>
                  <a:lnTo>
                    <a:pt x="0" y="2587"/>
                  </a:lnTo>
                  <a:lnTo>
                    <a:pt x="0" y="2575"/>
                  </a:lnTo>
                  <a:lnTo>
                    <a:pt x="0" y="2564"/>
                  </a:lnTo>
                  <a:lnTo>
                    <a:pt x="0" y="2552"/>
                  </a:lnTo>
                  <a:lnTo>
                    <a:pt x="0" y="2541"/>
                  </a:lnTo>
                  <a:lnTo>
                    <a:pt x="0" y="2529"/>
                  </a:lnTo>
                  <a:lnTo>
                    <a:pt x="0" y="2517"/>
                  </a:lnTo>
                  <a:lnTo>
                    <a:pt x="0" y="2506"/>
                  </a:lnTo>
                  <a:lnTo>
                    <a:pt x="0" y="2494"/>
                  </a:lnTo>
                  <a:lnTo>
                    <a:pt x="0" y="2483"/>
                  </a:lnTo>
                  <a:lnTo>
                    <a:pt x="0" y="2472"/>
                  </a:lnTo>
                  <a:lnTo>
                    <a:pt x="0" y="2460"/>
                  </a:lnTo>
                  <a:lnTo>
                    <a:pt x="0" y="2448"/>
                  </a:lnTo>
                  <a:lnTo>
                    <a:pt x="0" y="2437"/>
                  </a:lnTo>
                  <a:lnTo>
                    <a:pt x="0" y="2425"/>
                  </a:lnTo>
                  <a:lnTo>
                    <a:pt x="0" y="2414"/>
                  </a:lnTo>
                  <a:lnTo>
                    <a:pt x="0" y="2402"/>
                  </a:lnTo>
                  <a:lnTo>
                    <a:pt x="0" y="2391"/>
                  </a:lnTo>
                  <a:lnTo>
                    <a:pt x="0" y="2379"/>
                  </a:lnTo>
                  <a:lnTo>
                    <a:pt x="0" y="2368"/>
                  </a:lnTo>
                  <a:lnTo>
                    <a:pt x="0" y="2356"/>
                  </a:lnTo>
                  <a:lnTo>
                    <a:pt x="0" y="2344"/>
                  </a:lnTo>
                  <a:lnTo>
                    <a:pt x="0" y="2333"/>
                  </a:lnTo>
                  <a:lnTo>
                    <a:pt x="0" y="2321"/>
                  </a:lnTo>
                  <a:lnTo>
                    <a:pt x="0" y="2310"/>
                  </a:lnTo>
                  <a:lnTo>
                    <a:pt x="0" y="2298"/>
                  </a:lnTo>
                  <a:lnTo>
                    <a:pt x="0" y="2286"/>
                  </a:lnTo>
                  <a:lnTo>
                    <a:pt x="0" y="2275"/>
                  </a:lnTo>
                  <a:lnTo>
                    <a:pt x="0" y="2263"/>
                  </a:lnTo>
                  <a:lnTo>
                    <a:pt x="0" y="2252"/>
                  </a:lnTo>
                  <a:lnTo>
                    <a:pt x="0" y="2241"/>
                  </a:lnTo>
                  <a:lnTo>
                    <a:pt x="0" y="2229"/>
                  </a:lnTo>
                  <a:lnTo>
                    <a:pt x="0" y="2217"/>
                  </a:lnTo>
                  <a:lnTo>
                    <a:pt x="0" y="2206"/>
                  </a:lnTo>
                  <a:lnTo>
                    <a:pt x="0" y="2194"/>
                  </a:lnTo>
                  <a:lnTo>
                    <a:pt x="0" y="2183"/>
                  </a:lnTo>
                  <a:lnTo>
                    <a:pt x="0" y="2171"/>
                  </a:lnTo>
                  <a:lnTo>
                    <a:pt x="0" y="2160"/>
                  </a:lnTo>
                  <a:lnTo>
                    <a:pt x="0" y="2148"/>
                  </a:lnTo>
                  <a:lnTo>
                    <a:pt x="0" y="2137"/>
                  </a:lnTo>
                  <a:lnTo>
                    <a:pt x="0" y="2125"/>
                  </a:lnTo>
                  <a:lnTo>
                    <a:pt x="0" y="2113"/>
                  </a:lnTo>
                  <a:lnTo>
                    <a:pt x="0" y="2102"/>
                  </a:lnTo>
                  <a:lnTo>
                    <a:pt x="0" y="2090"/>
                  </a:lnTo>
                  <a:lnTo>
                    <a:pt x="0" y="2079"/>
                  </a:lnTo>
                  <a:lnTo>
                    <a:pt x="0" y="2067"/>
                  </a:lnTo>
                  <a:lnTo>
                    <a:pt x="0" y="2056"/>
                  </a:lnTo>
                  <a:lnTo>
                    <a:pt x="0" y="2044"/>
                  </a:lnTo>
                  <a:lnTo>
                    <a:pt x="0" y="2033"/>
                  </a:lnTo>
                  <a:lnTo>
                    <a:pt x="0" y="2021"/>
                  </a:lnTo>
                  <a:lnTo>
                    <a:pt x="0" y="2010"/>
                  </a:lnTo>
                  <a:lnTo>
                    <a:pt x="0" y="1998"/>
                  </a:lnTo>
                  <a:lnTo>
                    <a:pt x="0" y="1986"/>
                  </a:lnTo>
                  <a:lnTo>
                    <a:pt x="0" y="1975"/>
                  </a:lnTo>
                  <a:lnTo>
                    <a:pt x="0" y="1963"/>
                  </a:lnTo>
                  <a:lnTo>
                    <a:pt x="0" y="1952"/>
                  </a:lnTo>
                  <a:lnTo>
                    <a:pt x="0" y="1940"/>
                  </a:lnTo>
                  <a:lnTo>
                    <a:pt x="0" y="1929"/>
                  </a:lnTo>
                  <a:lnTo>
                    <a:pt x="0" y="1917"/>
                  </a:lnTo>
                  <a:lnTo>
                    <a:pt x="0" y="1906"/>
                  </a:lnTo>
                  <a:lnTo>
                    <a:pt x="0" y="1894"/>
                  </a:lnTo>
                  <a:lnTo>
                    <a:pt x="0" y="1882"/>
                  </a:lnTo>
                  <a:lnTo>
                    <a:pt x="0" y="1871"/>
                  </a:lnTo>
                  <a:lnTo>
                    <a:pt x="0" y="1859"/>
                  </a:lnTo>
                  <a:lnTo>
                    <a:pt x="0" y="1848"/>
                  </a:lnTo>
                  <a:lnTo>
                    <a:pt x="0" y="1837"/>
                  </a:lnTo>
                  <a:lnTo>
                    <a:pt x="0" y="1825"/>
                  </a:lnTo>
                  <a:lnTo>
                    <a:pt x="0" y="1813"/>
                  </a:lnTo>
                  <a:lnTo>
                    <a:pt x="0" y="1802"/>
                  </a:lnTo>
                  <a:lnTo>
                    <a:pt x="0" y="1790"/>
                  </a:lnTo>
                  <a:lnTo>
                    <a:pt x="0" y="1779"/>
                  </a:lnTo>
                  <a:lnTo>
                    <a:pt x="0" y="1767"/>
                  </a:lnTo>
                  <a:lnTo>
                    <a:pt x="0" y="1755"/>
                  </a:lnTo>
                  <a:lnTo>
                    <a:pt x="0" y="1744"/>
                  </a:lnTo>
                  <a:lnTo>
                    <a:pt x="0" y="1732"/>
                  </a:lnTo>
                  <a:lnTo>
                    <a:pt x="0" y="1721"/>
                  </a:lnTo>
                  <a:lnTo>
                    <a:pt x="0" y="1709"/>
                  </a:lnTo>
                  <a:lnTo>
                    <a:pt x="0" y="1698"/>
                  </a:lnTo>
                  <a:lnTo>
                    <a:pt x="0" y="1686"/>
                  </a:lnTo>
                  <a:lnTo>
                    <a:pt x="0" y="1675"/>
                  </a:lnTo>
                  <a:lnTo>
                    <a:pt x="0" y="1663"/>
                  </a:lnTo>
                  <a:lnTo>
                    <a:pt x="0" y="1651"/>
                  </a:lnTo>
                  <a:lnTo>
                    <a:pt x="0" y="1640"/>
                  </a:lnTo>
                  <a:lnTo>
                    <a:pt x="0" y="1628"/>
                  </a:lnTo>
                  <a:lnTo>
                    <a:pt x="0" y="1617"/>
                  </a:lnTo>
                  <a:lnTo>
                    <a:pt x="0" y="1606"/>
                  </a:lnTo>
                  <a:lnTo>
                    <a:pt x="0" y="1594"/>
                  </a:lnTo>
                  <a:lnTo>
                    <a:pt x="0" y="1582"/>
                  </a:lnTo>
                  <a:lnTo>
                    <a:pt x="0" y="1570"/>
                  </a:lnTo>
                  <a:lnTo>
                    <a:pt x="0" y="1559"/>
                  </a:lnTo>
                  <a:lnTo>
                    <a:pt x="0" y="1548"/>
                  </a:lnTo>
                  <a:lnTo>
                    <a:pt x="0" y="1536"/>
                  </a:lnTo>
                  <a:lnTo>
                    <a:pt x="0" y="1525"/>
                  </a:lnTo>
                  <a:lnTo>
                    <a:pt x="0" y="1513"/>
                  </a:lnTo>
                  <a:lnTo>
                    <a:pt x="0" y="1502"/>
                  </a:lnTo>
                  <a:lnTo>
                    <a:pt x="0" y="1490"/>
                  </a:lnTo>
                  <a:lnTo>
                    <a:pt x="0" y="1478"/>
                  </a:lnTo>
                  <a:lnTo>
                    <a:pt x="0" y="1467"/>
                  </a:lnTo>
                  <a:lnTo>
                    <a:pt x="0" y="1455"/>
                  </a:lnTo>
                  <a:lnTo>
                    <a:pt x="0" y="1444"/>
                  </a:lnTo>
                  <a:lnTo>
                    <a:pt x="0" y="1432"/>
                  </a:lnTo>
                  <a:lnTo>
                    <a:pt x="0" y="1420"/>
                  </a:lnTo>
                  <a:lnTo>
                    <a:pt x="0" y="1409"/>
                  </a:lnTo>
                  <a:lnTo>
                    <a:pt x="0" y="1397"/>
                  </a:lnTo>
                  <a:lnTo>
                    <a:pt x="0" y="1386"/>
                  </a:lnTo>
                  <a:lnTo>
                    <a:pt x="0" y="1375"/>
                  </a:lnTo>
                  <a:lnTo>
                    <a:pt x="0" y="1363"/>
                  </a:lnTo>
                  <a:lnTo>
                    <a:pt x="0" y="1351"/>
                  </a:lnTo>
                  <a:lnTo>
                    <a:pt x="0" y="1339"/>
                  </a:lnTo>
                  <a:lnTo>
                    <a:pt x="0" y="1328"/>
                  </a:lnTo>
                  <a:lnTo>
                    <a:pt x="0" y="1317"/>
                  </a:lnTo>
                  <a:lnTo>
                    <a:pt x="0" y="1305"/>
                  </a:lnTo>
                  <a:lnTo>
                    <a:pt x="0" y="1294"/>
                  </a:lnTo>
                  <a:lnTo>
                    <a:pt x="0" y="1282"/>
                  </a:lnTo>
                  <a:lnTo>
                    <a:pt x="0" y="1271"/>
                  </a:lnTo>
                  <a:lnTo>
                    <a:pt x="0" y="1259"/>
                  </a:lnTo>
                  <a:lnTo>
                    <a:pt x="0" y="1247"/>
                  </a:lnTo>
                  <a:lnTo>
                    <a:pt x="0" y="1236"/>
                  </a:lnTo>
                  <a:lnTo>
                    <a:pt x="0" y="1224"/>
                  </a:lnTo>
                  <a:lnTo>
                    <a:pt x="0" y="1213"/>
                  </a:lnTo>
                  <a:lnTo>
                    <a:pt x="0" y="1201"/>
                  </a:lnTo>
                  <a:lnTo>
                    <a:pt x="0" y="1190"/>
                  </a:lnTo>
                  <a:lnTo>
                    <a:pt x="0" y="1178"/>
                  </a:lnTo>
                  <a:lnTo>
                    <a:pt x="0" y="1166"/>
                  </a:lnTo>
                  <a:lnTo>
                    <a:pt x="0" y="1155"/>
                  </a:lnTo>
                  <a:lnTo>
                    <a:pt x="0" y="1144"/>
                  </a:lnTo>
                  <a:lnTo>
                    <a:pt x="0" y="1132"/>
                  </a:lnTo>
                  <a:lnTo>
                    <a:pt x="0" y="1120"/>
                  </a:lnTo>
                  <a:lnTo>
                    <a:pt x="0" y="1108"/>
                  </a:lnTo>
                  <a:lnTo>
                    <a:pt x="0" y="1097"/>
                  </a:lnTo>
                  <a:lnTo>
                    <a:pt x="0" y="1086"/>
                  </a:lnTo>
                  <a:lnTo>
                    <a:pt x="0" y="1074"/>
                  </a:lnTo>
                  <a:lnTo>
                    <a:pt x="0" y="1063"/>
                  </a:lnTo>
                  <a:lnTo>
                    <a:pt x="0" y="1051"/>
                  </a:lnTo>
                  <a:lnTo>
                    <a:pt x="0" y="1040"/>
                  </a:lnTo>
                  <a:lnTo>
                    <a:pt x="0" y="1028"/>
                  </a:lnTo>
                  <a:lnTo>
                    <a:pt x="0" y="1016"/>
                  </a:lnTo>
                  <a:lnTo>
                    <a:pt x="0" y="1005"/>
                  </a:lnTo>
                  <a:lnTo>
                    <a:pt x="0" y="993"/>
                  </a:lnTo>
                  <a:lnTo>
                    <a:pt x="0" y="982"/>
                  </a:lnTo>
                  <a:lnTo>
                    <a:pt x="0" y="971"/>
                  </a:lnTo>
                  <a:lnTo>
                    <a:pt x="0" y="959"/>
                  </a:lnTo>
                  <a:lnTo>
                    <a:pt x="0" y="947"/>
                  </a:lnTo>
                  <a:lnTo>
                    <a:pt x="0" y="935"/>
                  </a:lnTo>
                  <a:lnTo>
                    <a:pt x="0" y="924"/>
                  </a:lnTo>
                  <a:lnTo>
                    <a:pt x="0" y="913"/>
                  </a:lnTo>
                  <a:lnTo>
                    <a:pt x="0" y="901"/>
                  </a:lnTo>
                  <a:lnTo>
                    <a:pt x="0" y="889"/>
                  </a:lnTo>
                  <a:lnTo>
                    <a:pt x="0" y="878"/>
                  </a:lnTo>
                  <a:lnTo>
                    <a:pt x="0" y="866"/>
                  </a:lnTo>
                  <a:lnTo>
                    <a:pt x="0" y="855"/>
                  </a:lnTo>
                  <a:lnTo>
                    <a:pt x="0" y="843"/>
                  </a:lnTo>
                  <a:lnTo>
                    <a:pt x="0" y="832"/>
                  </a:lnTo>
                  <a:lnTo>
                    <a:pt x="0" y="820"/>
                  </a:lnTo>
                  <a:lnTo>
                    <a:pt x="0" y="808"/>
                  </a:lnTo>
                  <a:lnTo>
                    <a:pt x="0" y="797"/>
                  </a:lnTo>
                  <a:lnTo>
                    <a:pt x="0" y="785"/>
                  </a:lnTo>
                  <a:lnTo>
                    <a:pt x="0" y="774"/>
                  </a:lnTo>
                  <a:lnTo>
                    <a:pt x="0" y="762"/>
                  </a:lnTo>
                  <a:lnTo>
                    <a:pt x="0" y="751"/>
                  </a:lnTo>
                  <a:lnTo>
                    <a:pt x="0" y="740"/>
                  </a:lnTo>
                  <a:lnTo>
                    <a:pt x="0" y="728"/>
                  </a:lnTo>
                  <a:lnTo>
                    <a:pt x="0" y="716"/>
                  </a:lnTo>
                  <a:lnTo>
                    <a:pt x="0" y="704"/>
                  </a:lnTo>
                  <a:lnTo>
                    <a:pt x="0" y="693"/>
                  </a:lnTo>
                  <a:lnTo>
                    <a:pt x="0" y="682"/>
                  </a:lnTo>
                  <a:lnTo>
                    <a:pt x="0" y="670"/>
                  </a:lnTo>
                  <a:lnTo>
                    <a:pt x="0" y="659"/>
                  </a:lnTo>
                  <a:lnTo>
                    <a:pt x="0" y="647"/>
                  </a:lnTo>
                  <a:lnTo>
                    <a:pt x="0" y="635"/>
                  </a:lnTo>
                  <a:lnTo>
                    <a:pt x="0" y="624"/>
                  </a:lnTo>
                  <a:lnTo>
                    <a:pt x="0" y="612"/>
                  </a:lnTo>
                  <a:lnTo>
                    <a:pt x="0" y="601"/>
                  </a:lnTo>
                  <a:lnTo>
                    <a:pt x="0" y="589"/>
                  </a:lnTo>
                  <a:lnTo>
                    <a:pt x="0" y="577"/>
                  </a:lnTo>
                  <a:lnTo>
                    <a:pt x="0" y="566"/>
                  </a:lnTo>
                  <a:lnTo>
                    <a:pt x="0" y="554"/>
                  </a:lnTo>
                  <a:lnTo>
                    <a:pt x="0" y="543"/>
                  </a:lnTo>
                  <a:lnTo>
                    <a:pt x="0" y="531"/>
                  </a:lnTo>
                  <a:lnTo>
                    <a:pt x="0" y="520"/>
                  </a:lnTo>
                  <a:lnTo>
                    <a:pt x="0" y="509"/>
                  </a:lnTo>
                  <a:lnTo>
                    <a:pt x="0" y="497"/>
                  </a:lnTo>
                  <a:lnTo>
                    <a:pt x="0" y="485"/>
                  </a:lnTo>
                  <a:lnTo>
                    <a:pt x="0" y="473"/>
                  </a:lnTo>
                  <a:lnTo>
                    <a:pt x="0" y="462"/>
                  </a:lnTo>
                  <a:lnTo>
                    <a:pt x="0" y="451"/>
                  </a:lnTo>
                  <a:lnTo>
                    <a:pt x="0" y="439"/>
                  </a:lnTo>
                  <a:lnTo>
                    <a:pt x="0" y="428"/>
                  </a:lnTo>
                  <a:lnTo>
                    <a:pt x="0" y="416"/>
                  </a:lnTo>
                  <a:lnTo>
                    <a:pt x="0" y="404"/>
                  </a:lnTo>
                  <a:lnTo>
                    <a:pt x="0" y="393"/>
                  </a:lnTo>
                  <a:lnTo>
                    <a:pt x="0" y="381"/>
                  </a:lnTo>
                  <a:lnTo>
                    <a:pt x="0" y="370"/>
                  </a:lnTo>
                  <a:lnTo>
                    <a:pt x="0" y="358"/>
                  </a:lnTo>
                  <a:lnTo>
                    <a:pt x="0" y="347"/>
                  </a:lnTo>
                  <a:lnTo>
                    <a:pt x="0" y="335"/>
                  </a:lnTo>
                  <a:lnTo>
                    <a:pt x="0" y="324"/>
                  </a:lnTo>
                  <a:lnTo>
                    <a:pt x="0" y="312"/>
                  </a:lnTo>
                  <a:lnTo>
                    <a:pt x="0" y="300"/>
                  </a:lnTo>
                  <a:lnTo>
                    <a:pt x="0" y="289"/>
                  </a:lnTo>
                  <a:lnTo>
                    <a:pt x="0" y="277"/>
                  </a:lnTo>
                  <a:lnTo>
                    <a:pt x="0" y="266"/>
                  </a:lnTo>
                  <a:lnTo>
                    <a:pt x="0" y="254"/>
                  </a:lnTo>
                  <a:lnTo>
                    <a:pt x="0" y="242"/>
                  </a:lnTo>
                  <a:lnTo>
                    <a:pt x="0" y="231"/>
                  </a:lnTo>
                  <a:lnTo>
                    <a:pt x="0" y="220"/>
                  </a:lnTo>
                  <a:lnTo>
                    <a:pt x="0" y="208"/>
                  </a:lnTo>
                  <a:lnTo>
                    <a:pt x="0" y="197"/>
                  </a:lnTo>
                  <a:lnTo>
                    <a:pt x="0" y="185"/>
                  </a:lnTo>
                  <a:lnTo>
                    <a:pt x="0" y="173"/>
                  </a:lnTo>
                  <a:lnTo>
                    <a:pt x="0" y="162"/>
                  </a:lnTo>
                  <a:lnTo>
                    <a:pt x="0" y="150"/>
                  </a:lnTo>
                  <a:lnTo>
                    <a:pt x="0" y="139"/>
                  </a:lnTo>
                  <a:lnTo>
                    <a:pt x="0" y="127"/>
                  </a:lnTo>
                  <a:lnTo>
                    <a:pt x="0" y="116"/>
                  </a:lnTo>
                  <a:lnTo>
                    <a:pt x="0" y="104"/>
                  </a:lnTo>
                  <a:lnTo>
                    <a:pt x="0" y="93"/>
                  </a:lnTo>
                  <a:lnTo>
                    <a:pt x="0" y="81"/>
                  </a:lnTo>
                  <a:lnTo>
                    <a:pt x="0" y="69"/>
                  </a:lnTo>
                  <a:lnTo>
                    <a:pt x="0" y="58"/>
                  </a:lnTo>
                  <a:lnTo>
                    <a:pt x="0" y="46"/>
                  </a:lnTo>
                  <a:lnTo>
                    <a:pt x="0" y="35"/>
                  </a:lnTo>
                  <a:lnTo>
                    <a:pt x="0" y="23"/>
                  </a:lnTo>
                  <a:lnTo>
                    <a:pt x="0" y="12"/>
                  </a:lnTo>
                  <a:lnTo>
                    <a:pt x="0" y="0"/>
                  </a:lnTo>
                  <a:lnTo>
                    <a:pt x="2949" y="0"/>
                  </a:lnTo>
                  <a:lnTo>
                    <a:pt x="2948" y="12"/>
                  </a:lnTo>
                  <a:lnTo>
                    <a:pt x="2947" y="23"/>
                  </a:lnTo>
                  <a:lnTo>
                    <a:pt x="2946" y="35"/>
                  </a:lnTo>
                  <a:lnTo>
                    <a:pt x="2945" y="46"/>
                  </a:lnTo>
                  <a:lnTo>
                    <a:pt x="2945" y="58"/>
                  </a:lnTo>
                  <a:lnTo>
                    <a:pt x="2944" y="69"/>
                  </a:lnTo>
                  <a:lnTo>
                    <a:pt x="2944" y="81"/>
                  </a:lnTo>
                  <a:lnTo>
                    <a:pt x="2943" y="93"/>
                  </a:lnTo>
                  <a:lnTo>
                    <a:pt x="2941" y="104"/>
                  </a:lnTo>
                  <a:lnTo>
                    <a:pt x="2940" y="116"/>
                  </a:lnTo>
                  <a:lnTo>
                    <a:pt x="2939" y="127"/>
                  </a:lnTo>
                  <a:lnTo>
                    <a:pt x="2938" y="139"/>
                  </a:lnTo>
                  <a:lnTo>
                    <a:pt x="2937" y="150"/>
                  </a:lnTo>
                  <a:lnTo>
                    <a:pt x="2936" y="162"/>
                  </a:lnTo>
                  <a:lnTo>
                    <a:pt x="2935" y="173"/>
                  </a:lnTo>
                  <a:lnTo>
                    <a:pt x="2934" y="185"/>
                  </a:lnTo>
                  <a:lnTo>
                    <a:pt x="2933" y="197"/>
                  </a:lnTo>
                  <a:lnTo>
                    <a:pt x="2932" y="208"/>
                  </a:lnTo>
                  <a:lnTo>
                    <a:pt x="2931" y="220"/>
                  </a:lnTo>
                  <a:lnTo>
                    <a:pt x="2929" y="231"/>
                  </a:lnTo>
                  <a:lnTo>
                    <a:pt x="2928" y="242"/>
                  </a:lnTo>
                  <a:lnTo>
                    <a:pt x="2926" y="254"/>
                  </a:lnTo>
                  <a:lnTo>
                    <a:pt x="2925" y="266"/>
                  </a:lnTo>
                  <a:lnTo>
                    <a:pt x="2924" y="277"/>
                  </a:lnTo>
                  <a:lnTo>
                    <a:pt x="2922" y="289"/>
                  </a:lnTo>
                  <a:lnTo>
                    <a:pt x="2921" y="300"/>
                  </a:lnTo>
                  <a:lnTo>
                    <a:pt x="2920" y="312"/>
                  </a:lnTo>
                  <a:lnTo>
                    <a:pt x="2918" y="324"/>
                  </a:lnTo>
                  <a:lnTo>
                    <a:pt x="2917" y="335"/>
                  </a:lnTo>
                  <a:lnTo>
                    <a:pt x="2915" y="347"/>
                  </a:lnTo>
                  <a:lnTo>
                    <a:pt x="2914" y="358"/>
                  </a:lnTo>
                  <a:lnTo>
                    <a:pt x="2912" y="370"/>
                  </a:lnTo>
                  <a:lnTo>
                    <a:pt x="2910" y="381"/>
                  </a:lnTo>
                  <a:lnTo>
                    <a:pt x="2909" y="393"/>
                  </a:lnTo>
                  <a:lnTo>
                    <a:pt x="2907" y="404"/>
                  </a:lnTo>
                  <a:lnTo>
                    <a:pt x="2906" y="416"/>
                  </a:lnTo>
                  <a:lnTo>
                    <a:pt x="2904" y="428"/>
                  </a:lnTo>
                  <a:lnTo>
                    <a:pt x="2902" y="439"/>
                  </a:lnTo>
                  <a:lnTo>
                    <a:pt x="2901" y="451"/>
                  </a:lnTo>
                  <a:lnTo>
                    <a:pt x="2899" y="462"/>
                  </a:lnTo>
                  <a:lnTo>
                    <a:pt x="2897" y="473"/>
                  </a:lnTo>
                  <a:lnTo>
                    <a:pt x="2895" y="485"/>
                  </a:lnTo>
                  <a:lnTo>
                    <a:pt x="2894" y="497"/>
                  </a:lnTo>
                  <a:lnTo>
                    <a:pt x="2891" y="509"/>
                  </a:lnTo>
                  <a:lnTo>
                    <a:pt x="2890" y="520"/>
                  </a:lnTo>
                  <a:lnTo>
                    <a:pt x="2888" y="531"/>
                  </a:lnTo>
                  <a:lnTo>
                    <a:pt x="2886" y="543"/>
                  </a:lnTo>
                  <a:lnTo>
                    <a:pt x="2884" y="554"/>
                  </a:lnTo>
                  <a:lnTo>
                    <a:pt x="2882" y="566"/>
                  </a:lnTo>
                  <a:lnTo>
                    <a:pt x="2880" y="577"/>
                  </a:lnTo>
                  <a:lnTo>
                    <a:pt x="2878" y="589"/>
                  </a:lnTo>
                  <a:lnTo>
                    <a:pt x="2876" y="601"/>
                  </a:lnTo>
                  <a:lnTo>
                    <a:pt x="2874" y="612"/>
                  </a:lnTo>
                  <a:lnTo>
                    <a:pt x="2872" y="624"/>
                  </a:lnTo>
                  <a:lnTo>
                    <a:pt x="2870" y="635"/>
                  </a:lnTo>
                  <a:lnTo>
                    <a:pt x="2868" y="647"/>
                  </a:lnTo>
                  <a:lnTo>
                    <a:pt x="2866" y="659"/>
                  </a:lnTo>
                  <a:lnTo>
                    <a:pt x="2864" y="670"/>
                  </a:lnTo>
                  <a:lnTo>
                    <a:pt x="2862" y="682"/>
                  </a:lnTo>
                  <a:lnTo>
                    <a:pt x="2860" y="693"/>
                  </a:lnTo>
                  <a:lnTo>
                    <a:pt x="2858" y="704"/>
                  </a:lnTo>
                  <a:lnTo>
                    <a:pt x="2856" y="716"/>
                  </a:lnTo>
                  <a:lnTo>
                    <a:pt x="2853" y="728"/>
                  </a:lnTo>
                  <a:lnTo>
                    <a:pt x="2851" y="740"/>
                  </a:lnTo>
                  <a:lnTo>
                    <a:pt x="2849" y="751"/>
                  </a:lnTo>
                  <a:lnTo>
                    <a:pt x="2847" y="762"/>
                  </a:lnTo>
                  <a:lnTo>
                    <a:pt x="2845" y="774"/>
                  </a:lnTo>
                  <a:lnTo>
                    <a:pt x="2842" y="785"/>
                  </a:lnTo>
                  <a:lnTo>
                    <a:pt x="2840" y="797"/>
                  </a:lnTo>
                  <a:lnTo>
                    <a:pt x="2838" y="808"/>
                  </a:lnTo>
                  <a:lnTo>
                    <a:pt x="2836" y="820"/>
                  </a:lnTo>
                  <a:lnTo>
                    <a:pt x="2833" y="832"/>
                  </a:lnTo>
                  <a:lnTo>
                    <a:pt x="2831" y="843"/>
                  </a:lnTo>
                  <a:lnTo>
                    <a:pt x="2828" y="855"/>
                  </a:lnTo>
                  <a:lnTo>
                    <a:pt x="2826" y="866"/>
                  </a:lnTo>
                  <a:lnTo>
                    <a:pt x="2824" y="878"/>
                  </a:lnTo>
                  <a:lnTo>
                    <a:pt x="2822" y="889"/>
                  </a:lnTo>
                  <a:lnTo>
                    <a:pt x="2819" y="901"/>
                  </a:lnTo>
                  <a:lnTo>
                    <a:pt x="2817" y="913"/>
                  </a:lnTo>
                  <a:lnTo>
                    <a:pt x="2815" y="924"/>
                  </a:lnTo>
                  <a:lnTo>
                    <a:pt x="2812" y="935"/>
                  </a:lnTo>
                  <a:lnTo>
                    <a:pt x="2810" y="947"/>
                  </a:lnTo>
                  <a:lnTo>
                    <a:pt x="2807" y="959"/>
                  </a:lnTo>
                  <a:lnTo>
                    <a:pt x="2805" y="971"/>
                  </a:lnTo>
                  <a:lnTo>
                    <a:pt x="2802" y="982"/>
                  </a:lnTo>
                  <a:lnTo>
                    <a:pt x="2800" y="993"/>
                  </a:lnTo>
                  <a:lnTo>
                    <a:pt x="2797" y="1005"/>
                  </a:lnTo>
                  <a:lnTo>
                    <a:pt x="2795" y="1016"/>
                  </a:lnTo>
                  <a:lnTo>
                    <a:pt x="2792" y="1028"/>
                  </a:lnTo>
                  <a:lnTo>
                    <a:pt x="2790" y="1040"/>
                  </a:lnTo>
                  <a:lnTo>
                    <a:pt x="2787" y="1051"/>
                  </a:lnTo>
                  <a:lnTo>
                    <a:pt x="2785" y="1063"/>
                  </a:lnTo>
                  <a:lnTo>
                    <a:pt x="2782" y="1074"/>
                  </a:lnTo>
                  <a:lnTo>
                    <a:pt x="2780" y="1086"/>
                  </a:lnTo>
                  <a:lnTo>
                    <a:pt x="2777" y="1097"/>
                  </a:lnTo>
                  <a:lnTo>
                    <a:pt x="2775" y="1108"/>
                  </a:lnTo>
                  <a:lnTo>
                    <a:pt x="2772" y="1120"/>
                  </a:lnTo>
                  <a:lnTo>
                    <a:pt x="2769" y="1132"/>
                  </a:lnTo>
                  <a:lnTo>
                    <a:pt x="2767" y="1144"/>
                  </a:lnTo>
                  <a:lnTo>
                    <a:pt x="2764" y="1155"/>
                  </a:lnTo>
                  <a:lnTo>
                    <a:pt x="2761" y="1166"/>
                  </a:lnTo>
                  <a:lnTo>
                    <a:pt x="2759" y="1178"/>
                  </a:lnTo>
                  <a:lnTo>
                    <a:pt x="2756" y="1190"/>
                  </a:lnTo>
                  <a:lnTo>
                    <a:pt x="2754" y="1201"/>
                  </a:lnTo>
                  <a:lnTo>
                    <a:pt x="2750" y="1213"/>
                  </a:lnTo>
                  <a:lnTo>
                    <a:pt x="2748" y="1224"/>
                  </a:lnTo>
                  <a:lnTo>
                    <a:pt x="2745" y="1236"/>
                  </a:lnTo>
                  <a:lnTo>
                    <a:pt x="2743" y="1247"/>
                  </a:lnTo>
                  <a:lnTo>
                    <a:pt x="2740" y="1259"/>
                  </a:lnTo>
                  <a:lnTo>
                    <a:pt x="2737" y="1271"/>
                  </a:lnTo>
                  <a:lnTo>
                    <a:pt x="2735" y="1282"/>
                  </a:lnTo>
                  <a:lnTo>
                    <a:pt x="2731" y="1294"/>
                  </a:lnTo>
                  <a:lnTo>
                    <a:pt x="2729" y="1305"/>
                  </a:lnTo>
                  <a:lnTo>
                    <a:pt x="2726" y="1317"/>
                  </a:lnTo>
                  <a:lnTo>
                    <a:pt x="2723" y="1328"/>
                  </a:lnTo>
                  <a:lnTo>
                    <a:pt x="2721" y="1339"/>
                  </a:lnTo>
                  <a:lnTo>
                    <a:pt x="2717" y="1351"/>
                  </a:lnTo>
                  <a:lnTo>
                    <a:pt x="2715" y="1363"/>
                  </a:lnTo>
                  <a:lnTo>
                    <a:pt x="2712" y="1375"/>
                  </a:lnTo>
                  <a:lnTo>
                    <a:pt x="2709" y="1386"/>
                  </a:lnTo>
                  <a:lnTo>
                    <a:pt x="2706" y="1397"/>
                  </a:lnTo>
                  <a:lnTo>
                    <a:pt x="2704" y="1409"/>
                  </a:lnTo>
                  <a:lnTo>
                    <a:pt x="2700" y="1420"/>
                  </a:lnTo>
                  <a:lnTo>
                    <a:pt x="2698" y="1432"/>
                  </a:lnTo>
                  <a:lnTo>
                    <a:pt x="2695" y="1444"/>
                  </a:lnTo>
                  <a:lnTo>
                    <a:pt x="2692" y="1455"/>
                  </a:lnTo>
                  <a:lnTo>
                    <a:pt x="2689" y="1467"/>
                  </a:lnTo>
                  <a:lnTo>
                    <a:pt x="2686" y="1478"/>
                  </a:lnTo>
                  <a:lnTo>
                    <a:pt x="2683" y="1490"/>
                  </a:lnTo>
                  <a:lnTo>
                    <a:pt x="2680" y="1502"/>
                  </a:lnTo>
                  <a:lnTo>
                    <a:pt x="2677" y="1513"/>
                  </a:lnTo>
                  <a:lnTo>
                    <a:pt x="2674" y="1525"/>
                  </a:lnTo>
                  <a:lnTo>
                    <a:pt x="2671" y="1536"/>
                  </a:lnTo>
                  <a:lnTo>
                    <a:pt x="2668" y="1548"/>
                  </a:lnTo>
                  <a:lnTo>
                    <a:pt x="2665" y="1559"/>
                  </a:lnTo>
                  <a:lnTo>
                    <a:pt x="2662" y="1570"/>
                  </a:lnTo>
                  <a:lnTo>
                    <a:pt x="2659" y="1582"/>
                  </a:lnTo>
                  <a:lnTo>
                    <a:pt x="2656" y="1594"/>
                  </a:lnTo>
                  <a:lnTo>
                    <a:pt x="2652" y="1606"/>
                  </a:lnTo>
                  <a:lnTo>
                    <a:pt x="2649" y="1617"/>
                  </a:lnTo>
                  <a:lnTo>
                    <a:pt x="2646" y="1628"/>
                  </a:lnTo>
                  <a:lnTo>
                    <a:pt x="2643" y="1640"/>
                  </a:lnTo>
                  <a:lnTo>
                    <a:pt x="2640" y="1651"/>
                  </a:lnTo>
                  <a:lnTo>
                    <a:pt x="2637" y="1663"/>
                  </a:lnTo>
                  <a:lnTo>
                    <a:pt x="2634" y="1675"/>
                  </a:lnTo>
                  <a:lnTo>
                    <a:pt x="2631" y="1686"/>
                  </a:lnTo>
                  <a:lnTo>
                    <a:pt x="2628" y="1698"/>
                  </a:lnTo>
                  <a:lnTo>
                    <a:pt x="2624" y="1709"/>
                  </a:lnTo>
                  <a:lnTo>
                    <a:pt x="2621" y="1721"/>
                  </a:lnTo>
                  <a:lnTo>
                    <a:pt x="2618" y="1732"/>
                  </a:lnTo>
                  <a:lnTo>
                    <a:pt x="2615" y="1744"/>
                  </a:lnTo>
                  <a:lnTo>
                    <a:pt x="2611" y="1755"/>
                  </a:lnTo>
                  <a:lnTo>
                    <a:pt x="2608" y="1767"/>
                  </a:lnTo>
                  <a:lnTo>
                    <a:pt x="2605" y="1779"/>
                  </a:lnTo>
                  <a:lnTo>
                    <a:pt x="2601" y="1790"/>
                  </a:lnTo>
                  <a:lnTo>
                    <a:pt x="2598" y="1802"/>
                  </a:lnTo>
                  <a:lnTo>
                    <a:pt x="2595" y="1813"/>
                  </a:lnTo>
                  <a:lnTo>
                    <a:pt x="2592" y="1825"/>
                  </a:lnTo>
                  <a:lnTo>
                    <a:pt x="2588" y="1837"/>
                  </a:lnTo>
                  <a:lnTo>
                    <a:pt x="2584" y="1848"/>
                  </a:lnTo>
                  <a:lnTo>
                    <a:pt x="2581" y="1859"/>
                  </a:lnTo>
                  <a:lnTo>
                    <a:pt x="2578" y="1871"/>
                  </a:lnTo>
                  <a:lnTo>
                    <a:pt x="2574" y="1882"/>
                  </a:lnTo>
                  <a:lnTo>
                    <a:pt x="2571" y="1894"/>
                  </a:lnTo>
                  <a:lnTo>
                    <a:pt x="2567" y="1906"/>
                  </a:lnTo>
                  <a:lnTo>
                    <a:pt x="2564" y="1917"/>
                  </a:lnTo>
                  <a:lnTo>
                    <a:pt x="2560" y="1929"/>
                  </a:lnTo>
                  <a:lnTo>
                    <a:pt x="2557" y="1940"/>
                  </a:lnTo>
                  <a:lnTo>
                    <a:pt x="2553" y="1952"/>
                  </a:lnTo>
                  <a:lnTo>
                    <a:pt x="2549" y="1963"/>
                  </a:lnTo>
                  <a:lnTo>
                    <a:pt x="2546" y="1975"/>
                  </a:lnTo>
                  <a:lnTo>
                    <a:pt x="2542" y="1986"/>
                  </a:lnTo>
                  <a:lnTo>
                    <a:pt x="2539" y="1998"/>
                  </a:lnTo>
                  <a:lnTo>
                    <a:pt x="2535" y="2010"/>
                  </a:lnTo>
                  <a:lnTo>
                    <a:pt x="2531" y="2021"/>
                  </a:lnTo>
                  <a:lnTo>
                    <a:pt x="2528" y="2033"/>
                  </a:lnTo>
                  <a:lnTo>
                    <a:pt x="2523" y="2044"/>
                  </a:lnTo>
                  <a:lnTo>
                    <a:pt x="2520" y="2056"/>
                  </a:lnTo>
                  <a:lnTo>
                    <a:pt x="2516" y="2067"/>
                  </a:lnTo>
                  <a:lnTo>
                    <a:pt x="2512" y="2079"/>
                  </a:lnTo>
                  <a:lnTo>
                    <a:pt x="2509" y="2090"/>
                  </a:lnTo>
                  <a:lnTo>
                    <a:pt x="2504" y="2102"/>
                  </a:lnTo>
                  <a:lnTo>
                    <a:pt x="2501" y="2113"/>
                  </a:lnTo>
                  <a:lnTo>
                    <a:pt x="2497" y="2125"/>
                  </a:lnTo>
                  <a:lnTo>
                    <a:pt x="2493" y="2137"/>
                  </a:lnTo>
                  <a:lnTo>
                    <a:pt x="2489" y="2148"/>
                  </a:lnTo>
                  <a:lnTo>
                    <a:pt x="2485" y="2160"/>
                  </a:lnTo>
                  <a:lnTo>
                    <a:pt x="2481" y="2171"/>
                  </a:lnTo>
                  <a:lnTo>
                    <a:pt x="2477" y="2183"/>
                  </a:lnTo>
                  <a:lnTo>
                    <a:pt x="2473" y="2194"/>
                  </a:lnTo>
                  <a:lnTo>
                    <a:pt x="2469" y="2206"/>
                  </a:lnTo>
                  <a:lnTo>
                    <a:pt x="2465" y="2217"/>
                  </a:lnTo>
                  <a:lnTo>
                    <a:pt x="2460" y="2229"/>
                  </a:lnTo>
                  <a:lnTo>
                    <a:pt x="2456" y="2241"/>
                  </a:lnTo>
                  <a:lnTo>
                    <a:pt x="2452" y="2252"/>
                  </a:lnTo>
                  <a:lnTo>
                    <a:pt x="2448" y="2263"/>
                  </a:lnTo>
                  <a:lnTo>
                    <a:pt x="2443" y="2275"/>
                  </a:lnTo>
                  <a:lnTo>
                    <a:pt x="2440" y="2286"/>
                  </a:lnTo>
                  <a:lnTo>
                    <a:pt x="2435" y="2298"/>
                  </a:lnTo>
                  <a:lnTo>
                    <a:pt x="2431" y="2310"/>
                  </a:lnTo>
                  <a:lnTo>
                    <a:pt x="2426" y="2321"/>
                  </a:lnTo>
                  <a:lnTo>
                    <a:pt x="2422" y="2333"/>
                  </a:lnTo>
                  <a:lnTo>
                    <a:pt x="2417" y="2344"/>
                  </a:lnTo>
                  <a:lnTo>
                    <a:pt x="2412" y="2356"/>
                  </a:lnTo>
                  <a:lnTo>
                    <a:pt x="2408" y="2368"/>
                  </a:lnTo>
                  <a:lnTo>
                    <a:pt x="2404" y="2379"/>
                  </a:lnTo>
                  <a:lnTo>
                    <a:pt x="2399" y="2391"/>
                  </a:lnTo>
                  <a:lnTo>
                    <a:pt x="2394" y="2402"/>
                  </a:lnTo>
                  <a:lnTo>
                    <a:pt x="2390" y="2414"/>
                  </a:lnTo>
                  <a:lnTo>
                    <a:pt x="2385" y="2425"/>
                  </a:lnTo>
                  <a:lnTo>
                    <a:pt x="2380" y="2437"/>
                  </a:lnTo>
                  <a:lnTo>
                    <a:pt x="2375" y="2448"/>
                  </a:lnTo>
                  <a:lnTo>
                    <a:pt x="2371" y="2460"/>
                  </a:lnTo>
                  <a:lnTo>
                    <a:pt x="2366" y="2472"/>
                  </a:lnTo>
                  <a:lnTo>
                    <a:pt x="2361" y="2483"/>
                  </a:lnTo>
                  <a:lnTo>
                    <a:pt x="2356" y="2494"/>
                  </a:lnTo>
                  <a:lnTo>
                    <a:pt x="2351" y="2506"/>
                  </a:lnTo>
                  <a:lnTo>
                    <a:pt x="2346" y="2517"/>
                  </a:lnTo>
                  <a:lnTo>
                    <a:pt x="2341" y="2529"/>
                  </a:lnTo>
                  <a:lnTo>
                    <a:pt x="2336" y="2541"/>
                  </a:lnTo>
                  <a:lnTo>
                    <a:pt x="2331" y="2552"/>
                  </a:lnTo>
                  <a:lnTo>
                    <a:pt x="2326" y="2564"/>
                  </a:lnTo>
                  <a:lnTo>
                    <a:pt x="2320" y="2575"/>
                  </a:lnTo>
                  <a:lnTo>
                    <a:pt x="2315" y="2587"/>
                  </a:lnTo>
                  <a:lnTo>
                    <a:pt x="2310" y="2598"/>
                  </a:lnTo>
                  <a:lnTo>
                    <a:pt x="2305" y="2610"/>
                  </a:lnTo>
                  <a:lnTo>
                    <a:pt x="2299" y="2622"/>
                  </a:lnTo>
                  <a:lnTo>
                    <a:pt x="2294" y="2633"/>
                  </a:lnTo>
                  <a:lnTo>
                    <a:pt x="2288" y="2645"/>
                  </a:lnTo>
                  <a:lnTo>
                    <a:pt x="2282" y="2656"/>
                  </a:lnTo>
                  <a:lnTo>
                    <a:pt x="2277" y="2668"/>
                  </a:lnTo>
                  <a:lnTo>
                    <a:pt x="2272" y="2680"/>
                  </a:lnTo>
                  <a:lnTo>
                    <a:pt x="2266" y="2691"/>
                  </a:lnTo>
                  <a:lnTo>
                    <a:pt x="2260" y="2703"/>
                  </a:lnTo>
                  <a:lnTo>
                    <a:pt x="2254" y="2714"/>
                  </a:lnTo>
                  <a:lnTo>
                    <a:pt x="2249" y="2725"/>
                  </a:lnTo>
                  <a:lnTo>
                    <a:pt x="2243" y="2737"/>
                  </a:lnTo>
                  <a:lnTo>
                    <a:pt x="2237" y="2748"/>
                  </a:lnTo>
                  <a:lnTo>
                    <a:pt x="2231" y="2760"/>
                  </a:lnTo>
                  <a:lnTo>
                    <a:pt x="2225" y="2772"/>
                  </a:lnTo>
                  <a:lnTo>
                    <a:pt x="2219" y="2783"/>
                  </a:lnTo>
                  <a:lnTo>
                    <a:pt x="2213" y="2795"/>
                  </a:lnTo>
                  <a:lnTo>
                    <a:pt x="2207" y="2806"/>
                  </a:lnTo>
                  <a:lnTo>
                    <a:pt x="2200" y="2818"/>
                  </a:lnTo>
                  <a:lnTo>
                    <a:pt x="2194" y="2829"/>
                  </a:lnTo>
                  <a:lnTo>
                    <a:pt x="2188" y="2841"/>
                  </a:lnTo>
                  <a:lnTo>
                    <a:pt x="2182" y="2853"/>
                  </a:lnTo>
                  <a:lnTo>
                    <a:pt x="2175" y="2864"/>
                  </a:lnTo>
                  <a:lnTo>
                    <a:pt x="2168" y="2876"/>
                  </a:lnTo>
                  <a:lnTo>
                    <a:pt x="2162" y="2887"/>
                  </a:lnTo>
                  <a:lnTo>
                    <a:pt x="2155" y="2899"/>
                  </a:lnTo>
                  <a:lnTo>
                    <a:pt x="2148" y="2910"/>
                  </a:lnTo>
                  <a:lnTo>
                    <a:pt x="2142" y="2922"/>
                  </a:lnTo>
                  <a:lnTo>
                    <a:pt x="2135" y="2933"/>
                  </a:lnTo>
                  <a:lnTo>
                    <a:pt x="2128" y="2945"/>
                  </a:lnTo>
                  <a:lnTo>
                    <a:pt x="2121" y="2956"/>
                  </a:lnTo>
                  <a:lnTo>
                    <a:pt x="2114" y="2968"/>
                  </a:lnTo>
                  <a:lnTo>
                    <a:pt x="2107" y="2979"/>
                  </a:lnTo>
                  <a:lnTo>
                    <a:pt x="2100" y="2991"/>
                  </a:lnTo>
                  <a:lnTo>
                    <a:pt x="2093" y="3003"/>
                  </a:lnTo>
                  <a:lnTo>
                    <a:pt x="2085" y="3014"/>
                  </a:lnTo>
                  <a:lnTo>
                    <a:pt x="2078" y="3026"/>
                  </a:lnTo>
                  <a:lnTo>
                    <a:pt x="2071" y="3037"/>
                  </a:lnTo>
                  <a:lnTo>
                    <a:pt x="2063" y="3049"/>
                  </a:lnTo>
                  <a:lnTo>
                    <a:pt x="2055" y="3060"/>
                  </a:lnTo>
                  <a:lnTo>
                    <a:pt x="2048" y="3072"/>
                  </a:lnTo>
                  <a:lnTo>
                    <a:pt x="2040" y="3084"/>
                  </a:lnTo>
                  <a:lnTo>
                    <a:pt x="2032" y="3095"/>
                  </a:lnTo>
                  <a:lnTo>
                    <a:pt x="2025" y="3107"/>
                  </a:lnTo>
                  <a:lnTo>
                    <a:pt x="2017" y="3118"/>
                  </a:lnTo>
                  <a:lnTo>
                    <a:pt x="2009" y="3129"/>
                  </a:lnTo>
                  <a:lnTo>
                    <a:pt x="2001" y="3141"/>
                  </a:lnTo>
                  <a:lnTo>
                    <a:pt x="1993" y="3153"/>
                  </a:lnTo>
                  <a:lnTo>
                    <a:pt x="1984" y="3164"/>
                  </a:lnTo>
                  <a:lnTo>
                    <a:pt x="1976" y="3176"/>
                  </a:lnTo>
                  <a:lnTo>
                    <a:pt x="1968" y="3187"/>
                  </a:lnTo>
                  <a:lnTo>
                    <a:pt x="1960" y="3199"/>
                  </a:lnTo>
                  <a:lnTo>
                    <a:pt x="1951" y="3211"/>
                  </a:lnTo>
                  <a:lnTo>
                    <a:pt x="1943" y="3222"/>
                  </a:lnTo>
                  <a:lnTo>
                    <a:pt x="1934" y="3234"/>
                  </a:lnTo>
                  <a:lnTo>
                    <a:pt x="1925" y="3245"/>
                  </a:lnTo>
                  <a:lnTo>
                    <a:pt x="1916" y="3257"/>
                  </a:lnTo>
                  <a:lnTo>
                    <a:pt x="1907" y="3268"/>
                  </a:lnTo>
                  <a:lnTo>
                    <a:pt x="1898" y="3280"/>
                  </a:lnTo>
                  <a:lnTo>
                    <a:pt x="1889" y="3291"/>
                  </a:lnTo>
                  <a:lnTo>
                    <a:pt x="1880" y="3303"/>
                  </a:lnTo>
                  <a:lnTo>
                    <a:pt x="1871" y="3315"/>
                  </a:lnTo>
                  <a:lnTo>
                    <a:pt x="1862" y="3326"/>
                  </a:lnTo>
                  <a:lnTo>
                    <a:pt x="1852" y="3338"/>
                  </a:lnTo>
                  <a:lnTo>
                    <a:pt x="1842" y="3349"/>
                  </a:lnTo>
                  <a:lnTo>
                    <a:pt x="1833" y="3360"/>
                  </a:lnTo>
                  <a:lnTo>
                    <a:pt x="1823" y="3372"/>
                  </a:lnTo>
                  <a:lnTo>
                    <a:pt x="1814" y="3384"/>
                  </a:lnTo>
                  <a:lnTo>
                    <a:pt x="1804" y="3395"/>
                  </a:lnTo>
                  <a:lnTo>
                    <a:pt x="1793" y="3407"/>
                  </a:lnTo>
                  <a:lnTo>
                    <a:pt x="1784" y="3418"/>
                  </a:lnTo>
                  <a:lnTo>
                    <a:pt x="1773" y="3430"/>
                  </a:lnTo>
                  <a:lnTo>
                    <a:pt x="1763" y="3441"/>
                  </a:lnTo>
                  <a:lnTo>
                    <a:pt x="1753" y="3453"/>
                  </a:lnTo>
                  <a:lnTo>
                    <a:pt x="1742" y="3464"/>
                  </a:lnTo>
                  <a:lnTo>
                    <a:pt x="0" y="3464"/>
                  </a:lnTo>
                  <a:close/>
                </a:path>
              </a:pathLst>
            </a:custGeom>
            <a:noFill/>
            <a:ln w="1588" cap="rnd">
              <a:solidFill>
                <a:srgbClr val="EFF3F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85" name="Freeform 10">
              <a:extLst>
                <a:ext uri="{FF2B5EF4-FFF2-40B4-BE49-F238E27FC236}">
                  <a16:creationId xmlns:a16="http://schemas.microsoft.com/office/drawing/2014/main" xmlns="" id="{B82D8F07-B1BF-48FA-A0CD-FAD84C0FDD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4701" y="482601"/>
              <a:ext cx="2740025" cy="5499100"/>
            </a:xfrm>
            <a:custGeom>
              <a:avLst/>
              <a:gdLst>
                <a:gd name="T0" fmla="*/ 91 w 1726"/>
                <a:gd name="T1" fmla="*/ 3360 h 3464"/>
                <a:gd name="T2" fmla="*/ 183 w 1726"/>
                <a:gd name="T3" fmla="*/ 3245 h 3464"/>
                <a:gd name="T4" fmla="*/ 267 w 1726"/>
                <a:gd name="T5" fmla="*/ 3129 h 3464"/>
                <a:gd name="T6" fmla="*/ 343 w 1726"/>
                <a:gd name="T7" fmla="*/ 3014 h 3464"/>
                <a:gd name="T8" fmla="*/ 413 w 1726"/>
                <a:gd name="T9" fmla="*/ 2899 h 3464"/>
                <a:gd name="T10" fmla="*/ 477 w 1726"/>
                <a:gd name="T11" fmla="*/ 2783 h 3464"/>
                <a:gd name="T12" fmla="*/ 535 w 1726"/>
                <a:gd name="T13" fmla="*/ 2668 h 3464"/>
                <a:gd name="T14" fmla="*/ 589 w 1726"/>
                <a:gd name="T15" fmla="*/ 2552 h 3464"/>
                <a:gd name="T16" fmla="*/ 638 w 1726"/>
                <a:gd name="T17" fmla="*/ 2437 h 3464"/>
                <a:gd name="T18" fmla="*/ 684 w 1726"/>
                <a:gd name="T19" fmla="*/ 2321 h 3464"/>
                <a:gd name="T20" fmla="*/ 727 w 1726"/>
                <a:gd name="T21" fmla="*/ 2206 h 3464"/>
                <a:gd name="T22" fmla="*/ 767 w 1726"/>
                <a:gd name="T23" fmla="*/ 2090 h 3464"/>
                <a:gd name="T24" fmla="*/ 804 w 1726"/>
                <a:gd name="T25" fmla="*/ 1975 h 3464"/>
                <a:gd name="T26" fmla="*/ 839 w 1726"/>
                <a:gd name="T27" fmla="*/ 1859 h 3464"/>
                <a:gd name="T28" fmla="*/ 873 w 1726"/>
                <a:gd name="T29" fmla="*/ 1744 h 3464"/>
                <a:gd name="T30" fmla="*/ 904 w 1726"/>
                <a:gd name="T31" fmla="*/ 1628 h 3464"/>
                <a:gd name="T32" fmla="*/ 935 w 1726"/>
                <a:gd name="T33" fmla="*/ 1513 h 3464"/>
                <a:gd name="T34" fmla="*/ 964 w 1726"/>
                <a:gd name="T35" fmla="*/ 1397 h 3464"/>
                <a:gd name="T36" fmla="*/ 993 w 1726"/>
                <a:gd name="T37" fmla="*/ 1282 h 3464"/>
                <a:gd name="T38" fmla="*/ 1019 w 1726"/>
                <a:gd name="T39" fmla="*/ 1166 h 3464"/>
                <a:gd name="T40" fmla="*/ 1045 w 1726"/>
                <a:gd name="T41" fmla="*/ 1051 h 3464"/>
                <a:gd name="T42" fmla="*/ 1070 w 1726"/>
                <a:gd name="T43" fmla="*/ 935 h 3464"/>
                <a:gd name="T44" fmla="*/ 1094 w 1726"/>
                <a:gd name="T45" fmla="*/ 820 h 3464"/>
                <a:gd name="T46" fmla="*/ 1116 w 1726"/>
                <a:gd name="T47" fmla="*/ 704 h 3464"/>
                <a:gd name="T48" fmla="*/ 1136 w 1726"/>
                <a:gd name="T49" fmla="*/ 589 h 3464"/>
                <a:gd name="T50" fmla="*/ 1155 w 1726"/>
                <a:gd name="T51" fmla="*/ 473 h 3464"/>
                <a:gd name="T52" fmla="*/ 1172 w 1726"/>
                <a:gd name="T53" fmla="*/ 358 h 3464"/>
                <a:gd name="T54" fmla="*/ 1186 w 1726"/>
                <a:gd name="T55" fmla="*/ 242 h 3464"/>
                <a:gd name="T56" fmla="*/ 1197 w 1726"/>
                <a:gd name="T57" fmla="*/ 127 h 3464"/>
                <a:gd name="T58" fmla="*/ 1206 w 1726"/>
                <a:gd name="T59" fmla="*/ 12 h 3464"/>
                <a:gd name="T60" fmla="*/ 1726 w 1726"/>
                <a:gd name="T61" fmla="*/ 93 h 3464"/>
                <a:gd name="T62" fmla="*/ 1726 w 1726"/>
                <a:gd name="T63" fmla="*/ 208 h 3464"/>
                <a:gd name="T64" fmla="*/ 1726 w 1726"/>
                <a:gd name="T65" fmla="*/ 324 h 3464"/>
                <a:gd name="T66" fmla="*/ 1726 w 1726"/>
                <a:gd name="T67" fmla="*/ 439 h 3464"/>
                <a:gd name="T68" fmla="*/ 1726 w 1726"/>
                <a:gd name="T69" fmla="*/ 554 h 3464"/>
                <a:gd name="T70" fmla="*/ 1726 w 1726"/>
                <a:gd name="T71" fmla="*/ 670 h 3464"/>
                <a:gd name="T72" fmla="*/ 1726 w 1726"/>
                <a:gd name="T73" fmla="*/ 785 h 3464"/>
                <a:gd name="T74" fmla="*/ 1726 w 1726"/>
                <a:gd name="T75" fmla="*/ 901 h 3464"/>
                <a:gd name="T76" fmla="*/ 1726 w 1726"/>
                <a:gd name="T77" fmla="*/ 1016 h 3464"/>
                <a:gd name="T78" fmla="*/ 1726 w 1726"/>
                <a:gd name="T79" fmla="*/ 1132 h 3464"/>
                <a:gd name="T80" fmla="*/ 1726 w 1726"/>
                <a:gd name="T81" fmla="*/ 1247 h 3464"/>
                <a:gd name="T82" fmla="*/ 1726 w 1726"/>
                <a:gd name="T83" fmla="*/ 1363 h 3464"/>
                <a:gd name="T84" fmla="*/ 1726 w 1726"/>
                <a:gd name="T85" fmla="*/ 1478 h 3464"/>
                <a:gd name="T86" fmla="*/ 1726 w 1726"/>
                <a:gd name="T87" fmla="*/ 1594 h 3464"/>
                <a:gd name="T88" fmla="*/ 1726 w 1726"/>
                <a:gd name="T89" fmla="*/ 1709 h 3464"/>
                <a:gd name="T90" fmla="*/ 1726 w 1726"/>
                <a:gd name="T91" fmla="*/ 1825 h 3464"/>
                <a:gd name="T92" fmla="*/ 1726 w 1726"/>
                <a:gd name="T93" fmla="*/ 1940 h 3464"/>
                <a:gd name="T94" fmla="*/ 1726 w 1726"/>
                <a:gd name="T95" fmla="*/ 2056 h 3464"/>
                <a:gd name="T96" fmla="*/ 1726 w 1726"/>
                <a:gd name="T97" fmla="*/ 2171 h 3464"/>
                <a:gd name="T98" fmla="*/ 1726 w 1726"/>
                <a:gd name="T99" fmla="*/ 2286 h 3464"/>
                <a:gd name="T100" fmla="*/ 1726 w 1726"/>
                <a:gd name="T101" fmla="*/ 2402 h 3464"/>
                <a:gd name="T102" fmla="*/ 1726 w 1726"/>
                <a:gd name="T103" fmla="*/ 2517 h 3464"/>
                <a:gd name="T104" fmla="*/ 1726 w 1726"/>
                <a:gd name="T105" fmla="*/ 2633 h 3464"/>
                <a:gd name="T106" fmla="*/ 1726 w 1726"/>
                <a:gd name="T107" fmla="*/ 2748 h 3464"/>
                <a:gd name="T108" fmla="*/ 1726 w 1726"/>
                <a:gd name="T109" fmla="*/ 2864 h 3464"/>
                <a:gd name="T110" fmla="*/ 1726 w 1726"/>
                <a:gd name="T111" fmla="*/ 2979 h 3464"/>
                <a:gd name="T112" fmla="*/ 1726 w 1726"/>
                <a:gd name="T113" fmla="*/ 3095 h 3464"/>
                <a:gd name="T114" fmla="*/ 1726 w 1726"/>
                <a:gd name="T115" fmla="*/ 3211 h 3464"/>
                <a:gd name="T116" fmla="*/ 1726 w 1726"/>
                <a:gd name="T117" fmla="*/ 3326 h 3464"/>
                <a:gd name="T118" fmla="*/ 1726 w 1726"/>
                <a:gd name="T119" fmla="*/ 3441 h 3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726" h="3464">
                  <a:moveTo>
                    <a:pt x="0" y="3464"/>
                  </a:moveTo>
                  <a:lnTo>
                    <a:pt x="11" y="3453"/>
                  </a:lnTo>
                  <a:lnTo>
                    <a:pt x="21" y="3441"/>
                  </a:lnTo>
                  <a:lnTo>
                    <a:pt x="31" y="3430"/>
                  </a:lnTo>
                  <a:lnTo>
                    <a:pt x="42" y="3418"/>
                  </a:lnTo>
                  <a:lnTo>
                    <a:pt x="51" y="3407"/>
                  </a:lnTo>
                  <a:lnTo>
                    <a:pt x="62" y="3395"/>
                  </a:lnTo>
                  <a:lnTo>
                    <a:pt x="72" y="3384"/>
                  </a:lnTo>
                  <a:lnTo>
                    <a:pt x="81" y="3372"/>
                  </a:lnTo>
                  <a:lnTo>
                    <a:pt x="91" y="3360"/>
                  </a:lnTo>
                  <a:lnTo>
                    <a:pt x="100" y="3349"/>
                  </a:lnTo>
                  <a:lnTo>
                    <a:pt x="110" y="3338"/>
                  </a:lnTo>
                  <a:lnTo>
                    <a:pt x="120" y="3326"/>
                  </a:lnTo>
                  <a:lnTo>
                    <a:pt x="129" y="3315"/>
                  </a:lnTo>
                  <a:lnTo>
                    <a:pt x="138" y="3303"/>
                  </a:lnTo>
                  <a:lnTo>
                    <a:pt x="147" y="3291"/>
                  </a:lnTo>
                  <a:lnTo>
                    <a:pt x="156" y="3280"/>
                  </a:lnTo>
                  <a:lnTo>
                    <a:pt x="165" y="3268"/>
                  </a:lnTo>
                  <a:lnTo>
                    <a:pt x="174" y="3257"/>
                  </a:lnTo>
                  <a:lnTo>
                    <a:pt x="183" y="3245"/>
                  </a:lnTo>
                  <a:lnTo>
                    <a:pt x="192" y="3234"/>
                  </a:lnTo>
                  <a:lnTo>
                    <a:pt x="201" y="3222"/>
                  </a:lnTo>
                  <a:lnTo>
                    <a:pt x="209" y="3211"/>
                  </a:lnTo>
                  <a:lnTo>
                    <a:pt x="218" y="3199"/>
                  </a:lnTo>
                  <a:lnTo>
                    <a:pt x="226" y="3187"/>
                  </a:lnTo>
                  <a:lnTo>
                    <a:pt x="234" y="3176"/>
                  </a:lnTo>
                  <a:lnTo>
                    <a:pt x="242" y="3164"/>
                  </a:lnTo>
                  <a:lnTo>
                    <a:pt x="251" y="3153"/>
                  </a:lnTo>
                  <a:lnTo>
                    <a:pt x="259" y="3141"/>
                  </a:lnTo>
                  <a:lnTo>
                    <a:pt x="267" y="3129"/>
                  </a:lnTo>
                  <a:lnTo>
                    <a:pt x="275" y="3118"/>
                  </a:lnTo>
                  <a:lnTo>
                    <a:pt x="283" y="3107"/>
                  </a:lnTo>
                  <a:lnTo>
                    <a:pt x="290" y="3095"/>
                  </a:lnTo>
                  <a:lnTo>
                    <a:pt x="298" y="3084"/>
                  </a:lnTo>
                  <a:lnTo>
                    <a:pt x="306" y="3072"/>
                  </a:lnTo>
                  <a:lnTo>
                    <a:pt x="313" y="3060"/>
                  </a:lnTo>
                  <a:lnTo>
                    <a:pt x="321" y="3049"/>
                  </a:lnTo>
                  <a:lnTo>
                    <a:pt x="329" y="3037"/>
                  </a:lnTo>
                  <a:lnTo>
                    <a:pt x="336" y="3026"/>
                  </a:lnTo>
                  <a:lnTo>
                    <a:pt x="343" y="3014"/>
                  </a:lnTo>
                  <a:lnTo>
                    <a:pt x="351" y="3003"/>
                  </a:lnTo>
                  <a:lnTo>
                    <a:pt x="358" y="2991"/>
                  </a:lnTo>
                  <a:lnTo>
                    <a:pt x="365" y="2979"/>
                  </a:lnTo>
                  <a:lnTo>
                    <a:pt x="372" y="2968"/>
                  </a:lnTo>
                  <a:lnTo>
                    <a:pt x="379" y="2956"/>
                  </a:lnTo>
                  <a:lnTo>
                    <a:pt x="386" y="2945"/>
                  </a:lnTo>
                  <a:lnTo>
                    <a:pt x="393" y="2933"/>
                  </a:lnTo>
                  <a:lnTo>
                    <a:pt x="400" y="2922"/>
                  </a:lnTo>
                  <a:lnTo>
                    <a:pt x="406" y="2910"/>
                  </a:lnTo>
                  <a:lnTo>
                    <a:pt x="413" y="2899"/>
                  </a:lnTo>
                  <a:lnTo>
                    <a:pt x="420" y="2887"/>
                  </a:lnTo>
                  <a:lnTo>
                    <a:pt x="426" y="2876"/>
                  </a:lnTo>
                  <a:lnTo>
                    <a:pt x="433" y="2864"/>
                  </a:lnTo>
                  <a:lnTo>
                    <a:pt x="440" y="2853"/>
                  </a:lnTo>
                  <a:lnTo>
                    <a:pt x="446" y="2841"/>
                  </a:lnTo>
                  <a:lnTo>
                    <a:pt x="452" y="2829"/>
                  </a:lnTo>
                  <a:lnTo>
                    <a:pt x="458" y="2818"/>
                  </a:lnTo>
                  <a:lnTo>
                    <a:pt x="465" y="2806"/>
                  </a:lnTo>
                  <a:lnTo>
                    <a:pt x="471" y="2795"/>
                  </a:lnTo>
                  <a:lnTo>
                    <a:pt x="477" y="2783"/>
                  </a:lnTo>
                  <a:lnTo>
                    <a:pt x="483" y="2772"/>
                  </a:lnTo>
                  <a:lnTo>
                    <a:pt x="489" y="2760"/>
                  </a:lnTo>
                  <a:lnTo>
                    <a:pt x="495" y="2748"/>
                  </a:lnTo>
                  <a:lnTo>
                    <a:pt x="501" y="2737"/>
                  </a:lnTo>
                  <a:lnTo>
                    <a:pt x="507" y="2725"/>
                  </a:lnTo>
                  <a:lnTo>
                    <a:pt x="512" y="2714"/>
                  </a:lnTo>
                  <a:lnTo>
                    <a:pt x="518" y="2703"/>
                  </a:lnTo>
                  <a:lnTo>
                    <a:pt x="524" y="2691"/>
                  </a:lnTo>
                  <a:lnTo>
                    <a:pt x="530" y="2680"/>
                  </a:lnTo>
                  <a:lnTo>
                    <a:pt x="535" y="2668"/>
                  </a:lnTo>
                  <a:lnTo>
                    <a:pt x="540" y="2656"/>
                  </a:lnTo>
                  <a:lnTo>
                    <a:pt x="546" y="2645"/>
                  </a:lnTo>
                  <a:lnTo>
                    <a:pt x="552" y="2633"/>
                  </a:lnTo>
                  <a:lnTo>
                    <a:pt x="557" y="2622"/>
                  </a:lnTo>
                  <a:lnTo>
                    <a:pt x="563" y="2610"/>
                  </a:lnTo>
                  <a:lnTo>
                    <a:pt x="568" y="2598"/>
                  </a:lnTo>
                  <a:lnTo>
                    <a:pt x="573" y="2587"/>
                  </a:lnTo>
                  <a:lnTo>
                    <a:pt x="578" y="2575"/>
                  </a:lnTo>
                  <a:lnTo>
                    <a:pt x="584" y="2564"/>
                  </a:lnTo>
                  <a:lnTo>
                    <a:pt x="589" y="2552"/>
                  </a:lnTo>
                  <a:lnTo>
                    <a:pt x="594" y="2541"/>
                  </a:lnTo>
                  <a:lnTo>
                    <a:pt x="599" y="2529"/>
                  </a:lnTo>
                  <a:lnTo>
                    <a:pt x="604" y="2517"/>
                  </a:lnTo>
                  <a:lnTo>
                    <a:pt x="609" y="2506"/>
                  </a:lnTo>
                  <a:lnTo>
                    <a:pt x="614" y="2494"/>
                  </a:lnTo>
                  <a:lnTo>
                    <a:pt x="619" y="2483"/>
                  </a:lnTo>
                  <a:lnTo>
                    <a:pt x="624" y="2472"/>
                  </a:lnTo>
                  <a:lnTo>
                    <a:pt x="629" y="2460"/>
                  </a:lnTo>
                  <a:lnTo>
                    <a:pt x="633" y="2448"/>
                  </a:lnTo>
                  <a:lnTo>
                    <a:pt x="638" y="2437"/>
                  </a:lnTo>
                  <a:lnTo>
                    <a:pt x="643" y="2425"/>
                  </a:lnTo>
                  <a:lnTo>
                    <a:pt x="648" y="2414"/>
                  </a:lnTo>
                  <a:lnTo>
                    <a:pt x="652" y="2402"/>
                  </a:lnTo>
                  <a:lnTo>
                    <a:pt x="657" y="2391"/>
                  </a:lnTo>
                  <a:lnTo>
                    <a:pt x="662" y="2379"/>
                  </a:lnTo>
                  <a:lnTo>
                    <a:pt x="666" y="2368"/>
                  </a:lnTo>
                  <a:lnTo>
                    <a:pt x="670" y="2356"/>
                  </a:lnTo>
                  <a:lnTo>
                    <a:pt x="675" y="2344"/>
                  </a:lnTo>
                  <a:lnTo>
                    <a:pt x="680" y="2333"/>
                  </a:lnTo>
                  <a:lnTo>
                    <a:pt x="684" y="2321"/>
                  </a:lnTo>
                  <a:lnTo>
                    <a:pt x="689" y="2310"/>
                  </a:lnTo>
                  <a:lnTo>
                    <a:pt x="693" y="2298"/>
                  </a:lnTo>
                  <a:lnTo>
                    <a:pt x="698" y="2286"/>
                  </a:lnTo>
                  <a:lnTo>
                    <a:pt x="701" y="2275"/>
                  </a:lnTo>
                  <a:lnTo>
                    <a:pt x="706" y="2263"/>
                  </a:lnTo>
                  <a:lnTo>
                    <a:pt x="710" y="2252"/>
                  </a:lnTo>
                  <a:lnTo>
                    <a:pt x="714" y="2241"/>
                  </a:lnTo>
                  <a:lnTo>
                    <a:pt x="718" y="2229"/>
                  </a:lnTo>
                  <a:lnTo>
                    <a:pt x="723" y="2217"/>
                  </a:lnTo>
                  <a:lnTo>
                    <a:pt x="727" y="2206"/>
                  </a:lnTo>
                  <a:lnTo>
                    <a:pt x="731" y="2194"/>
                  </a:lnTo>
                  <a:lnTo>
                    <a:pt x="735" y="2183"/>
                  </a:lnTo>
                  <a:lnTo>
                    <a:pt x="739" y="2171"/>
                  </a:lnTo>
                  <a:lnTo>
                    <a:pt x="743" y="2160"/>
                  </a:lnTo>
                  <a:lnTo>
                    <a:pt x="747" y="2148"/>
                  </a:lnTo>
                  <a:lnTo>
                    <a:pt x="751" y="2137"/>
                  </a:lnTo>
                  <a:lnTo>
                    <a:pt x="755" y="2125"/>
                  </a:lnTo>
                  <a:lnTo>
                    <a:pt x="759" y="2113"/>
                  </a:lnTo>
                  <a:lnTo>
                    <a:pt x="762" y="2102"/>
                  </a:lnTo>
                  <a:lnTo>
                    <a:pt x="767" y="2090"/>
                  </a:lnTo>
                  <a:lnTo>
                    <a:pt x="770" y="2079"/>
                  </a:lnTo>
                  <a:lnTo>
                    <a:pt x="774" y="2067"/>
                  </a:lnTo>
                  <a:lnTo>
                    <a:pt x="778" y="2056"/>
                  </a:lnTo>
                  <a:lnTo>
                    <a:pt x="781" y="2044"/>
                  </a:lnTo>
                  <a:lnTo>
                    <a:pt x="786" y="2033"/>
                  </a:lnTo>
                  <a:lnTo>
                    <a:pt x="789" y="2021"/>
                  </a:lnTo>
                  <a:lnTo>
                    <a:pt x="793" y="2010"/>
                  </a:lnTo>
                  <a:lnTo>
                    <a:pt x="797" y="1998"/>
                  </a:lnTo>
                  <a:lnTo>
                    <a:pt x="800" y="1986"/>
                  </a:lnTo>
                  <a:lnTo>
                    <a:pt x="804" y="1975"/>
                  </a:lnTo>
                  <a:lnTo>
                    <a:pt x="807" y="1963"/>
                  </a:lnTo>
                  <a:lnTo>
                    <a:pt x="811" y="1952"/>
                  </a:lnTo>
                  <a:lnTo>
                    <a:pt x="815" y="1940"/>
                  </a:lnTo>
                  <a:lnTo>
                    <a:pt x="818" y="1929"/>
                  </a:lnTo>
                  <a:lnTo>
                    <a:pt x="822" y="1917"/>
                  </a:lnTo>
                  <a:lnTo>
                    <a:pt x="825" y="1906"/>
                  </a:lnTo>
                  <a:lnTo>
                    <a:pt x="829" y="1894"/>
                  </a:lnTo>
                  <a:lnTo>
                    <a:pt x="832" y="1882"/>
                  </a:lnTo>
                  <a:lnTo>
                    <a:pt x="836" y="1871"/>
                  </a:lnTo>
                  <a:lnTo>
                    <a:pt x="839" y="1859"/>
                  </a:lnTo>
                  <a:lnTo>
                    <a:pt x="842" y="1848"/>
                  </a:lnTo>
                  <a:lnTo>
                    <a:pt x="846" y="1837"/>
                  </a:lnTo>
                  <a:lnTo>
                    <a:pt x="850" y="1825"/>
                  </a:lnTo>
                  <a:lnTo>
                    <a:pt x="853" y="1813"/>
                  </a:lnTo>
                  <a:lnTo>
                    <a:pt x="856" y="1802"/>
                  </a:lnTo>
                  <a:lnTo>
                    <a:pt x="859" y="1790"/>
                  </a:lnTo>
                  <a:lnTo>
                    <a:pt x="863" y="1779"/>
                  </a:lnTo>
                  <a:lnTo>
                    <a:pt x="866" y="1767"/>
                  </a:lnTo>
                  <a:lnTo>
                    <a:pt x="869" y="1755"/>
                  </a:lnTo>
                  <a:lnTo>
                    <a:pt x="873" y="1744"/>
                  </a:lnTo>
                  <a:lnTo>
                    <a:pt x="876" y="1732"/>
                  </a:lnTo>
                  <a:lnTo>
                    <a:pt x="879" y="1721"/>
                  </a:lnTo>
                  <a:lnTo>
                    <a:pt x="882" y="1709"/>
                  </a:lnTo>
                  <a:lnTo>
                    <a:pt x="886" y="1698"/>
                  </a:lnTo>
                  <a:lnTo>
                    <a:pt x="889" y="1686"/>
                  </a:lnTo>
                  <a:lnTo>
                    <a:pt x="892" y="1675"/>
                  </a:lnTo>
                  <a:lnTo>
                    <a:pt x="895" y="1663"/>
                  </a:lnTo>
                  <a:lnTo>
                    <a:pt x="898" y="1651"/>
                  </a:lnTo>
                  <a:lnTo>
                    <a:pt x="901" y="1640"/>
                  </a:lnTo>
                  <a:lnTo>
                    <a:pt x="904" y="1628"/>
                  </a:lnTo>
                  <a:lnTo>
                    <a:pt x="907" y="1617"/>
                  </a:lnTo>
                  <a:lnTo>
                    <a:pt x="910" y="1606"/>
                  </a:lnTo>
                  <a:lnTo>
                    <a:pt x="914" y="1594"/>
                  </a:lnTo>
                  <a:lnTo>
                    <a:pt x="917" y="1582"/>
                  </a:lnTo>
                  <a:lnTo>
                    <a:pt x="920" y="1570"/>
                  </a:lnTo>
                  <a:lnTo>
                    <a:pt x="923" y="1559"/>
                  </a:lnTo>
                  <a:lnTo>
                    <a:pt x="926" y="1548"/>
                  </a:lnTo>
                  <a:lnTo>
                    <a:pt x="929" y="1536"/>
                  </a:lnTo>
                  <a:lnTo>
                    <a:pt x="932" y="1525"/>
                  </a:lnTo>
                  <a:lnTo>
                    <a:pt x="935" y="1513"/>
                  </a:lnTo>
                  <a:lnTo>
                    <a:pt x="938" y="1502"/>
                  </a:lnTo>
                  <a:lnTo>
                    <a:pt x="941" y="1490"/>
                  </a:lnTo>
                  <a:lnTo>
                    <a:pt x="944" y="1478"/>
                  </a:lnTo>
                  <a:lnTo>
                    <a:pt x="947" y="1467"/>
                  </a:lnTo>
                  <a:lnTo>
                    <a:pt x="950" y="1455"/>
                  </a:lnTo>
                  <a:lnTo>
                    <a:pt x="953" y="1444"/>
                  </a:lnTo>
                  <a:lnTo>
                    <a:pt x="956" y="1432"/>
                  </a:lnTo>
                  <a:lnTo>
                    <a:pt x="958" y="1420"/>
                  </a:lnTo>
                  <a:lnTo>
                    <a:pt x="962" y="1409"/>
                  </a:lnTo>
                  <a:lnTo>
                    <a:pt x="964" y="1397"/>
                  </a:lnTo>
                  <a:lnTo>
                    <a:pt x="967" y="1386"/>
                  </a:lnTo>
                  <a:lnTo>
                    <a:pt x="970" y="1375"/>
                  </a:lnTo>
                  <a:lnTo>
                    <a:pt x="973" y="1363"/>
                  </a:lnTo>
                  <a:lnTo>
                    <a:pt x="975" y="1351"/>
                  </a:lnTo>
                  <a:lnTo>
                    <a:pt x="979" y="1339"/>
                  </a:lnTo>
                  <a:lnTo>
                    <a:pt x="981" y="1328"/>
                  </a:lnTo>
                  <a:lnTo>
                    <a:pt x="984" y="1317"/>
                  </a:lnTo>
                  <a:lnTo>
                    <a:pt x="987" y="1305"/>
                  </a:lnTo>
                  <a:lnTo>
                    <a:pt x="989" y="1294"/>
                  </a:lnTo>
                  <a:lnTo>
                    <a:pt x="993" y="1282"/>
                  </a:lnTo>
                  <a:lnTo>
                    <a:pt x="995" y="1271"/>
                  </a:lnTo>
                  <a:lnTo>
                    <a:pt x="998" y="1259"/>
                  </a:lnTo>
                  <a:lnTo>
                    <a:pt x="1001" y="1247"/>
                  </a:lnTo>
                  <a:lnTo>
                    <a:pt x="1003" y="1236"/>
                  </a:lnTo>
                  <a:lnTo>
                    <a:pt x="1006" y="1224"/>
                  </a:lnTo>
                  <a:lnTo>
                    <a:pt x="1008" y="1213"/>
                  </a:lnTo>
                  <a:lnTo>
                    <a:pt x="1012" y="1201"/>
                  </a:lnTo>
                  <a:lnTo>
                    <a:pt x="1014" y="1190"/>
                  </a:lnTo>
                  <a:lnTo>
                    <a:pt x="1017" y="1178"/>
                  </a:lnTo>
                  <a:lnTo>
                    <a:pt x="1019" y="1166"/>
                  </a:lnTo>
                  <a:lnTo>
                    <a:pt x="1022" y="1155"/>
                  </a:lnTo>
                  <a:lnTo>
                    <a:pt x="1025" y="1144"/>
                  </a:lnTo>
                  <a:lnTo>
                    <a:pt x="1027" y="1132"/>
                  </a:lnTo>
                  <a:lnTo>
                    <a:pt x="1030" y="1120"/>
                  </a:lnTo>
                  <a:lnTo>
                    <a:pt x="1033" y="1108"/>
                  </a:lnTo>
                  <a:lnTo>
                    <a:pt x="1035" y="1097"/>
                  </a:lnTo>
                  <a:lnTo>
                    <a:pt x="1038" y="1086"/>
                  </a:lnTo>
                  <a:lnTo>
                    <a:pt x="1040" y="1074"/>
                  </a:lnTo>
                  <a:lnTo>
                    <a:pt x="1043" y="1063"/>
                  </a:lnTo>
                  <a:lnTo>
                    <a:pt x="1045" y="1051"/>
                  </a:lnTo>
                  <a:lnTo>
                    <a:pt x="1048" y="1040"/>
                  </a:lnTo>
                  <a:lnTo>
                    <a:pt x="1050" y="1028"/>
                  </a:lnTo>
                  <a:lnTo>
                    <a:pt x="1053" y="1016"/>
                  </a:lnTo>
                  <a:lnTo>
                    <a:pt x="1055" y="1005"/>
                  </a:lnTo>
                  <a:lnTo>
                    <a:pt x="1058" y="993"/>
                  </a:lnTo>
                  <a:lnTo>
                    <a:pt x="1060" y="982"/>
                  </a:lnTo>
                  <a:lnTo>
                    <a:pt x="1063" y="971"/>
                  </a:lnTo>
                  <a:lnTo>
                    <a:pt x="1065" y="959"/>
                  </a:lnTo>
                  <a:lnTo>
                    <a:pt x="1068" y="947"/>
                  </a:lnTo>
                  <a:lnTo>
                    <a:pt x="1070" y="935"/>
                  </a:lnTo>
                  <a:lnTo>
                    <a:pt x="1073" y="924"/>
                  </a:lnTo>
                  <a:lnTo>
                    <a:pt x="1075" y="913"/>
                  </a:lnTo>
                  <a:lnTo>
                    <a:pt x="1077" y="901"/>
                  </a:lnTo>
                  <a:lnTo>
                    <a:pt x="1080" y="889"/>
                  </a:lnTo>
                  <a:lnTo>
                    <a:pt x="1082" y="878"/>
                  </a:lnTo>
                  <a:lnTo>
                    <a:pt x="1084" y="866"/>
                  </a:lnTo>
                  <a:lnTo>
                    <a:pt x="1086" y="855"/>
                  </a:lnTo>
                  <a:lnTo>
                    <a:pt x="1089" y="843"/>
                  </a:lnTo>
                  <a:lnTo>
                    <a:pt x="1091" y="832"/>
                  </a:lnTo>
                  <a:lnTo>
                    <a:pt x="1094" y="820"/>
                  </a:lnTo>
                  <a:lnTo>
                    <a:pt x="1096" y="808"/>
                  </a:lnTo>
                  <a:lnTo>
                    <a:pt x="1098" y="797"/>
                  </a:lnTo>
                  <a:lnTo>
                    <a:pt x="1100" y="785"/>
                  </a:lnTo>
                  <a:lnTo>
                    <a:pt x="1103" y="774"/>
                  </a:lnTo>
                  <a:lnTo>
                    <a:pt x="1105" y="762"/>
                  </a:lnTo>
                  <a:lnTo>
                    <a:pt x="1107" y="751"/>
                  </a:lnTo>
                  <a:lnTo>
                    <a:pt x="1109" y="740"/>
                  </a:lnTo>
                  <a:lnTo>
                    <a:pt x="1111" y="728"/>
                  </a:lnTo>
                  <a:lnTo>
                    <a:pt x="1114" y="716"/>
                  </a:lnTo>
                  <a:lnTo>
                    <a:pt x="1116" y="704"/>
                  </a:lnTo>
                  <a:lnTo>
                    <a:pt x="1118" y="693"/>
                  </a:lnTo>
                  <a:lnTo>
                    <a:pt x="1120" y="682"/>
                  </a:lnTo>
                  <a:lnTo>
                    <a:pt x="1122" y="670"/>
                  </a:lnTo>
                  <a:lnTo>
                    <a:pt x="1124" y="659"/>
                  </a:lnTo>
                  <a:lnTo>
                    <a:pt x="1126" y="647"/>
                  </a:lnTo>
                  <a:lnTo>
                    <a:pt x="1128" y="635"/>
                  </a:lnTo>
                  <a:lnTo>
                    <a:pt x="1130" y="624"/>
                  </a:lnTo>
                  <a:lnTo>
                    <a:pt x="1132" y="612"/>
                  </a:lnTo>
                  <a:lnTo>
                    <a:pt x="1134" y="601"/>
                  </a:lnTo>
                  <a:lnTo>
                    <a:pt x="1136" y="589"/>
                  </a:lnTo>
                  <a:lnTo>
                    <a:pt x="1138" y="577"/>
                  </a:lnTo>
                  <a:lnTo>
                    <a:pt x="1140" y="566"/>
                  </a:lnTo>
                  <a:lnTo>
                    <a:pt x="1142" y="554"/>
                  </a:lnTo>
                  <a:lnTo>
                    <a:pt x="1144" y="543"/>
                  </a:lnTo>
                  <a:lnTo>
                    <a:pt x="1146" y="531"/>
                  </a:lnTo>
                  <a:lnTo>
                    <a:pt x="1148" y="520"/>
                  </a:lnTo>
                  <a:lnTo>
                    <a:pt x="1149" y="509"/>
                  </a:lnTo>
                  <a:lnTo>
                    <a:pt x="1152" y="497"/>
                  </a:lnTo>
                  <a:lnTo>
                    <a:pt x="1153" y="485"/>
                  </a:lnTo>
                  <a:lnTo>
                    <a:pt x="1155" y="473"/>
                  </a:lnTo>
                  <a:lnTo>
                    <a:pt x="1157" y="462"/>
                  </a:lnTo>
                  <a:lnTo>
                    <a:pt x="1159" y="451"/>
                  </a:lnTo>
                  <a:lnTo>
                    <a:pt x="1160" y="439"/>
                  </a:lnTo>
                  <a:lnTo>
                    <a:pt x="1162" y="428"/>
                  </a:lnTo>
                  <a:lnTo>
                    <a:pt x="1164" y="416"/>
                  </a:lnTo>
                  <a:lnTo>
                    <a:pt x="1165" y="404"/>
                  </a:lnTo>
                  <a:lnTo>
                    <a:pt x="1167" y="393"/>
                  </a:lnTo>
                  <a:lnTo>
                    <a:pt x="1168" y="381"/>
                  </a:lnTo>
                  <a:lnTo>
                    <a:pt x="1170" y="370"/>
                  </a:lnTo>
                  <a:lnTo>
                    <a:pt x="1172" y="358"/>
                  </a:lnTo>
                  <a:lnTo>
                    <a:pt x="1173" y="347"/>
                  </a:lnTo>
                  <a:lnTo>
                    <a:pt x="1175" y="335"/>
                  </a:lnTo>
                  <a:lnTo>
                    <a:pt x="1176" y="324"/>
                  </a:lnTo>
                  <a:lnTo>
                    <a:pt x="1178" y="312"/>
                  </a:lnTo>
                  <a:lnTo>
                    <a:pt x="1179" y="300"/>
                  </a:lnTo>
                  <a:lnTo>
                    <a:pt x="1180" y="289"/>
                  </a:lnTo>
                  <a:lnTo>
                    <a:pt x="1182" y="277"/>
                  </a:lnTo>
                  <a:lnTo>
                    <a:pt x="1183" y="266"/>
                  </a:lnTo>
                  <a:lnTo>
                    <a:pt x="1184" y="254"/>
                  </a:lnTo>
                  <a:lnTo>
                    <a:pt x="1186" y="242"/>
                  </a:lnTo>
                  <a:lnTo>
                    <a:pt x="1187" y="231"/>
                  </a:lnTo>
                  <a:lnTo>
                    <a:pt x="1189" y="220"/>
                  </a:lnTo>
                  <a:lnTo>
                    <a:pt x="1190" y="208"/>
                  </a:lnTo>
                  <a:lnTo>
                    <a:pt x="1191" y="197"/>
                  </a:lnTo>
                  <a:lnTo>
                    <a:pt x="1192" y="185"/>
                  </a:lnTo>
                  <a:lnTo>
                    <a:pt x="1193" y="173"/>
                  </a:lnTo>
                  <a:lnTo>
                    <a:pt x="1194" y="162"/>
                  </a:lnTo>
                  <a:lnTo>
                    <a:pt x="1195" y="150"/>
                  </a:lnTo>
                  <a:lnTo>
                    <a:pt x="1196" y="139"/>
                  </a:lnTo>
                  <a:lnTo>
                    <a:pt x="1197" y="127"/>
                  </a:lnTo>
                  <a:lnTo>
                    <a:pt x="1198" y="116"/>
                  </a:lnTo>
                  <a:lnTo>
                    <a:pt x="1199" y="104"/>
                  </a:lnTo>
                  <a:lnTo>
                    <a:pt x="1201" y="93"/>
                  </a:lnTo>
                  <a:lnTo>
                    <a:pt x="1202" y="81"/>
                  </a:lnTo>
                  <a:lnTo>
                    <a:pt x="1202" y="69"/>
                  </a:lnTo>
                  <a:lnTo>
                    <a:pt x="1203" y="58"/>
                  </a:lnTo>
                  <a:lnTo>
                    <a:pt x="1203" y="46"/>
                  </a:lnTo>
                  <a:lnTo>
                    <a:pt x="1204" y="35"/>
                  </a:lnTo>
                  <a:lnTo>
                    <a:pt x="1205" y="23"/>
                  </a:lnTo>
                  <a:lnTo>
                    <a:pt x="1206" y="12"/>
                  </a:lnTo>
                  <a:lnTo>
                    <a:pt x="1207" y="0"/>
                  </a:lnTo>
                  <a:lnTo>
                    <a:pt x="1726" y="0"/>
                  </a:lnTo>
                  <a:lnTo>
                    <a:pt x="1726" y="12"/>
                  </a:lnTo>
                  <a:lnTo>
                    <a:pt x="1726" y="23"/>
                  </a:lnTo>
                  <a:lnTo>
                    <a:pt x="1726" y="35"/>
                  </a:lnTo>
                  <a:lnTo>
                    <a:pt x="1726" y="46"/>
                  </a:lnTo>
                  <a:lnTo>
                    <a:pt x="1726" y="58"/>
                  </a:lnTo>
                  <a:lnTo>
                    <a:pt x="1726" y="69"/>
                  </a:lnTo>
                  <a:lnTo>
                    <a:pt x="1726" y="81"/>
                  </a:lnTo>
                  <a:lnTo>
                    <a:pt x="1726" y="93"/>
                  </a:lnTo>
                  <a:lnTo>
                    <a:pt x="1726" y="104"/>
                  </a:lnTo>
                  <a:lnTo>
                    <a:pt x="1726" y="116"/>
                  </a:lnTo>
                  <a:lnTo>
                    <a:pt x="1726" y="127"/>
                  </a:lnTo>
                  <a:lnTo>
                    <a:pt x="1726" y="139"/>
                  </a:lnTo>
                  <a:lnTo>
                    <a:pt x="1726" y="150"/>
                  </a:lnTo>
                  <a:lnTo>
                    <a:pt x="1726" y="162"/>
                  </a:lnTo>
                  <a:lnTo>
                    <a:pt x="1726" y="173"/>
                  </a:lnTo>
                  <a:lnTo>
                    <a:pt x="1726" y="185"/>
                  </a:lnTo>
                  <a:lnTo>
                    <a:pt x="1726" y="197"/>
                  </a:lnTo>
                  <a:lnTo>
                    <a:pt x="1726" y="208"/>
                  </a:lnTo>
                  <a:lnTo>
                    <a:pt x="1726" y="220"/>
                  </a:lnTo>
                  <a:lnTo>
                    <a:pt x="1726" y="231"/>
                  </a:lnTo>
                  <a:lnTo>
                    <a:pt x="1726" y="242"/>
                  </a:lnTo>
                  <a:lnTo>
                    <a:pt x="1726" y="254"/>
                  </a:lnTo>
                  <a:lnTo>
                    <a:pt x="1726" y="266"/>
                  </a:lnTo>
                  <a:lnTo>
                    <a:pt x="1726" y="277"/>
                  </a:lnTo>
                  <a:lnTo>
                    <a:pt x="1726" y="289"/>
                  </a:lnTo>
                  <a:lnTo>
                    <a:pt x="1726" y="300"/>
                  </a:lnTo>
                  <a:lnTo>
                    <a:pt x="1726" y="312"/>
                  </a:lnTo>
                  <a:lnTo>
                    <a:pt x="1726" y="324"/>
                  </a:lnTo>
                  <a:lnTo>
                    <a:pt x="1726" y="335"/>
                  </a:lnTo>
                  <a:lnTo>
                    <a:pt x="1726" y="347"/>
                  </a:lnTo>
                  <a:lnTo>
                    <a:pt x="1726" y="358"/>
                  </a:lnTo>
                  <a:lnTo>
                    <a:pt x="1726" y="370"/>
                  </a:lnTo>
                  <a:lnTo>
                    <a:pt x="1726" y="381"/>
                  </a:lnTo>
                  <a:lnTo>
                    <a:pt x="1726" y="393"/>
                  </a:lnTo>
                  <a:lnTo>
                    <a:pt x="1726" y="404"/>
                  </a:lnTo>
                  <a:lnTo>
                    <a:pt x="1726" y="416"/>
                  </a:lnTo>
                  <a:lnTo>
                    <a:pt x="1726" y="428"/>
                  </a:lnTo>
                  <a:lnTo>
                    <a:pt x="1726" y="439"/>
                  </a:lnTo>
                  <a:lnTo>
                    <a:pt x="1726" y="451"/>
                  </a:lnTo>
                  <a:lnTo>
                    <a:pt x="1726" y="462"/>
                  </a:lnTo>
                  <a:lnTo>
                    <a:pt x="1726" y="473"/>
                  </a:lnTo>
                  <a:lnTo>
                    <a:pt x="1726" y="485"/>
                  </a:lnTo>
                  <a:lnTo>
                    <a:pt x="1726" y="497"/>
                  </a:lnTo>
                  <a:lnTo>
                    <a:pt x="1726" y="509"/>
                  </a:lnTo>
                  <a:lnTo>
                    <a:pt x="1726" y="520"/>
                  </a:lnTo>
                  <a:lnTo>
                    <a:pt x="1726" y="531"/>
                  </a:lnTo>
                  <a:lnTo>
                    <a:pt x="1726" y="543"/>
                  </a:lnTo>
                  <a:lnTo>
                    <a:pt x="1726" y="554"/>
                  </a:lnTo>
                  <a:lnTo>
                    <a:pt x="1726" y="566"/>
                  </a:lnTo>
                  <a:lnTo>
                    <a:pt x="1726" y="577"/>
                  </a:lnTo>
                  <a:lnTo>
                    <a:pt x="1726" y="589"/>
                  </a:lnTo>
                  <a:lnTo>
                    <a:pt x="1726" y="601"/>
                  </a:lnTo>
                  <a:lnTo>
                    <a:pt x="1726" y="612"/>
                  </a:lnTo>
                  <a:lnTo>
                    <a:pt x="1726" y="624"/>
                  </a:lnTo>
                  <a:lnTo>
                    <a:pt x="1726" y="635"/>
                  </a:lnTo>
                  <a:lnTo>
                    <a:pt x="1726" y="647"/>
                  </a:lnTo>
                  <a:lnTo>
                    <a:pt x="1726" y="659"/>
                  </a:lnTo>
                  <a:lnTo>
                    <a:pt x="1726" y="670"/>
                  </a:lnTo>
                  <a:lnTo>
                    <a:pt x="1726" y="682"/>
                  </a:lnTo>
                  <a:lnTo>
                    <a:pt x="1726" y="693"/>
                  </a:lnTo>
                  <a:lnTo>
                    <a:pt x="1726" y="704"/>
                  </a:lnTo>
                  <a:lnTo>
                    <a:pt x="1726" y="716"/>
                  </a:lnTo>
                  <a:lnTo>
                    <a:pt x="1726" y="728"/>
                  </a:lnTo>
                  <a:lnTo>
                    <a:pt x="1726" y="740"/>
                  </a:lnTo>
                  <a:lnTo>
                    <a:pt x="1726" y="751"/>
                  </a:lnTo>
                  <a:lnTo>
                    <a:pt x="1726" y="762"/>
                  </a:lnTo>
                  <a:lnTo>
                    <a:pt x="1726" y="774"/>
                  </a:lnTo>
                  <a:lnTo>
                    <a:pt x="1726" y="785"/>
                  </a:lnTo>
                  <a:lnTo>
                    <a:pt x="1726" y="797"/>
                  </a:lnTo>
                  <a:lnTo>
                    <a:pt x="1726" y="808"/>
                  </a:lnTo>
                  <a:lnTo>
                    <a:pt x="1726" y="820"/>
                  </a:lnTo>
                  <a:lnTo>
                    <a:pt x="1726" y="832"/>
                  </a:lnTo>
                  <a:lnTo>
                    <a:pt x="1726" y="843"/>
                  </a:lnTo>
                  <a:lnTo>
                    <a:pt x="1726" y="855"/>
                  </a:lnTo>
                  <a:lnTo>
                    <a:pt x="1726" y="866"/>
                  </a:lnTo>
                  <a:lnTo>
                    <a:pt x="1726" y="878"/>
                  </a:lnTo>
                  <a:lnTo>
                    <a:pt x="1726" y="889"/>
                  </a:lnTo>
                  <a:lnTo>
                    <a:pt x="1726" y="901"/>
                  </a:lnTo>
                  <a:lnTo>
                    <a:pt x="1726" y="913"/>
                  </a:lnTo>
                  <a:lnTo>
                    <a:pt x="1726" y="924"/>
                  </a:lnTo>
                  <a:lnTo>
                    <a:pt x="1726" y="935"/>
                  </a:lnTo>
                  <a:lnTo>
                    <a:pt x="1726" y="947"/>
                  </a:lnTo>
                  <a:lnTo>
                    <a:pt x="1726" y="959"/>
                  </a:lnTo>
                  <a:lnTo>
                    <a:pt x="1726" y="971"/>
                  </a:lnTo>
                  <a:lnTo>
                    <a:pt x="1726" y="982"/>
                  </a:lnTo>
                  <a:lnTo>
                    <a:pt x="1726" y="993"/>
                  </a:lnTo>
                  <a:lnTo>
                    <a:pt x="1726" y="1005"/>
                  </a:lnTo>
                  <a:lnTo>
                    <a:pt x="1726" y="1016"/>
                  </a:lnTo>
                  <a:lnTo>
                    <a:pt x="1726" y="1028"/>
                  </a:lnTo>
                  <a:lnTo>
                    <a:pt x="1726" y="1040"/>
                  </a:lnTo>
                  <a:lnTo>
                    <a:pt x="1726" y="1051"/>
                  </a:lnTo>
                  <a:lnTo>
                    <a:pt x="1726" y="1063"/>
                  </a:lnTo>
                  <a:lnTo>
                    <a:pt x="1726" y="1074"/>
                  </a:lnTo>
                  <a:lnTo>
                    <a:pt x="1726" y="1086"/>
                  </a:lnTo>
                  <a:lnTo>
                    <a:pt x="1726" y="1097"/>
                  </a:lnTo>
                  <a:lnTo>
                    <a:pt x="1726" y="1108"/>
                  </a:lnTo>
                  <a:lnTo>
                    <a:pt x="1726" y="1120"/>
                  </a:lnTo>
                  <a:lnTo>
                    <a:pt x="1726" y="1132"/>
                  </a:lnTo>
                  <a:lnTo>
                    <a:pt x="1726" y="1144"/>
                  </a:lnTo>
                  <a:lnTo>
                    <a:pt x="1726" y="1155"/>
                  </a:lnTo>
                  <a:lnTo>
                    <a:pt x="1726" y="1166"/>
                  </a:lnTo>
                  <a:lnTo>
                    <a:pt x="1726" y="1178"/>
                  </a:lnTo>
                  <a:lnTo>
                    <a:pt x="1726" y="1190"/>
                  </a:lnTo>
                  <a:lnTo>
                    <a:pt x="1726" y="1201"/>
                  </a:lnTo>
                  <a:lnTo>
                    <a:pt x="1726" y="1213"/>
                  </a:lnTo>
                  <a:lnTo>
                    <a:pt x="1726" y="1224"/>
                  </a:lnTo>
                  <a:lnTo>
                    <a:pt x="1726" y="1236"/>
                  </a:lnTo>
                  <a:lnTo>
                    <a:pt x="1726" y="1247"/>
                  </a:lnTo>
                  <a:lnTo>
                    <a:pt x="1726" y="1259"/>
                  </a:lnTo>
                  <a:lnTo>
                    <a:pt x="1726" y="1271"/>
                  </a:lnTo>
                  <a:lnTo>
                    <a:pt x="1726" y="1282"/>
                  </a:lnTo>
                  <a:lnTo>
                    <a:pt x="1726" y="1294"/>
                  </a:lnTo>
                  <a:lnTo>
                    <a:pt x="1726" y="1305"/>
                  </a:lnTo>
                  <a:lnTo>
                    <a:pt x="1726" y="1317"/>
                  </a:lnTo>
                  <a:lnTo>
                    <a:pt x="1726" y="1328"/>
                  </a:lnTo>
                  <a:lnTo>
                    <a:pt x="1726" y="1339"/>
                  </a:lnTo>
                  <a:lnTo>
                    <a:pt x="1726" y="1351"/>
                  </a:lnTo>
                  <a:lnTo>
                    <a:pt x="1726" y="1363"/>
                  </a:lnTo>
                  <a:lnTo>
                    <a:pt x="1726" y="1375"/>
                  </a:lnTo>
                  <a:lnTo>
                    <a:pt x="1726" y="1386"/>
                  </a:lnTo>
                  <a:lnTo>
                    <a:pt x="1726" y="1397"/>
                  </a:lnTo>
                  <a:lnTo>
                    <a:pt x="1726" y="1409"/>
                  </a:lnTo>
                  <a:lnTo>
                    <a:pt x="1726" y="1420"/>
                  </a:lnTo>
                  <a:lnTo>
                    <a:pt x="1726" y="1432"/>
                  </a:lnTo>
                  <a:lnTo>
                    <a:pt x="1726" y="1444"/>
                  </a:lnTo>
                  <a:lnTo>
                    <a:pt x="1726" y="1455"/>
                  </a:lnTo>
                  <a:lnTo>
                    <a:pt x="1726" y="1467"/>
                  </a:lnTo>
                  <a:lnTo>
                    <a:pt x="1726" y="1478"/>
                  </a:lnTo>
                  <a:lnTo>
                    <a:pt x="1726" y="1490"/>
                  </a:lnTo>
                  <a:lnTo>
                    <a:pt x="1726" y="1502"/>
                  </a:lnTo>
                  <a:lnTo>
                    <a:pt x="1726" y="1513"/>
                  </a:lnTo>
                  <a:lnTo>
                    <a:pt x="1726" y="1525"/>
                  </a:lnTo>
                  <a:lnTo>
                    <a:pt x="1726" y="1536"/>
                  </a:lnTo>
                  <a:lnTo>
                    <a:pt x="1726" y="1548"/>
                  </a:lnTo>
                  <a:lnTo>
                    <a:pt x="1726" y="1559"/>
                  </a:lnTo>
                  <a:lnTo>
                    <a:pt x="1726" y="1570"/>
                  </a:lnTo>
                  <a:lnTo>
                    <a:pt x="1726" y="1582"/>
                  </a:lnTo>
                  <a:lnTo>
                    <a:pt x="1726" y="1594"/>
                  </a:lnTo>
                  <a:lnTo>
                    <a:pt x="1726" y="1606"/>
                  </a:lnTo>
                  <a:lnTo>
                    <a:pt x="1726" y="1617"/>
                  </a:lnTo>
                  <a:lnTo>
                    <a:pt x="1726" y="1628"/>
                  </a:lnTo>
                  <a:lnTo>
                    <a:pt x="1726" y="1640"/>
                  </a:lnTo>
                  <a:lnTo>
                    <a:pt x="1726" y="1651"/>
                  </a:lnTo>
                  <a:lnTo>
                    <a:pt x="1726" y="1663"/>
                  </a:lnTo>
                  <a:lnTo>
                    <a:pt x="1726" y="1675"/>
                  </a:lnTo>
                  <a:lnTo>
                    <a:pt x="1726" y="1686"/>
                  </a:lnTo>
                  <a:lnTo>
                    <a:pt x="1726" y="1698"/>
                  </a:lnTo>
                  <a:lnTo>
                    <a:pt x="1726" y="1709"/>
                  </a:lnTo>
                  <a:lnTo>
                    <a:pt x="1726" y="1721"/>
                  </a:lnTo>
                  <a:lnTo>
                    <a:pt x="1726" y="1732"/>
                  </a:lnTo>
                  <a:lnTo>
                    <a:pt x="1726" y="1744"/>
                  </a:lnTo>
                  <a:lnTo>
                    <a:pt x="1726" y="1755"/>
                  </a:lnTo>
                  <a:lnTo>
                    <a:pt x="1726" y="1767"/>
                  </a:lnTo>
                  <a:lnTo>
                    <a:pt x="1726" y="1779"/>
                  </a:lnTo>
                  <a:lnTo>
                    <a:pt x="1726" y="1790"/>
                  </a:lnTo>
                  <a:lnTo>
                    <a:pt x="1726" y="1802"/>
                  </a:lnTo>
                  <a:lnTo>
                    <a:pt x="1726" y="1813"/>
                  </a:lnTo>
                  <a:lnTo>
                    <a:pt x="1726" y="1825"/>
                  </a:lnTo>
                  <a:lnTo>
                    <a:pt x="1726" y="1837"/>
                  </a:lnTo>
                  <a:lnTo>
                    <a:pt x="1726" y="1848"/>
                  </a:lnTo>
                  <a:lnTo>
                    <a:pt x="1726" y="1859"/>
                  </a:lnTo>
                  <a:lnTo>
                    <a:pt x="1726" y="1871"/>
                  </a:lnTo>
                  <a:lnTo>
                    <a:pt x="1726" y="1882"/>
                  </a:lnTo>
                  <a:lnTo>
                    <a:pt x="1726" y="1894"/>
                  </a:lnTo>
                  <a:lnTo>
                    <a:pt x="1726" y="1906"/>
                  </a:lnTo>
                  <a:lnTo>
                    <a:pt x="1726" y="1917"/>
                  </a:lnTo>
                  <a:lnTo>
                    <a:pt x="1726" y="1929"/>
                  </a:lnTo>
                  <a:lnTo>
                    <a:pt x="1726" y="1940"/>
                  </a:lnTo>
                  <a:lnTo>
                    <a:pt x="1726" y="1952"/>
                  </a:lnTo>
                  <a:lnTo>
                    <a:pt x="1726" y="1963"/>
                  </a:lnTo>
                  <a:lnTo>
                    <a:pt x="1726" y="1975"/>
                  </a:lnTo>
                  <a:lnTo>
                    <a:pt x="1726" y="1986"/>
                  </a:lnTo>
                  <a:lnTo>
                    <a:pt x="1726" y="1998"/>
                  </a:lnTo>
                  <a:lnTo>
                    <a:pt x="1726" y="2010"/>
                  </a:lnTo>
                  <a:lnTo>
                    <a:pt x="1726" y="2021"/>
                  </a:lnTo>
                  <a:lnTo>
                    <a:pt x="1726" y="2033"/>
                  </a:lnTo>
                  <a:lnTo>
                    <a:pt x="1726" y="2044"/>
                  </a:lnTo>
                  <a:lnTo>
                    <a:pt x="1726" y="2056"/>
                  </a:lnTo>
                  <a:lnTo>
                    <a:pt x="1726" y="2067"/>
                  </a:lnTo>
                  <a:lnTo>
                    <a:pt x="1726" y="2079"/>
                  </a:lnTo>
                  <a:lnTo>
                    <a:pt x="1726" y="2090"/>
                  </a:lnTo>
                  <a:lnTo>
                    <a:pt x="1726" y="2102"/>
                  </a:lnTo>
                  <a:lnTo>
                    <a:pt x="1726" y="2113"/>
                  </a:lnTo>
                  <a:lnTo>
                    <a:pt x="1726" y="2125"/>
                  </a:lnTo>
                  <a:lnTo>
                    <a:pt x="1726" y="2137"/>
                  </a:lnTo>
                  <a:lnTo>
                    <a:pt x="1726" y="2148"/>
                  </a:lnTo>
                  <a:lnTo>
                    <a:pt x="1726" y="2160"/>
                  </a:lnTo>
                  <a:lnTo>
                    <a:pt x="1726" y="2171"/>
                  </a:lnTo>
                  <a:lnTo>
                    <a:pt x="1726" y="2183"/>
                  </a:lnTo>
                  <a:lnTo>
                    <a:pt x="1726" y="2194"/>
                  </a:lnTo>
                  <a:lnTo>
                    <a:pt x="1726" y="2206"/>
                  </a:lnTo>
                  <a:lnTo>
                    <a:pt x="1726" y="2217"/>
                  </a:lnTo>
                  <a:lnTo>
                    <a:pt x="1726" y="2229"/>
                  </a:lnTo>
                  <a:lnTo>
                    <a:pt x="1726" y="2241"/>
                  </a:lnTo>
                  <a:lnTo>
                    <a:pt x="1726" y="2252"/>
                  </a:lnTo>
                  <a:lnTo>
                    <a:pt x="1726" y="2263"/>
                  </a:lnTo>
                  <a:lnTo>
                    <a:pt x="1726" y="2275"/>
                  </a:lnTo>
                  <a:lnTo>
                    <a:pt x="1726" y="2286"/>
                  </a:lnTo>
                  <a:lnTo>
                    <a:pt x="1726" y="2298"/>
                  </a:lnTo>
                  <a:lnTo>
                    <a:pt x="1726" y="2310"/>
                  </a:lnTo>
                  <a:lnTo>
                    <a:pt x="1726" y="2321"/>
                  </a:lnTo>
                  <a:lnTo>
                    <a:pt x="1726" y="2333"/>
                  </a:lnTo>
                  <a:lnTo>
                    <a:pt x="1726" y="2344"/>
                  </a:lnTo>
                  <a:lnTo>
                    <a:pt x="1726" y="2356"/>
                  </a:lnTo>
                  <a:lnTo>
                    <a:pt x="1726" y="2368"/>
                  </a:lnTo>
                  <a:lnTo>
                    <a:pt x="1726" y="2379"/>
                  </a:lnTo>
                  <a:lnTo>
                    <a:pt x="1726" y="2391"/>
                  </a:lnTo>
                  <a:lnTo>
                    <a:pt x="1726" y="2402"/>
                  </a:lnTo>
                  <a:lnTo>
                    <a:pt x="1726" y="2414"/>
                  </a:lnTo>
                  <a:lnTo>
                    <a:pt x="1726" y="2425"/>
                  </a:lnTo>
                  <a:lnTo>
                    <a:pt x="1726" y="2437"/>
                  </a:lnTo>
                  <a:lnTo>
                    <a:pt x="1726" y="2448"/>
                  </a:lnTo>
                  <a:lnTo>
                    <a:pt x="1726" y="2460"/>
                  </a:lnTo>
                  <a:lnTo>
                    <a:pt x="1726" y="2472"/>
                  </a:lnTo>
                  <a:lnTo>
                    <a:pt x="1726" y="2483"/>
                  </a:lnTo>
                  <a:lnTo>
                    <a:pt x="1726" y="2494"/>
                  </a:lnTo>
                  <a:lnTo>
                    <a:pt x="1726" y="2506"/>
                  </a:lnTo>
                  <a:lnTo>
                    <a:pt x="1726" y="2517"/>
                  </a:lnTo>
                  <a:lnTo>
                    <a:pt x="1726" y="2529"/>
                  </a:lnTo>
                  <a:lnTo>
                    <a:pt x="1726" y="2541"/>
                  </a:lnTo>
                  <a:lnTo>
                    <a:pt x="1726" y="2552"/>
                  </a:lnTo>
                  <a:lnTo>
                    <a:pt x="1726" y="2564"/>
                  </a:lnTo>
                  <a:lnTo>
                    <a:pt x="1726" y="2575"/>
                  </a:lnTo>
                  <a:lnTo>
                    <a:pt x="1726" y="2587"/>
                  </a:lnTo>
                  <a:lnTo>
                    <a:pt x="1726" y="2598"/>
                  </a:lnTo>
                  <a:lnTo>
                    <a:pt x="1726" y="2610"/>
                  </a:lnTo>
                  <a:lnTo>
                    <a:pt x="1726" y="2622"/>
                  </a:lnTo>
                  <a:lnTo>
                    <a:pt x="1726" y="2633"/>
                  </a:lnTo>
                  <a:lnTo>
                    <a:pt x="1726" y="2645"/>
                  </a:lnTo>
                  <a:lnTo>
                    <a:pt x="1726" y="2656"/>
                  </a:lnTo>
                  <a:lnTo>
                    <a:pt x="1726" y="2668"/>
                  </a:lnTo>
                  <a:lnTo>
                    <a:pt x="1726" y="2680"/>
                  </a:lnTo>
                  <a:lnTo>
                    <a:pt x="1726" y="2691"/>
                  </a:lnTo>
                  <a:lnTo>
                    <a:pt x="1726" y="2703"/>
                  </a:lnTo>
                  <a:lnTo>
                    <a:pt x="1726" y="2714"/>
                  </a:lnTo>
                  <a:lnTo>
                    <a:pt x="1726" y="2725"/>
                  </a:lnTo>
                  <a:lnTo>
                    <a:pt x="1726" y="2737"/>
                  </a:lnTo>
                  <a:lnTo>
                    <a:pt x="1726" y="2748"/>
                  </a:lnTo>
                  <a:lnTo>
                    <a:pt x="1726" y="2760"/>
                  </a:lnTo>
                  <a:lnTo>
                    <a:pt x="1726" y="2772"/>
                  </a:lnTo>
                  <a:lnTo>
                    <a:pt x="1726" y="2783"/>
                  </a:lnTo>
                  <a:lnTo>
                    <a:pt x="1726" y="2795"/>
                  </a:lnTo>
                  <a:lnTo>
                    <a:pt x="1726" y="2806"/>
                  </a:lnTo>
                  <a:lnTo>
                    <a:pt x="1726" y="2818"/>
                  </a:lnTo>
                  <a:lnTo>
                    <a:pt x="1726" y="2829"/>
                  </a:lnTo>
                  <a:lnTo>
                    <a:pt x="1726" y="2841"/>
                  </a:lnTo>
                  <a:lnTo>
                    <a:pt x="1726" y="2853"/>
                  </a:lnTo>
                  <a:lnTo>
                    <a:pt x="1726" y="2864"/>
                  </a:lnTo>
                  <a:lnTo>
                    <a:pt x="1726" y="2876"/>
                  </a:lnTo>
                  <a:lnTo>
                    <a:pt x="1726" y="2887"/>
                  </a:lnTo>
                  <a:lnTo>
                    <a:pt x="1726" y="2899"/>
                  </a:lnTo>
                  <a:lnTo>
                    <a:pt x="1726" y="2910"/>
                  </a:lnTo>
                  <a:lnTo>
                    <a:pt x="1726" y="2922"/>
                  </a:lnTo>
                  <a:lnTo>
                    <a:pt x="1726" y="2933"/>
                  </a:lnTo>
                  <a:lnTo>
                    <a:pt x="1726" y="2945"/>
                  </a:lnTo>
                  <a:lnTo>
                    <a:pt x="1726" y="2956"/>
                  </a:lnTo>
                  <a:lnTo>
                    <a:pt x="1726" y="2968"/>
                  </a:lnTo>
                  <a:lnTo>
                    <a:pt x="1726" y="2979"/>
                  </a:lnTo>
                  <a:lnTo>
                    <a:pt x="1726" y="2991"/>
                  </a:lnTo>
                  <a:lnTo>
                    <a:pt x="1726" y="3003"/>
                  </a:lnTo>
                  <a:lnTo>
                    <a:pt x="1726" y="3014"/>
                  </a:lnTo>
                  <a:lnTo>
                    <a:pt x="1726" y="3026"/>
                  </a:lnTo>
                  <a:lnTo>
                    <a:pt x="1726" y="3037"/>
                  </a:lnTo>
                  <a:lnTo>
                    <a:pt x="1726" y="3049"/>
                  </a:lnTo>
                  <a:lnTo>
                    <a:pt x="1726" y="3060"/>
                  </a:lnTo>
                  <a:lnTo>
                    <a:pt x="1726" y="3072"/>
                  </a:lnTo>
                  <a:lnTo>
                    <a:pt x="1726" y="3084"/>
                  </a:lnTo>
                  <a:lnTo>
                    <a:pt x="1726" y="3095"/>
                  </a:lnTo>
                  <a:lnTo>
                    <a:pt x="1726" y="3107"/>
                  </a:lnTo>
                  <a:lnTo>
                    <a:pt x="1726" y="3118"/>
                  </a:lnTo>
                  <a:lnTo>
                    <a:pt x="1726" y="3129"/>
                  </a:lnTo>
                  <a:lnTo>
                    <a:pt x="1726" y="3141"/>
                  </a:lnTo>
                  <a:lnTo>
                    <a:pt x="1726" y="3153"/>
                  </a:lnTo>
                  <a:lnTo>
                    <a:pt x="1726" y="3164"/>
                  </a:lnTo>
                  <a:lnTo>
                    <a:pt x="1726" y="3176"/>
                  </a:lnTo>
                  <a:lnTo>
                    <a:pt x="1726" y="3187"/>
                  </a:lnTo>
                  <a:lnTo>
                    <a:pt x="1726" y="3199"/>
                  </a:lnTo>
                  <a:lnTo>
                    <a:pt x="1726" y="3211"/>
                  </a:lnTo>
                  <a:lnTo>
                    <a:pt x="1726" y="3222"/>
                  </a:lnTo>
                  <a:lnTo>
                    <a:pt x="1726" y="3234"/>
                  </a:lnTo>
                  <a:lnTo>
                    <a:pt x="1726" y="3245"/>
                  </a:lnTo>
                  <a:lnTo>
                    <a:pt x="1726" y="3257"/>
                  </a:lnTo>
                  <a:lnTo>
                    <a:pt x="1726" y="3268"/>
                  </a:lnTo>
                  <a:lnTo>
                    <a:pt x="1726" y="3280"/>
                  </a:lnTo>
                  <a:lnTo>
                    <a:pt x="1726" y="3291"/>
                  </a:lnTo>
                  <a:lnTo>
                    <a:pt x="1726" y="3303"/>
                  </a:lnTo>
                  <a:lnTo>
                    <a:pt x="1726" y="3315"/>
                  </a:lnTo>
                  <a:lnTo>
                    <a:pt x="1726" y="3326"/>
                  </a:lnTo>
                  <a:lnTo>
                    <a:pt x="1726" y="3338"/>
                  </a:lnTo>
                  <a:lnTo>
                    <a:pt x="1726" y="3349"/>
                  </a:lnTo>
                  <a:lnTo>
                    <a:pt x="1726" y="3360"/>
                  </a:lnTo>
                  <a:lnTo>
                    <a:pt x="1726" y="3372"/>
                  </a:lnTo>
                  <a:lnTo>
                    <a:pt x="1726" y="3384"/>
                  </a:lnTo>
                  <a:lnTo>
                    <a:pt x="1726" y="3395"/>
                  </a:lnTo>
                  <a:lnTo>
                    <a:pt x="1726" y="3407"/>
                  </a:lnTo>
                  <a:lnTo>
                    <a:pt x="1726" y="3418"/>
                  </a:lnTo>
                  <a:lnTo>
                    <a:pt x="1726" y="3430"/>
                  </a:lnTo>
                  <a:lnTo>
                    <a:pt x="1726" y="3441"/>
                  </a:lnTo>
                  <a:lnTo>
                    <a:pt x="1726" y="3453"/>
                  </a:lnTo>
                  <a:lnTo>
                    <a:pt x="1726" y="3464"/>
                  </a:lnTo>
                  <a:lnTo>
                    <a:pt x="0" y="3464"/>
                  </a:lnTo>
                  <a:close/>
                </a:path>
              </a:pathLst>
            </a:custGeom>
            <a:noFill/>
            <a:ln w="1588" cap="rnd">
              <a:solidFill>
                <a:srgbClr val="FDF3E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86" name="Line 22">
              <a:extLst>
                <a:ext uri="{FF2B5EF4-FFF2-40B4-BE49-F238E27FC236}">
                  <a16:creationId xmlns:a16="http://schemas.microsoft.com/office/drawing/2014/main" xmlns="" id="{3450611B-6C8A-4EBC-A61A-25D3578BEF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72001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87" name="Line 65">
              <a:extLst>
                <a:ext uri="{FF2B5EF4-FFF2-40B4-BE49-F238E27FC236}">
                  <a16:creationId xmlns:a16="http://schemas.microsoft.com/office/drawing/2014/main" xmlns="" id="{34B26F5B-5573-4A63-AF7B-6B863AE995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84701" y="5964238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88" name="Line 66">
              <a:extLst>
                <a:ext uri="{FF2B5EF4-FFF2-40B4-BE49-F238E27FC236}">
                  <a16:creationId xmlns:a16="http://schemas.microsoft.com/office/drawing/2014/main" xmlns="" id="{920946AA-5F80-4EDA-9168-FE2AB2ACE8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02164" y="5945188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89" name="Line 67">
              <a:extLst>
                <a:ext uri="{FF2B5EF4-FFF2-40B4-BE49-F238E27FC236}">
                  <a16:creationId xmlns:a16="http://schemas.microsoft.com/office/drawing/2014/main" xmlns="" id="{41E48184-4A4A-47E4-8F29-551D095DE4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18039" y="5927726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90" name="Line 68">
              <a:extLst>
                <a:ext uri="{FF2B5EF4-FFF2-40B4-BE49-F238E27FC236}">
                  <a16:creationId xmlns:a16="http://schemas.microsoft.com/office/drawing/2014/main" xmlns="" id="{42EA8967-4350-460A-B12E-6838BBC46C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33914" y="5908676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91" name="Line 69">
              <a:extLst>
                <a:ext uri="{FF2B5EF4-FFF2-40B4-BE49-F238E27FC236}">
                  <a16:creationId xmlns:a16="http://schemas.microsoft.com/office/drawing/2014/main" xmlns="" id="{632C6E5B-5A15-4C17-9D63-7C13E52F37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51376" y="5891213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92" name="Line 70">
              <a:extLst>
                <a:ext uri="{FF2B5EF4-FFF2-40B4-BE49-F238E27FC236}">
                  <a16:creationId xmlns:a16="http://schemas.microsoft.com/office/drawing/2014/main" xmlns="" id="{8292D736-9D62-4D29-9C76-719F9F498C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65664" y="5872163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93" name="Line 71">
              <a:extLst>
                <a:ext uri="{FF2B5EF4-FFF2-40B4-BE49-F238E27FC236}">
                  <a16:creationId xmlns:a16="http://schemas.microsoft.com/office/drawing/2014/main" xmlns="" id="{A22D2D06-B30B-4863-A755-22F6FD5D16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83126" y="5854701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94" name="Line 72">
              <a:extLst>
                <a:ext uri="{FF2B5EF4-FFF2-40B4-BE49-F238E27FC236}">
                  <a16:creationId xmlns:a16="http://schemas.microsoft.com/office/drawing/2014/main" xmlns="" id="{398526DF-C4A4-46A1-8D48-4AAFBEB69E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99001" y="5835651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95" name="Line 73">
              <a:extLst>
                <a:ext uri="{FF2B5EF4-FFF2-40B4-BE49-F238E27FC236}">
                  <a16:creationId xmlns:a16="http://schemas.microsoft.com/office/drawing/2014/main" xmlns="" id="{D35E16F0-B449-4D96-B1CB-2FD020C838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13289" y="5816601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96" name="Line 74">
              <a:extLst>
                <a:ext uri="{FF2B5EF4-FFF2-40B4-BE49-F238E27FC236}">
                  <a16:creationId xmlns:a16="http://schemas.microsoft.com/office/drawing/2014/main" xmlns="" id="{E6D834AB-048A-45DF-B2A7-1EE9AE7FF5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29164" y="5799138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97" name="Line 75">
              <a:extLst>
                <a:ext uri="{FF2B5EF4-FFF2-40B4-BE49-F238E27FC236}">
                  <a16:creationId xmlns:a16="http://schemas.microsoft.com/office/drawing/2014/main" xmlns="" id="{7FB4A288-3627-4170-A489-66942AC693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43451" y="5781676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98" name="Line 76">
              <a:extLst>
                <a:ext uri="{FF2B5EF4-FFF2-40B4-BE49-F238E27FC236}">
                  <a16:creationId xmlns:a16="http://schemas.microsoft.com/office/drawing/2014/main" xmlns="" id="{AEB413CF-FB99-4D24-8F3C-7D9EF2BE90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59326" y="5762626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99" name="Line 77">
              <a:extLst>
                <a:ext uri="{FF2B5EF4-FFF2-40B4-BE49-F238E27FC236}">
                  <a16:creationId xmlns:a16="http://schemas.microsoft.com/office/drawing/2014/main" xmlns="" id="{C87E3030-0ED6-44B5-9A03-CA709DC727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75201" y="5745163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0" name="Line 78">
              <a:extLst>
                <a:ext uri="{FF2B5EF4-FFF2-40B4-BE49-F238E27FC236}">
                  <a16:creationId xmlns:a16="http://schemas.microsoft.com/office/drawing/2014/main" xmlns="" id="{D9C54F6A-F960-44B4-8880-EAB15F4345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89489" y="5726113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1" name="Line 79">
              <a:extLst>
                <a:ext uri="{FF2B5EF4-FFF2-40B4-BE49-F238E27FC236}">
                  <a16:creationId xmlns:a16="http://schemas.microsoft.com/office/drawing/2014/main" xmlns="" id="{FE852E8C-BBA6-47EC-A967-6E4AD65342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03776" y="5707063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2" name="Line 80">
              <a:extLst>
                <a:ext uri="{FF2B5EF4-FFF2-40B4-BE49-F238E27FC236}">
                  <a16:creationId xmlns:a16="http://schemas.microsoft.com/office/drawing/2014/main" xmlns="" id="{D2410287-75BB-4B3D-AE06-F93AA858E4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18064" y="5689601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3" name="Line 81">
              <a:extLst>
                <a:ext uri="{FF2B5EF4-FFF2-40B4-BE49-F238E27FC236}">
                  <a16:creationId xmlns:a16="http://schemas.microsoft.com/office/drawing/2014/main" xmlns="" id="{97281A6C-DAAF-4058-937C-E98D9D1FAE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32351" y="5670551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4" name="Line 82">
              <a:extLst>
                <a:ext uri="{FF2B5EF4-FFF2-40B4-BE49-F238E27FC236}">
                  <a16:creationId xmlns:a16="http://schemas.microsoft.com/office/drawing/2014/main" xmlns="" id="{309C2352-4C71-425F-B50F-CCE4092BB5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46639" y="5653088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5" name="Line 83">
              <a:extLst>
                <a:ext uri="{FF2B5EF4-FFF2-40B4-BE49-F238E27FC236}">
                  <a16:creationId xmlns:a16="http://schemas.microsoft.com/office/drawing/2014/main" xmlns="" id="{353695FD-72C6-4EB9-9184-48F1D3E713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60926" y="5634038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6" name="Line 84">
              <a:extLst>
                <a:ext uri="{FF2B5EF4-FFF2-40B4-BE49-F238E27FC236}">
                  <a16:creationId xmlns:a16="http://schemas.microsoft.com/office/drawing/2014/main" xmlns="" id="{31F2476B-7DAF-4878-BE41-B163592235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75214" y="5616576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7" name="Line 85">
              <a:extLst>
                <a:ext uri="{FF2B5EF4-FFF2-40B4-BE49-F238E27FC236}">
                  <a16:creationId xmlns:a16="http://schemas.microsoft.com/office/drawing/2014/main" xmlns="" id="{2CEE03F8-69FD-4EEF-92CA-BD6C1AD105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89501" y="5597526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8" name="Line 86">
              <a:extLst>
                <a:ext uri="{FF2B5EF4-FFF2-40B4-BE49-F238E27FC236}">
                  <a16:creationId xmlns:a16="http://schemas.microsoft.com/office/drawing/2014/main" xmlns="" id="{EFC2312E-D42F-4F7C-B57C-576B47F0D6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03789" y="5580063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09" name="Line 87">
              <a:extLst>
                <a:ext uri="{FF2B5EF4-FFF2-40B4-BE49-F238E27FC236}">
                  <a16:creationId xmlns:a16="http://schemas.microsoft.com/office/drawing/2014/main" xmlns="" id="{260D5CFD-7624-4B52-851C-E2C24FEA77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16489" y="5561013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0" name="Line 88">
              <a:extLst>
                <a:ext uri="{FF2B5EF4-FFF2-40B4-BE49-F238E27FC236}">
                  <a16:creationId xmlns:a16="http://schemas.microsoft.com/office/drawing/2014/main" xmlns="" id="{A6263B4E-088C-477F-BCE0-91142FE87D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30776" y="5541963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1" name="Line 89">
              <a:extLst>
                <a:ext uri="{FF2B5EF4-FFF2-40B4-BE49-F238E27FC236}">
                  <a16:creationId xmlns:a16="http://schemas.microsoft.com/office/drawing/2014/main" xmlns="" id="{CEDAA4AA-AE3F-4D95-AAEF-C7B8F1F43C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43476" y="5524501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2" name="Line 90">
              <a:extLst>
                <a:ext uri="{FF2B5EF4-FFF2-40B4-BE49-F238E27FC236}">
                  <a16:creationId xmlns:a16="http://schemas.microsoft.com/office/drawing/2014/main" xmlns="" id="{5D15DD10-F794-421C-B531-0B96564986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56176" y="5505451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3" name="Line 91">
              <a:extLst>
                <a:ext uri="{FF2B5EF4-FFF2-40B4-BE49-F238E27FC236}">
                  <a16:creationId xmlns:a16="http://schemas.microsoft.com/office/drawing/2014/main" xmlns="" id="{F6563F71-D7E1-4042-A978-3786FEF153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68876" y="5487988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4" name="Line 92">
              <a:extLst>
                <a:ext uri="{FF2B5EF4-FFF2-40B4-BE49-F238E27FC236}">
                  <a16:creationId xmlns:a16="http://schemas.microsoft.com/office/drawing/2014/main" xmlns="" id="{2415BB71-B6C5-42C3-8B64-FAEF151953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83164" y="5468938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5" name="Line 93">
              <a:extLst>
                <a:ext uri="{FF2B5EF4-FFF2-40B4-BE49-F238E27FC236}">
                  <a16:creationId xmlns:a16="http://schemas.microsoft.com/office/drawing/2014/main" xmlns="" id="{260D7B00-25AF-41FB-BD53-B895EBE912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95864" y="5449888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6" name="Line 94">
              <a:extLst>
                <a:ext uri="{FF2B5EF4-FFF2-40B4-BE49-F238E27FC236}">
                  <a16:creationId xmlns:a16="http://schemas.microsoft.com/office/drawing/2014/main" xmlns="" id="{DFD47A72-C92E-47C8-ABC9-5572E8417A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08564" y="5432426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7" name="Line 95">
              <a:extLst>
                <a:ext uri="{FF2B5EF4-FFF2-40B4-BE49-F238E27FC236}">
                  <a16:creationId xmlns:a16="http://schemas.microsoft.com/office/drawing/2014/main" xmlns="" id="{47440A8D-97F2-42BC-BE27-D9E77BCB3E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21264" y="5414963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8" name="Line 96">
              <a:extLst>
                <a:ext uri="{FF2B5EF4-FFF2-40B4-BE49-F238E27FC236}">
                  <a16:creationId xmlns:a16="http://schemas.microsoft.com/office/drawing/2014/main" xmlns="" id="{7278AF36-F6BB-45D1-98EF-751D53EA9C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33964" y="5395913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19" name="Line 97">
              <a:extLst>
                <a:ext uri="{FF2B5EF4-FFF2-40B4-BE49-F238E27FC236}">
                  <a16:creationId xmlns:a16="http://schemas.microsoft.com/office/drawing/2014/main" xmlns="" id="{ECBAA222-2EB5-479E-A16E-C81F026C4A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45076" y="5378451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0" name="Line 98">
              <a:extLst>
                <a:ext uri="{FF2B5EF4-FFF2-40B4-BE49-F238E27FC236}">
                  <a16:creationId xmlns:a16="http://schemas.microsoft.com/office/drawing/2014/main" xmlns="" id="{EC26CF06-B1A8-435F-9BDA-153443FC20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57776" y="5359401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1" name="Line 99">
              <a:extLst>
                <a:ext uri="{FF2B5EF4-FFF2-40B4-BE49-F238E27FC236}">
                  <a16:creationId xmlns:a16="http://schemas.microsoft.com/office/drawing/2014/main" xmlns="" id="{160AFB80-239B-4551-8355-34A4A0491B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70476" y="534035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2" name="Line 100">
              <a:extLst>
                <a:ext uri="{FF2B5EF4-FFF2-40B4-BE49-F238E27FC236}">
                  <a16:creationId xmlns:a16="http://schemas.microsoft.com/office/drawing/2014/main" xmlns="" id="{F8EF147A-0784-47CF-A4A6-54BBF5D875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81589" y="5322888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3" name="Line 101">
              <a:extLst>
                <a:ext uri="{FF2B5EF4-FFF2-40B4-BE49-F238E27FC236}">
                  <a16:creationId xmlns:a16="http://schemas.microsoft.com/office/drawing/2014/main" xmlns="" id="{AAA126D7-7241-4CBF-884D-9D3ED1C7F65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94289" y="5303838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4" name="Line 102">
              <a:extLst>
                <a:ext uri="{FF2B5EF4-FFF2-40B4-BE49-F238E27FC236}">
                  <a16:creationId xmlns:a16="http://schemas.microsoft.com/office/drawing/2014/main" xmlns="" id="{0A6D36AE-DFC6-4862-834E-ED1B430CC4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06989" y="5286376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5" name="Line 103">
              <a:extLst>
                <a:ext uri="{FF2B5EF4-FFF2-40B4-BE49-F238E27FC236}">
                  <a16:creationId xmlns:a16="http://schemas.microsoft.com/office/drawing/2014/main" xmlns="" id="{711DD707-5BB9-487C-9679-AE2F097A74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18101" y="5267326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6" name="Line 104">
              <a:extLst>
                <a:ext uri="{FF2B5EF4-FFF2-40B4-BE49-F238E27FC236}">
                  <a16:creationId xmlns:a16="http://schemas.microsoft.com/office/drawing/2014/main" xmlns="" id="{E541450C-3478-4178-99B0-A99CF0028D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29214" y="5249863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7" name="Line 105">
              <a:extLst>
                <a:ext uri="{FF2B5EF4-FFF2-40B4-BE49-F238E27FC236}">
                  <a16:creationId xmlns:a16="http://schemas.microsoft.com/office/drawing/2014/main" xmlns="" id="{D8F64EAC-8202-4815-A599-D608818C27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41914" y="5230813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8" name="Line 106">
              <a:extLst>
                <a:ext uri="{FF2B5EF4-FFF2-40B4-BE49-F238E27FC236}">
                  <a16:creationId xmlns:a16="http://schemas.microsoft.com/office/drawing/2014/main" xmlns="" id="{EC0DBD38-3CC2-480E-ABCB-395C5B0184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53026" y="5211763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29" name="Line 107">
              <a:extLst>
                <a:ext uri="{FF2B5EF4-FFF2-40B4-BE49-F238E27FC236}">
                  <a16:creationId xmlns:a16="http://schemas.microsoft.com/office/drawing/2014/main" xmlns="" id="{F8E86EAB-CE1D-4EDB-8539-CCD454F1A3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64139" y="5194301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30" name="Line 108">
              <a:extLst>
                <a:ext uri="{FF2B5EF4-FFF2-40B4-BE49-F238E27FC236}">
                  <a16:creationId xmlns:a16="http://schemas.microsoft.com/office/drawing/2014/main" xmlns="" id="{559960C2-1FA3-4C3A-A812-E70597415B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75251" y="517525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31" name="Line 109">
              <a:extLst>
                <a:ext uri="{FF2B5EF4-FFF2-40B4-BE49-F238E27FC236}">
                  <a16:creationId xmlns:a16="http://schemas.microsoft.com/office/drawing/2014/main" xmlns="" id="{3BB8D48B-DE41-4958-8561-88C71B58CD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86364" y="5157788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32" name="Line 110">
              <a:extLst>
                <a:ext uri="{FF2B5EF4-FFF2-40B4-BE49-F238E27FC236}">
                  <a16:creationId xmlns:a16="http://schemas.microsoft.com/office/drawing/2014/main" xmlns="" id="{70915DB0-CD48-43E1-A7A7-E176B5D941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97476" y="5138738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33" name="Line 111">
              <a:extLst>
                <a:ext uri="{FF2B5EF4-FFF2-40B4-BE49-F238E27FC236}">
                  <a16:creationId xmlns:a16="http://schemas.microsoft.com/office/drawing/2014/main" xmlns="" id="{EF1C1A1A-BE3C-45C4-AD6A-0C68621853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08589" y="5121276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34" name="Line 112">
              <a:extLst>
                <a:ext uri="{FF2B5EF4-FFF2-40B4-BE49-F238E27FC236}">
                  <a16:creationId xmlns:a16="http://schemas.microsoft.com/office/drawing/2014/main" xmlns="" id="{FF2F6E95-2133-43C5-8697-AF3D32D7AB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19701" y="510222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35" name="Line 113">
              <a:extLst>
                <a:ext uri="{FF2B5EF4-FFF2-40B4-BE49-F238E27FC236}">
                  <a16:creationId xmlns:a16="http://schemas.microsoft.com/office/drawing/2014/main" xmlns="" id="{4EF8DC59-18E5-4E17-89CC-BF6257F184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29226" y="5084763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36" name="Line 114">
              <a:extLst>
                <a:ext uri="{FF2B5EF4-FFF2-40B4-BE49-F238E27FC236}">
                  <a16:creationId xmlns:a16="http://schemas.microsoft.com/office/drawing/2014/main" xmlns="" id="{7579739A-1683-46D6-AA6E-8D916D63C5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40339" y="5065713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37" name="Line 115">
              <a:extLst>
                <a:ext uri="{FF2B5EF4-FFF2-40B4-BE49-F238E27FC236}">
                  <a16:creationId xmlns:a16="http://schemas.microsoft.com/office/drawing/2014/main" xmlns="" id="{D9854F62-3772-492A-B74D-6F204D8DB5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51451" y="5048251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38" name="Line 116">
              <a:extLst>
                <a:ext uri="{FF2B5EF4-FFF2-40B4-BE49-F238E27FC236}">
                  <a16:creationId xmlns:a16="http://schemas.microsoft.com/office/drawing/2014/main" xmlns="" id="{6D80D847-99E7-4A9D-9149-0BF8E20E83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60976" y="502920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39" name="Line 117">
              <a:extLst>
                <a:ext uri="{FF2B5EF4-FFF2-40B4-BE49-F238E27FC236}">
                  <a16:creationId xmlns:a16="http://schemas.microsoft.com/office/drawing/2014/main" xmlns="" id="{FBDCD24F-3890-437D-BCF7-5F29B6C8B9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72089" y="5011738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40" name="Line 118">
              <a:extLst>
                <a:ext uri="{FF2B5EF4-FFF2-40B4-BE49-F238E27FC236}">
                  <a16:creationId xmlns:a16="http://schemas.microsoft.com/office/drawing/2014/main" xmlns="" id="{55A33DDA-A81C-40E6-840B-C358A7E738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83201" y="499268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41" name="Line 119">
              <a:extLst>
                <a:ext uri="{FF2B5EF4-FFF2-40B4-BE49-F238E27FC236}">
                  <a16:creationId xmlns:a16="http://schemas.microsoft.com/office/drawing/2014/main" xmlns="" id="{3B3C8455-E9E3-4E7E-A270-7A61F9EB35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92726" y="497363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42" name="Line 120">
              <a:extLst>
                <a:ext uri="{FF2B5EF4-FFF2-40B4-BE49-F238E27FC236}">
                  <a16:creationId xmlns:a16="http://schemas.microsoft.com/office/drawing/2014/main" xmlns="" id="{195BE952-AB89-4F56-B48D-375E38610F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02251" y="4956176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43" name="Line 121">
              <a:extLst>
                <a:ext uri="{FF2B5EF4-FFF2-40B4-BE49-F238E27FC236}">
                  <a16:creationId xmlns:a16="http://schemas.microsoft.com/office/drawing/2014/main" xmlns="" id="{548D834D-4555-4688-8827-70507A4E77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11776" y="4937126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44" name="Line 122">
              <a:extLst>
                <a:ext uri="{FF2B5EF4-FFF2-40B4-BE49-F238E27FC236}">
                  <a16:creationId xmlns:a16="http://schemas.microsoft.com/office/drawing/2014/main" xmlns="" id="{B4938585-C0F8-4DD7-954D-2D4A5A7291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22889" y="4919663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45" name="Line 123">
              <a:extLst>
                <a:ext uri="{FF2B5EF4-FFF2-40B4-BE49-F238E27FC236}">
                  <a16:creationId xmlns:a16="http://schemas.microsoft.com/office/drawing/2014/main" xmlns="" id="{4B3DF25F-5DDC-4331-900E-FC425150BD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32414" y="4900613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46" name="Line 124">
              <a:extLst>
                <a:ext uri="{FF2B5EF4-FFF2-40B4-BE49-F238E27FC236}">
                  <a16:creationId xmlns:a16="http://schemas.microsoft.com/office/drawing/2014/main" xmlns="" id="{1BAF8D72-6EEF-48E6-8063-254C2F3C0C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41939" y="4883151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47" name="Line 125">
              <a:extLst>
                <a:ext uri="{FF2B5EF4-FFF2-40B4-BE49-F238E27FC236}">
                  <a16:creationId xmlns:a16="http://schemas.microsoft.com/office/drawing/2014/main" xmlns="" id="{F94311A5-80E0-4039-A96B-A9459F32F5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51464" y="4864101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48" name="Line 126">
              <a:extLst>
                <a:ext uri="{FF2B5EF4-FFF2-40B4-BE49-F238E27FC236}">
                  <a16:creationId xmlns:a16="http://schemas.microsoft.com/office/drawing/2014/main" xmlns="" id="{D3DCE8F1-3E0F-4DDC-AA90-F4CEE9B967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60989" y="4845051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49" name="Line 127">
              <a:extLst>
                <a:ext uri="{FF2B5EF4-FFF2-40B4-BE49-F238E27FC236}">
                  <a16:creationId xmlns:a16="http://schemas.microsoft.com/office/drawing/2014/main" xmlns="" id="{00B036DF-1FE9-471A-BA10-9CE516F1BA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70514" y="4827588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50" name="Line 128">
              <a:extLst>
                <a:ext uri="{FF2B5EF4-FFF2-40B4-BE49-F238E27FC236}">
                  <a16:creationId xmlns:a16="http://schemas.microsoft.com/office/drawing/2014/main" xmlns="" id="{15A90543-FB51-461C-B443-979AA2A650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80039" y="480853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51" name="Line 129">
              <a:extLst>
                <a:ext uri="{FF2B5EF4-FFF2-40B4-BE49-F238E27FC236}">
                  <a16:creationId xmlns:a16="http://schemas.microsoft.com/office/drawing/2014/main" xmlns="" id="{7D6E67C8-7824-4B1A-A330-6771EE81F2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89564" y="4791076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52" name="Line 130">
              <a:extLst>
                <a:ext uri="{FF2B5EF4-FFF2-40B4-BE49-F238E27FC236}">
                  <a16:creationId xmlns:a16="http://schemas.microsoft.com/office/drawing/2014/main" xmlns="" id="{6144DAA7-FE9E-47B1-80B7-52AB20F84F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97501" y="4773613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53" name="Line 131">
              <a:extLst>
                <a:ext uri="{FF2B5EF4-FFF2-40B4-BE49-F238E27FC236}">
                  <a16:creationId xmlns:a16="http://schemas.microsoft.com/office/drawing/2014/main" xmlns="" id="{DBA66A66-9A05-4A8C-A6EF-B43729D1A5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07026" y="4754563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54" name="Line 132">
              <a:extLst>
                <a:ext uri="{FF2B5EF4-FFF2-40B4-BE49-F238E27FC236}">
                  <a16:creationId xmlns:a16="http://schemas.microsoft.com/office/drawing/2014/main" xmlns="" id="{BC10FA61-48A4-4A76-A58C-83498E1431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16551" y="4737101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55" name="Line 133">
              <a:extLst>
                <a:ext uri="{FF2B5EF4-FFF2-40B4-BE49-F238E27FC236}">
                  <a16:creationId xmlns:a16="http://schemas.microsoft.com/office/drawing/2014/main" xmlns="" id="{39DA5545-2312-4D53-B470-9107F002A7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26076" y="4718051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56" name="Line 134">
              <a:extLst>
                <a:ext uri="{FF2B5EF4-FFF2-40B4-BE49-F238E27FC236}">
                  <a16:creationId xmlns:a16="http://schemas.microsoft.com/office/drawing/2014/main" xmlns="" id="{3DEBC455-6933-42E2-8045-9E9EBA5639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34014" y="4699001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57" name="Line 135">
              <a:extLst>
                <a:ext uri="{FF2B5EF4-FFF2-40B4-BE49-F238E27FC236}">
                  <a16:creationId xmlns:a16="http://schemas.microsoft.com/office/drawing/2014/main" xmlns="" id="{D2BD6A90-03F8-40EF-A223-A486161DAA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41951" y="4681538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58" name="Line 136">
              <a:extLst>
                <a:ext uri="{FF2B5EF4-FFF2-40B4-BE49-F238E27FC236}">
                  <a16:creationId xmlns:a16="http://schemas.microsoft.com/office/drawing/2014/main" xmlns="" id="{9CE68A1F-5896-4F86-8E02-1A488C1E88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51476" y="466248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59" name="Line 137">
              <a:extLst>
                <a:ext uri="{FF2B5EF4-FFF2-40B4-BE49-F238E27FC236}">
                  <a16:creationId xmlns:a16="http://schemas.microsoft.com/office/drawing/2014/main" xmlns="" id="{5D064AAB-B643-482C-8983-4F1F176B3F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61001" y="4645026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60" name="Line 138">
              <a:extLst>
                <a:ext uri="{FF2B5EF4-FFF2-40B4-BE49-F238E27FC236}">
                  <a16:creationId xmlns:a16="http://schemas.microsoft.com/office/drawing/2014/main" xmlns="" id="{68B5071E-025D-4583-A1C6-9CDC6442C1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68939" y="462597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61" name="Line 139">
              <a:extLst>
                <a:ext uri="{FF2B5EF4-FFF2-40B4-BE49-F238E27FC236}">
                  <a16:creationId xmlns:a16="http://schemas.microsoft.com/office/drawing/2014/main" xmlns="" id="{780AAD25-6F4C-4A46-86BD-99A47B6909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78464" y="4606926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62" name="Line 140">
              <a:extLst>
                <a:ext uri="{FF2B5EF4-FFF2-40B4-BE49-F238E27FC236}">
                  <a16:creationId xmlns:a16="http://schemas.microsoft.com/office/drawing/2014/main" xmlns="" id="{89746F9F-0A0A-4D75-A6C9-E759187EE5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86401" y="4589463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63" name="Line 141">
              <a:extLst>
                <a:ext uri="{FF2B5EF4-FFF2-40B4-BE49-F238E27FC236}">
                  <a16:creationId xmlns:a16="http://schemas.microsoft.com/office/drawing/2014/main" xmlns="" id="{843498B7-4CA7-44C7-B84C-184D2C224F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94339" y="4570413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64" name="Line 142">
              <a:extLst>
                <a:ext uri="{FF2B5EF4-FFF2-40B4-BE49-F238E27FC236}">
                  <a16:creationId xmlns:a16="http://schemas.microsoft.com/office/drawing/2014/main" xmlns="" id="{DD1A11BA-0109-4700-B541-211047DC1B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02276" y="4552951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65" name="Line 143">
              <a:extLst>
                <a:ext uri="{FF2B5EF4-FFF2-40B4-BE49-F238E27FC236}">
                  <a16:creationId xmlns:a16="http://schemas.microsoft.com/office/drawing/2014/main" xmlns="" id="{4A8E6F08-9E99-43F7-9827-87154E7AA0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11801" y="4533901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66" name="Line 144">
              <a:extLst>
                <a:ext uri="{FF2B5EF4-FFF2-40B4-BE49-F238E27FC236}">
                  <a16:creationId xmlns:a16="http://schemas.microsoft.com/office/drawing/2014/main" xmlns="" id="{9721EBBD-0BCA-4A94-BCBA-68E9694A2F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19739" y="4516438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67" name="Line 145">
              <a:extLst>
                <a:ext uri="{FF2B5EF4-FFF2-40B4-BE49-F238E27FC236}">
                  <a16:creationId xmlns:a16="http://schemas.microsoft.com/office/drawing/2014/main" xmlns="" id="{1C646330-2B65-4F17-B0E8-5968BCB904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27676" y="4497388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68" name="Line 146">
              <a:extLst>
                <a:ext uri="{FF2B5EF4-FFF2-40B4-BE49-F238E27FC236}">
                  <a16:creationId xmlns:a16="http://schemas.microsoft.com/office/drawing/2014/main" xmlns="" id="{BAE84384-79DC-44B8-A874-29D6DE3574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35614" y="4478338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69" name="Line 147">
              <a:extLst>
                <a:ext uri="{FF2B5EF4-FFF2-40B4-BE49-F238E27FC236}">
                  <a16:creationId xmlns:a16="http://schemas.microsoft.com/office/drawing/2014/main" xmlns="" id="{B3BE7D35-CCBD-4488-AFF0-8BF7396ED3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43551" y="4460876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70" name="Line 148">
              <a:extLst>
                <a:ext uri="{FF2B5EF4-FFF2-40B4-BE49-F238E27FC236}">
                  <a16:creationId xmlns:a16="http://schemas.microsoft.com/office/drawing/2014/main" xmlns="" id="{1420A22E-E262-4582-9609-840D395F25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51489" y="4441826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71" name="Line 149">
              <a:extLst>
                <a:ext uri="{FF2B5EF4-FFF2-40B4-BE49-F238E27FC236}">
                  <a16:creationId xmlns:a16="http://schemas.microsoft.com/office/drawing/2014/main" xmlns="" id="{3B7F49BA-D9AE-46FD-A387-BF44A12F63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59426" y="4424363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72" name="Line 150">
              <a:extLst>
                <a:ext uri="{FF2B5EF4-FFF2-40B4-BE49-F238E27FC236}">
                  <a16:creationId xmlns:a16="http://schemas.microsoft.com/office/drawing/2014/main" xmlns="" id="{9FCD2ED9-3908-48DE-B8A9-3D91B21AFA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7364" y="4406901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73" name="Line 151">
              <a:extLst>
                <a:ext uri="{FF2B5EF4-FFF2-40B4-BE49-F238E27FC236}">
                  <a16:creationId xmlns:a16="http://schemas.microsoft.com/office/drawing/2014/main" xmlns="" id="{DFDB5B32-7F2D-4FC7-BA80-C8DCD169DE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75301" y="4387851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74" name="Line 152">
              <a:extLst>
                <a:ext uri="{FF2B5EF4-FFF2-40B4-BE49-F238E27FC236}">
                  <a16:creationId xmlns:a16="http://schemas.microsoft.com/office/drawing/2014/main" xmlns="" id="{344F0D99-369A-4918-BEBF-92FA0C85C6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83239" y="4368801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75" name="Line 153">
              <a:extLst>
                <a:ext uri="{FF2B5EF4-FFF2-40B4-BE49-F238E27FC236}">
                  <a16:creationId xmlns:a16="http://schemas.microsoft.com/office/drawing/2014/main" xmlns="" id="{816748B9-E643-4F3C-BB31-D23A54D234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89589" y="4351338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76" name="Line 154">
              <a:extLst>
                <a:ext uri="{FF2B5EF4-FFF2-40B4-BE49-F238E27FC236}">
                  <a16:creationId xmlns:a16="http://schemas.microsoft.com/office/drawing/2014/main" xmlns="" id="{437269AB-7204-4E49-A232-1ECE9556C6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97526" y="4332288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77" name="Line 155">
              <a:extLst>
                <a:ext uri="{FF2B5EF4-FFF2-40B4-BE49-F238E27FC236}">
                  <a16:creationId xmlns:a16="http://schemas.microsoft.com/office/drawing/2014/main" xmlns="" id="{E565AFA3-5312-4A25-A618-25F7CF71BC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05464" y="4314826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78" name="Line 156">
              <a:extLst>
                <a:ext uri="{FF2B5EF4-FFF2-40B4-BE49-F238E27FC236}">
                  <a16:creationId xmlns:a16="http://schemas.microsoft.com/office/drawing/2014/main" xmlns="" id="{B7A6DDFC-5D9C-4E77-B346-C860968FD5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13401" y="4295776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79" name="Line 157">
              <a:extLst>
                <a:ext uri="{FF2B5EF4-FFF2-40B4-BE49-F238E27FC236}">
                  <a16:creationId xmlns:a16="http://schemas.microsoft.com/office/drawing/2014/main" xmlns="" id="{D80847B3-488F-4F19-9A22-102345376C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19751" y="4278313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80" name="Line 158">
              <a:extLst>
                <a:ext uri="{FF2B5EF4-FFF2-40B4-BE49-F238E27FC236}">
                  <a16:creationId xmlns:a16="http://schemas.microsoft.com/office/drawing/2014/main" xmlns="" id="{989045AA-1105-402F-BB84-2D897CD59A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27689" y="4259263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81" name="Line 159">
              <a:extLst>
                <a:ext uri="{FF2B5EF4-FFF2-40B4-BE49-F238E27FC236}">
                  <a16:creationId xmlns:a16="http://schemas.microsoft.com/office/drawing/2014/main" xmlns="" id="{8172C937-9A12-41D4-AD95-6D672639CB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35626" y="4241801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82" name="Line 160">
              <a:extLst>
                <a:ext uri="{FF2B5EF4-FFF2-40B4-BE49-F238E27FC236}">
                  <a16:creationId xmlns:a16="http://schemas.microsoft.com/office/drawing/2014/main" xmlns="" id="{098245DB-8C66-466A-B806-2B785E4F7E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41976" y="4222751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83" name="Line 161">
              <a:extLst>
                <a:ext uri="{FF2B5EF4-FFF2-40B4-BE49-F238E27FC236}">
                  <a16:creationId xmlns:a16="http://schemas.microsoft.com/office/drawing/2014/main" xmlns="" id="{6BB96340-A525-4ED8-9EA7-1BAFC39AA1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48326" y="4203701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84" name="Line 162">
              <a:extLst>
                <a:ext uri="{FF2B5EF4-FFF2-40B4-BE49-F238E27FC236}">
                  <a16:creationId xmlns:a16="http://schemas.microsoft.com/office/drawing/2014/main" xmlns="" id="{EE88A8A5-3701-4E29-92EA-ACB4343465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56264" y="4186238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85" name="Line 163">
              <a:extLst>
                <a:ext uri="{FF2B5EF4-FFF2-40B4-BE49-F238E27FC236}">
                  <a16:creationId xmlns:a16="http://schemas.microsoft.com/office/drawing/2014/main" xmlns="" id="{1E977654-8701-4701-BFB7-964A8A1418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64201" y="416718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86" name="Line 164">
              <a:extLst>
                <a:ext uri="{FF2B5EF4-FFF2-40B4-BE49-F238E27FC236}">
                  <a16:creationId xmlns:a16="http://schemas.microsoft.com/office/drawing/2014/main" xmlns="" id="{32ED4CA2-C22F-4039-A1C7-FD5332DEBF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70551" y="4149726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87" name="Line 165">
              <a:extLst>
                <a:ext uri="{FF2B5EF4-FFF2-40B4-BE49-F238E27FC236}">
                  <a16:creationId xmlns:a16="http://schemas.microsoft.com/office/drawing/2014/main" xmlns="" id="{931FBFD9-39A1-4906-8A2F-2F7E91C7CD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78489" y="4130676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88" name="Line 166">
              <a:extLst>
                <a:ext uri="{FF2B5EF4-FFF2-40B4-BE49-F238E27FC236}">
                  <a16:creationId xmlns:a16="http://schemas.microsoft.com/office/drawing/2014/main" xmlns="" id="{4E956CC6-DA5C-4FAB-9516-530FA0D988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84839" y="4111626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89" name="Line 167">
              <a:extLst>
                <a:ext uri="{FF2B5EF4-FFF2-40B4-BE49-F238E27FC236}">
                  <a16:creationId xmlns:a16="http://schemas.microsoft.com/office/drawing/2014/main" xmlns="" id="{208995C4-A596-442A-A205-DA61A716E6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92776" y="4094163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90" name="Line 168">
              <a:extLst>
                <a:ext uri="{FF2B5EF4-FFF2-40B4-BE49-F238E27FC236}">
                  <a16:creationId xmlns:a16="http://schemas.microsoft.com/office/drawing/2014/main" xmlns="" id="{3EBB4B2A-0564-44AE-8679-12654C8E54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97539" y="4075113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91" name="Line 169">
              <a:extLst>
                <a:ext uri="{FF2B5EF4-FFF2-40B4-BE49-F238E27FC236}">
                  <a16:creationId xmlns:a16="http://schemas.microsoft.com/office/drawing/2014/main" xmlns="" id="{9AE55DAE-8EE6-4E51-92FF-6515E1C3B4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05476" y="4057651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92" name="Line 170">
              <a:extLst>
                <a:ext uri="{FF2B5EF4-FFF2-40B4-BE49-F238E27FC236}">
                  <a16:creationId xmlns:a16="http://schemas.microsoft.com/office/drawing/2014/main" xmlns="" id="{3AB2DEEC-1579-44C5-A774-2367AF2932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11826" y="4040188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93" name="Line 171">
              <a:extLst>
                <a:ext uri="{FF2B5EF4-FFF2-40B4-BE49-F238E27FC236}">
                  <a16:creationId xmlns:a16="http://schemas.microsoft.com/office/drawing/2014/main" xmlns="" id="{11386F11-6794-4DC2-8230-3B6E4345F3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18176" y="402113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94" name="Line 172">
              <a:extLst>
                <a:ext uri="{FF2B5EF4-FFF2-40B4-BE49-F238E27FC236}">
                  <a16:creationId xmlns:a16="http://schemas.microsoft.com/office/drawing/2014/main" xmlns="" id="{F8B2AB62-ED8C-45C7-A64E-33A5C72C7B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24526" y="4002088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95" name="Line 173">
              <a:extLst>
                <a:ext uri="{FF2B5EF4-FFF2-40B4-BE49-F238E27FC236}">
                  <a16:creationId xmlns:a16="http://schemas.microsoft.com/office/drawing/2014/main" xmlns="" id="{0657FD29-7B22-4712-A2E1-2C87DB9159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32464" y="3984626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96" name="Line 174">
              <a:extLst>
                <a:ext uri="{FF2B5EF4-FFF2-40B4-BE49-F238E27FC236}">
                  <a16:creationId xmlns:a16="http://schemas.microsoft.com/office/drawing/2014/main" xmlns="" id="{A79C705C-6D2E-4DE5-B957-FCDC49FF56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38814" y="3965576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97" name="Line 175">
              <a:extLst>
                <a:ext uri="{FF2B5EF4-FFF2-40B4-BE49-F238E27FC236}">
                  <a16:creationId xmlns:a16="http://schemas.microsoft.com/office/drawing/2014/main" xmlns="" id="{5B3378F9-7183-45E6-91CF-9E8B3E646F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45164" y="3948113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98" name="Line 176">
              <a:extLst>
                <a:ext uri="{FF2B5EF4-FFF2-40B4-BE49-F238E27FC236}">
                  <a16:creationId xmlns:a16="http://schemas.microsoft.com/office/drawing/2014/main" xmlns="" id="{C6CF0090-16A1-4AC4-9202-D2C50A66B8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51514" y="3929063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99" name="Line 177">
              <a:extLst>
                <a:ext uri="{FF2B5EF4-FFF2-40B4-BE49-F238E27FC236}">
                  <a16:creationId xmlns:a16="http://schemas.microsoft.com/office/drawing/2014/main" xmlns="" id="{DBF146CB-8159-40C0-AC02-9A963DACBC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57864" y="3911601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00" name="Line 178">
              <a:extLst>
                <a:ext uri="{FF2B5EF4-FFF2-40B4-BE49-F238E27FC236}">
                  <a16:creationId xmlns:a16="http://schemas.microsoft.com/office/drawing/2014/main" xmlns="" id="{33B101A8-15D0-445C-B8B4-1E21A734CB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64214" y="3892551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01" name="Line 179">
              <a:extLst>
                <a:ext uri="{FF2B5EF4-FFF2-40B4-BE49-F238E27FC236}">
                  <a16:creationId xmlns:a16="http://schemas.microsoft.com/office/drawing/2014/main" xmlns="" id="{4FEB9EF9-0C90-40BB-B2E0-89A637786B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70564" y="3875088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02" name="Line 180">
              <a:extLst>
                <a:ext uri="{FF2B5EF4-FFF2-40B4-BE49-F238E27FC236}">
                  <a16:creationId xmlns:a16="http://schemas.microsoft.com/office/drawing/2014/main" xmlns="" id="{584F9E0E-F9BD-48B9-882F-2D5F4A1CB6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76914" y="385603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03" name="Line 181">
              <a:extLst>
                <a:ext uri="{FF2B5EF4-FFF2-40B4-BE49-F238E27FC236}">
                  <a16:creationId xmlns:a16="http://schemas.microsoft.com/office/drawing/2014/main" xmlns="" id="{867E4D89-7016-4089-B46C-B1E171F1AA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83264" y="383698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04" name="Line 182">
              <a:extLst>
                <a:ext uri="{FF2B5EF4-FFF2-40B4-BE49-F238E27FC236}">
                  <a16:creationId xmlns:a16="http://schemas.microsoft.com/office/drawing/2014/main" xmlns="" id="{F264EB64-C46B-400B-B14F-D60B608C9D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89614" y="3819526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05" name="Line 183">
              <a:extLst>
                <a:ext uri="{FF2B5EF4-FFF2-40B4-BE49-F238E27FC236}">
                  <a16:creationId xmlns:a16="http://schemas.microsoft.com/office/drawing/2014/main" xmlns="" id="{EA5A722E-A05C-4D8A-8945-EA18681590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94376" y="3800476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06" name="Line 184">
              <a:extLst>
                <a:ext uri="{FF2B5EF4-FFF2-40B4-BE49-F238E27FC236}">
                  <a16:creationId xmlns:a16="http://schemas.microsoft.com/office/drawing/2014/main" xmlns="" id="{C1BCABD0-5327-4C7D-84B6-3046180415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02314" y="3783013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07" name="Line 185">
              <a:extLst>
                <a:ext uri="{FF2B5EF4-FFF2-40B4-BE49-F238E27FC236}">
                  <a16:creationId xmlns:a16="http://schemas.microsoft.com/office/drawing/2014/main" xmlns="" id="{F7E3D20E-ED86-48A3-9E98-DBF4F607F4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07076" y="3763963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08" name="Line 186">
              <a:extLst>
                <a:ext uri="{FF2B5EF4-FFF2-40B4-BE49-F238E27FC236}">
                  <a16:creationId xmlns:a16="http://schemas.microsoft.com/office/drawing/2014/main" xmlns="" id="{10B1B29C-4BED-4F2F-B747-8ADA228EED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13426" y="3746501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09" name="Line 187">
              <a:extLst>
                <a:ext uri="{FF2B5EF4-FFF2-40B4-BE49-F238E27FC236}">
                  <a16:creationId xmlns:a16="http://schemas.microsoft.com/office/drawing/2014/main" xmlns="" id="{FF044E91-EF07-4C4B-9992-2A46327206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19776" y="3727451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0" name="Line 188">
              <a:extLst>
                <a:ext uri="{FF2B5EF4-FFF2-40B4-BE49-F238E27FC236}">
                  <a16:creationId xmlns:a16="http://schemas.microsoft.com/office/drawing/2014/main" xmlns="" id="{2E4ECA4C-D76C-4C05-9887-65161CDC2D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24539" y="3709988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1" name="Line 189">
              <a:extLst>
                <a:ext uri="{FF2B5EF4-FFF2-40B4-BE49-F238E27FC236}">
                  <a16:creationId xmlns:a16="http://schemas.microsoft.com/office/drawing/2014/main" xmlns="" id="{A16F2105-26EA-4859-8B96-53F96D2FE5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32476" y="369093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2" name="Line 190">
              <a:extLst>
                <a:ext uri="{FF2B5EF4-FFF2-40B4-BE49-F238E27FC236}">
                  <a16:creationId xmlns:a16="http://schemas.microsoft.com/office/drawing/2014/main" xmlns="" id="{DA836716-4CB0-48FC-A4C8-A6C5C28C5B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37239" y="3673476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3" name="Line 191">
              <a:extLst>
                <a:ext uri="{FF2B5EF4-FFF2-40B4-BE49-F238E27FC236}">
                  <a16:creationId xmlns:a16="http://schemas.microsoft.com/office/drawing/2014/main" xmlns="" id="{9456B75C-AB62-4676-A0CB-06FDC40219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43589" y="3654426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4" name="Line 192">
              <a:extLst>
                <a:ext uri="{FF2B5EF4-FFF2-40B4-BE49-F238E27FC236}">
                  <a16:creationId xmlns:a16="http://schemas.microsoft.com/office/drawing/2014/main" xmlns="" id="{E58D3C36-3350-43C2-927F-11C98C05C2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49939" y="3635376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5" name="Line 193">
              <a:extLst>
                <a:ext uri="{FF2B5EF4-FFF2-40B4-BE49-F238E27FC236}">
                  <a16:creationId xmlns:a16="http://schemas.microsoft.com/office/drawing/2014/main" xmlns="" id="{9BFF4DC8-E5DB-47C5-B64A-761FB52B96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54701" y="3617913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6" name="Line 194">
              <a:extLst>
                <a:ext uri="{FF2B5EF4-FFF2-40B4-BE49-F238E27FC236}">
                  <a16:creationId xmlns:a16="http://schemas.microsoft.com/office/drawing/2014/main" xmlns="" id="{B0B5B8AC-0374-4EB9-938F-FE00C87191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61051" y="3598863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7" name="Line 195">
              <a:extLst>
                <a:ext uri="{FF2B5EF4-FFF2-40B4-BE49-F238E27FC236}">
                  <a16:creationId xmlns:a16="http://schemas.microsoft.com/office/drawing/2014/main" xmlns="" id="{6A32B3FD-1E49-4910-BDB1-BD306A1DAB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65814" y="3581401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8" name="Line 196">
              <a:extLst>
                <a:ext uri="{FF2B5EF4-FFF2-40B4-BE49-F238E27FC236}">
                  <a16:creationId xmlns:a16="http://schemas.microsoft.com/office/drawing/2014/main" xmlns="" id="{08E96E09-22DB-49A9-A79F-C1E62C1658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72164" y="3562351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19" name="Line 197">
              <a:extLst>
                <a:ext uri="{FF2B5EF4-FFF2-40B4-BE49-F238E27FC236}">
                  <a16:creationId xmlns:a16="http://schemas.microsoft.com/office/drawing/2014/main" xmlns="" id="{A261092A-D2D7-4F49-9FFE-43815FB902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78514" y="3544888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0" name="Line 198">
              <a:extLst>
                <a:ext uri="{FF2B5EF4-FFF2-40B4-BE49-F238E27FC236}">
                  <a16:creationId xmlns:a16="http://schemas.microsoft.com/office/drawing/2014/main" xmlns="" id="{50CD5267-5FFB-456C-BCBF-92D67AC908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83276" y="352583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1" name="Line 199">
              <a:extLst>
                <a:ext uri="{FF2B5EF4-FFF2-40B4-BE49-F238E27FC236}">
                  <a16:creationId xmlns:a16="http://schemas.microsoft.com/office/drawing/2014/main" xmlns="" id="{277A7B03-4651-4731-A214-D3E9463222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89626" y="3508376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2" name="Line 200">
              <a:extLst>
                <a:ext uri="{FF2B5EF4-FFF2-40B4-BE49-F238E27FC236}">
                  <a16:creationId xmlns:a16="http://schemas.microsoft.com/office/drawing/2014/main" xmlns="" id="{BA592EBD-FA75-4B09-8355-0A4B831534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94389" y="3489326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3" name="Line 201">
              <a:extLst>
                <a:ext uri="{FF2B5EF4-FFF2-40B4-BE49-F238E27FC236}">
                  <a16:creationId xmlns:a16="http://schemas.microsoft.com/office/drawing/2014/main" xmlns="" id="{88C85026-94F7-4BB4-8D60-8D31824880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00739" y="3470276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4" name="Line 202">
              <a:extLst>
                <a:ext uri="{FF2B5EF4-FFF2-40B4-BE49-F238E27FC236}">
                  <a16:creationId xmlns:a16="http://schemas.microsoft.com/office/drawing/2014/main" xmlns="" id="{E96E0406-148A-4133-9F15-24ED1696F0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05501" y="3452813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5" name="Line 203">
              <a:extLst>
                <a:ext uri="{FF2B5EF4-FFF2-40B4-BE49-F238E27FC236}">
                  <a16:creationId xmlns:a16="http://schemas.microsoft.com/office/drawing/2014/main" xmlns="" id="{F8CA4012-CBFB-4828-AFA4-452902CB77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11851" y="3433763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26" name="Line 204">
              <a:extLst>
                <a:ext uri="{FF2B5EF4-FFF2-40B4-BE49-F238E27FC236}">
                  <a16:creationId xmlns:a16="http://schemas.microsoft.com/office/drawing/2014/main" xmlns="" id="{6F8E8E92-DA9B-4EB3-BAE2-F0746B6763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16614" y="3416301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3127" name="Group 406">
              <a:extLst>
                <a:ext uri="{FF2B5EF4-FFF2-40B4-BE49-F238E27FC236}">
                  <a16:creationId xmlns:a16="http://schemas.microsoft.com/office/drawing/2014/main" xmlns="" id="{8EDE6424-6B13-472A-849F-CDA9D99C40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84701" y="482600"/>
              <a:ext cx="1916113" cy="5499100"/>
              <a:chOff x="2888" y="304"/>
              <a:chExt cx="1207" cy="3464"/>
            </a:xfrm>
          </p:grpSpPr>
          <p:sp>
            <p:nvSpPr>
              <p:cNvPr id="13391" name="Line 206">
                <a:extLst>
                  <a:ext uri="{FF2B5EF4-FFF2-40B4-BE49-F238E27FC236}">
                    <a16:creationId xmlns:a16="http://schemas.microsoft.com/office/drawing/2014/main" xmlns="" id="{063F5F43-DFA1-4E52-9490-B04BF42903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0" y="214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92" name="Line 207">
                <a:extLst>
                  <a:ext uri="{FF2B5EF4-FFF2-40B4-BE49-F238E27FC236}">
                    <a16:creationId xmlns:a16="http://schemas.microsoft.com/office/drawing/2014/main" xmlns="" id="{D9609DF4-0873-4A47-AB67-695F9CF9DD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4" y="212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93" name="Line 208">
                <a:extLst>
                  <a:ext uri="{FF2B5EF4-FFF2-40B4-BE49-F238E27FC236}">
                    <a16:creationId xmlns:a16="http://schemas.microsoft.com/office/drawing/2014/main" xmlns="" id="{E27D2574-114E-4C11-AC7D-D60D98A39F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8" y="211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94" name="Line 209">
                <a:extLst>
                  <a:ext uri="{FF2B5EF4-FFF2-40B4-BE49-F238E27FC236}">
                    <a16:creationId xmlns:a16="http://schemas.microsoft.com/office/drawing/2014/main" xmlns="" id="{9A2BFF15-DBD5-4035-BF69-951A7FBC2E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1" y="2106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95" name="Line 210">
                <a:extLst>
                  <a:ext uri="{FF2B5EF4-FFF2-40B4-BE49-F238E27FC236}">
                    <a16:creationId xmlns:a16="http://schemas.microsoft.com/office/drawing/2014/main" xmlns="" id="{473F6752-D86D-4739-B047-0CBCD12E8D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4" y="209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96" name="Line 211">
                <a:extLst>
                  <a:ext uri="{FF2B5EF4-FFF2-40B4-BE49-F238E27FC236}">
                    <a16:creationId xmlns:a16="http://schemas.microsoft.com/office/drawing/2014/main" xmlns="" id="{38249F1D-6816-4960-B81F-9307AC777E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7" y="2083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97" name="Line 212">
                <a:extLst>
                  <a:ext uri="{FF2B5EF4-FFF2-40B4-BE49-F238E27FC236}">
                    <a16:creationId xmlns:a16="http://schemas.microsoft.com/office/drawing/2014/main" xmlns="" id="{EA18AB8C-D550-49C8-8B3C-E4DD464A10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1" y="207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98" name="Line 213">
                <a:extLst>
                  <a:ext uri="{FF2B5EF4-FFF2-40B4-BE49-F238E27FC236}">
                    <a16:creationId xmlns:a16="http://schemas.microsoft.com/office/drawing/2014/main" xmlns="" id="{4B3EEBC9-C5AE-448B-9B35-B8713E71CB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4" y="205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99" name="Line 214">
                <a:extLst>
                  <a:ext uri="{FF2B5EF4-FFF2-40B4-BE49-F238E27FC236}">
                    <a16:creationId xmlns:a16="http://schemas.microsoft.com/office/drawing/2014/main" xmlns="" id="{AD057221-1844-4723-96BE-2D110B18E9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7" y="204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00" name="Line 215">
                <a:extLst>
                  <a:ext uri="{FF2B5EF4-FFF2-40B4-BE49-F238E27FC236}">
                    <a16:creationId xmlns:a16="http://schemas.microsoft.com/office/drawing/2014/main" xmlns="" id="{8FB57C1C-F8E5-4621-B8CF-9960CCC320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1" y="2036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01" name="Line 216">
                <a:extLst>
                  <a:ext uri="{FF2B5EF4-FFF2-40B4-BE49-F238E27FC236}">
                    <a16:creationId xmlns:a16="http://schemas.microsoft.com/office/drawing/2014/main" xmlns="" id="{B90FCCD3-7462-4FEA-B41C-9A9BCF82E8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4" y="2025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02" name="Line 217">
                <a:extLst>
                  <a:ext uri="{FF2B5EF4-FFF2-40B4-BE49-F238E27FC236}">
                    <a16:creationId xmlns:a16="http://schemas.microsoft.com/office/drawing/2014/main" xmlns="" id="{0EC5E4CF-B6A6-47A9-B331-3995B26054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7" y="2013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03" name="Line 218">
                <a:extLst>
                  <a:ext uri="{FF2B5EF4-FFF2-40B4-BE49-F238E27FC236}">
                    <a16:creationId xmlns:a16="http://schemas.microsoft.com/office/drawing/2014/main" xmlns="" id="{B2F8CE2E-A823-40AC-9549-C5B88DA647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0" y="200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04" name="Line 219">
                <a:extLst>
                  <a:ext uri="{FF2B5EF4-FFF2-40B4-BE49-F238E27FC236}">
                    <a16:creationId xmlns:a16="http://schemas.microsoft.com/office/drawing/2014/main" xmlns="" id="{1BE4698C-43D7-475D-9ED7-43CB80E016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4" y="1990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05" name="Line 220">
                <a:extLst>
                  <a:ext uri="{FF2B5EF4-FFF2-40B4-BE49-F238E27FC236}">
                    <a16:creationId xmlns:a16="http://schemas.microsoft.com/office/drawing/2014/main" xmlns="" id="{A07D872E-1588-4D75-87A2-603363F8FE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7" y="1979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06" name="Line 221">
                <a:extLst>
                  <a:ext uri="{FF2B5EF4-FFF2-40B4-BE49-F238E27FC236}">
                    <a16:creationId xmlns:a16="http://schemas.microsoft.com/office/drawing/2014/main" xmlns="" id="{29F52DBB-D2CB-46E5-AF3D-299C6E7B4C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0" y="196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07" name="Line 222">
                <a:extLst>
                  <a:ext uri="{FF2B5EF4-FFF2-40B4-BE49-F238E27FC236}">
                    <a16:creationId xmlns:a16="http://schemas.microsoft.com/office/drawing/2014/main" xmlns="" id="{1EB92843-47FB-428C-9B85-B9C0196C3C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3" y="1955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08" name="Line 223">
                <a:extLst>
                  <a:ext uri="{FF2B5EF4-FFF2-40B4-BE49-F238E27FC236}">
                    <a16:creationId xmlns:a16="http://schemas.microsoft.com/office/drawing/2014/main" xmlns="" id="{40E96E91-AB52-41D2-BE76-78A2DDDA8D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6" y="1944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09" name="Line 224">
                <a:extLst>
                  <a:ext uri="{FF2B5EF4-FFF2-40B4-BE49-F238E27FC236}">
                    <a16:creationId xmlns:a16="http://schemas.microsoft.com/office/drawing/2014/main" xmlns="" id="{58F7E897-7F64-4855-97FE-0E4AAE9D6A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9" y="193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10" name="Line 225">
                <a:extLst>
                  <a:ext uri="{FF2B5EF4-FFF2-40B4-BE49-F238E27FC236}">
                    <a16:creationId xmlns:a16="http://schemas.microsoft.com/office/drawing/2014/main" xmlns="" id="{6994B3E9-9F73-4A2E-B121-C7E0AE58A0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2" y="1921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11" name="Line 226">
                <a:extLst>
                  <a:ext uri="{FF2B5EF4-FFF2-40B4-BE49-F238E27FC236}">
                    <a16:creationId xmlns:a16="http://schemas.microsoft.com/office/drawing/2014/main" xmlns="" id="{D18FBA2F-2F6A-4C71-BFDD-90C687B043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5" y="191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12" name="Line 227">
                <a:extLst>
                  <a:ext uri="{FF2B5EF4-FFF2-40B4-BE49-F238E27FC236}">
                    <a16:creationId xmlns:a16="http://schemas.microsoft.com/office/drawing/2014/main" xmlns="" id="{C83B1492-6A6D-4466-87AB-64128FFBD6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8" y="1898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13" name="Line 228">
                <a:extLst>
                  <a:ext uri="{FF2B5EF4-FFF2-40B4-BE49-F238E27FC236}">
                    <a16:creationId xmlns:a16="http://schemas.microsoft.com/office/drawing/2014/main" xmlns="" id="{9E1A091B-3AC5-4426-83B9-A8BAC97E94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2" y="1886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14" name="Line 229">
                <a:extLst>
                  <a:ext uri="{FF2B5EF4-FFF2-40B4-BE49-F238E27FC236}">
                    <a16:creationId xmlns:a16="http://schemas.microsoft.com/office/drawing/2014/main" xmlns="" id="{15E13A97-A5F9-44FB-9B40-48FFEF8FEE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5" y="187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15" name="Line 230">
                <a:extLst>
                  <a:ext uri="{FF2B5EF4-FFF2-40B4-BE49-F238E27FC236}">
                    <a16:creationId xmlns:a16="http://schemas.microsoft.com/office/drawing/2014/main" xmlns="" id="{78C09582-BFED-44CC-BDC5-BF0C6EAD10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8" y="1863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16" name="Line 231">
                <a:extLst>
                  <a:ext uri="{FF2B5EF4-FFF2-40B4-BE49-F238E27FC236}">
                    <a16:creationId xmlns:a16="http://schemas.microsoft.com/office/drawing/2014/main" xmlns="" id="{047FF8F9-80DF-4645-BD70-C1E2E73C00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1" y="1852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17" name="Line 232">
                <a:extLst>
                  <a:ext uri="{FF2B5EF4-FFF2-40B4-BE49-F238E27FC236}">
                    <a16:creationId xmlns:a16="http://schemas.microsoft.com/office/drawing/2014/main" xmlns="" id="{5D108C17-30FA-4153-BB52-2B713D93AB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4" y="1840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18" name="Line 233">
                <a:extLst>
                  <a:ext uri="{FF2B5EF4-FFF2-40B4-BE49-F238E27FC236}">
                    <a16:creationId xmlns:a16="http://schemas.microsoft.com/office/drawing/2014/main" xmlns="" id="{BC076B83-BA76-4D45-8870-91BDF5C5FF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7" y="1829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19" name="Line 234">
                <a:extLst>
                  <a:ext uri="{FF2B5EF4-FFF2-40B4-BE49-F238E27FC236}">
                    <a16:creationId xmlns:a16="http://schemas.microsoft.com/office/drawing/2014/main" xmlns="" id="{91F9C42F-6014-4E6D-99F5-6DC0AA3524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0" y="181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20" name="Line 235">
                <a:extLst>
                  <a:ext uri="{FF2B5EF4-FFF2-40B4-BE49-F238E27FC236}">
                    <a16:creationId xmlns:a16="http://schemas.microsoft.com/office/drawing/2014/main" xmlns="" id="{1E6B6FAF-EF4F-4965-A326-7F78FE11EC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3" y="1806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21" name="Line 236">
                <a:extLst>
                  <a:ext uri="{FF2B5EF4-FFF2-40B4-BE49-F238E27FC236}">
                    <a16:creationId xmlns:a16="http://schemas.microsoft.com/office/drawing/2014/main" xmlns="" id="{C61BD797-4CD6-4A4D-B02A-9A90C55C0F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6" y="179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22" name="Line 237">
                <a:extLst>
                  <a:ext uri="{FF2B5EF4-FFF2-40B4-BE49-F238E27FC236}">
                    <a16:creationId xmlns:a16="http://schemas.microsoft.com/office/drawing/2014/main" xmlns="" id="{D828AA90-9262-4BC1-B198-9DBCF3A3E3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9" y="178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23" name="Line 238">
                <a:extLst>
                  <a:ext uri="{FF2B5EF4-FFF2-40B4-BE49-F238E27FC236}">
                    <a16:creationId xmlns:a16="http://schemas.microsoft.com/office/drawing/2014/main" xmlns="" id="{418607B0-70E3-4BB5-9E93-98649E7653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2" y="1771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24" name="Line 239">
                <a:extLst>
                  <a:ext uri="{FF2B5EF4-FFF2-40B4-BE49-F238E27FC236}">
                    <a16:creationId xmlns:a16="http://schemas.microsoft.com/office/drawing/2014/main" xmlns="" id="{054B21A3-15C1-4C31-97C7-FD7C471082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5" y="175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25" name="Line 240">
                <a:extLst>
                  <a:ext uri="{FF2B5EF4-FFF2-40B4-BE49-F238E27FC236}">
                    <a16:creationId xmlns:a16="http://schemas.microsoft.com/office/drawing/2014/main" xmlns="" id="{2C8258B6-85AF-4273-82C3-6E0C23AE0F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8" y="1748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26" name="Line 241">
                <a:extLst>
                  <a:ext uri="{FF2B5EF4-FFF2-40B4-BE49-F238E27FC236}">
                    <a16:creationId xmlns:a16="http://schemas.microsoft.com/office/drawing/2014/main" xmlns="" id="{AFA74986-A69C-40DD-818E-86429BAB28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1" y="1736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27" name="Line 242">
                <a:extLst>
                  <a:ext uri="{FF2B5EF4-FFF2-40B4-BE49-F238E27FC236}">
                    <a16:creationId xmlns:a16="http://schemas.microsoft.com/office/drawing/2014/main" xmlns="" id="{4E2958DB-657D-4FF2-9AFD-221308C35E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4" y="1724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28" name="Line 243">
                <a:extLst>
                  <a:ext uri="{FF2B5EF4-FFF2-40B4-BE49-F238E27FC236}">
                    <a16:creationId xmlns:a16="http://schemas.microsoft.com/office/drawing/2014/main" xmlns="" id="{614AFA72-B272-4033-8254-FEDA0C582C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6" y="1713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29" name="Line 244">
                <a:extLst>
                  <a:ext uri="{FF2B5EF4-FFF2-40B4-BE49-F238E27FC236}">
                    <a16:creationId xmlns:a16="http://schemas.microsoft.com/office/drawing/2014/main" xmlns="" id="{54464802-5394-497B-B847-AA6FE39E5B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0" y="1701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0" name="Line 245">
                <a:extLst>
                  <a:ext uri="{FF2B5EF4-FFF2-40B4-BE49-F238E27FC236}">
                    <a16:creationId xmlns:a16="http://schemas.microsoft.com/office/drawing/2014/main" xmlns="" id="{01A649C6-956F-4799-BDEB-1D5FFBA63A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2" y="169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1" name="Line 246">
                <a:extLst>
                  <a:ext uri="{FF2B5EF4-FFF2-40B4-BE49-F238E27FC236}">
                    <a16:creationId xmlns:a16="http://schemas.microsoft.com/office/drawing/2014/main" xmlns="" id="{0BC4D271-D695-4A92-B13A-6ABF79289C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5" y="1679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2" name="Line 247">
                <a:extLst>
                  <a:ext uri="{FF2B5EF4-FFF2-40B4-BE49-F238E27FC236}">
                    <a16:creationId xmlns:a16="http://schemas.microsoft.com/office/drawing/2014/main" xmlns="" id="{3BD55396-19F1-4C8A-9943-2E48D63A69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8" y="166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3" name="Line 248">
                <a:extLst>
                  <a:ext uri="{FF2B5EF4-FFF2-40B4-BE49-F238E27FC236}">
                    <a16:creationId xmlns:a16="http://schemas.microsoft.com/office/drawing/2014/main" xmlns="" id="{82463C69-5C5A-4A67-B139-FBEA9A30A2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61" y="1655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4" name="Line 249">
                <a:extLst>
                  <a:ext uri="{FF2B5EF4-FFF2-40B4-BE49-F238E27FC236}">
                    <a16:creationId xmlns:a16="http://schemas.microsoft.com/office/drawing/2014/main" xmlns="" id="{161E3EC1-9FF4-4CA4-B2D1-C95C1A39B8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63" y="164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5" name="Line 250">
                <a:extLst>
                  <a:ext uri="{FF2B5EF4-FFF2-40B4-BE49-F238E27FC236}">
                    <a16:creationId xmlns:a16="http://schemas.microsoft.com/office/drawing/2014/main" xmlns="" id="{F9E323DF-3A40-41EB-9AD9-7957AB033D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67" y="1632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6" name="Line 251">
                <a:extLst>
                  <a:ext uri="{FF2B5EF4-FFF2-40B4-BE49-F238E27FC236}">
                    <a16:creationId xmlns:a16="http://schemas.microsoft.com/office/drawing/2014/main" xmlns="" id="{37D73241-454A-4323-BE4D-AC0FFB493F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69" y="1621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7" name="Line 252">
                <a:extLst>
                  <a:ext uri="{FF2B5EF4-FFF2-40B4-BE49-F238E27FC236}">
                    <a16:creationId xmlns:a16="http://schemas.microsoft.com/office/drawing/2014/main" xmlns="" id="{9D01EFDD-A6B9-4043-903B-2806DBEB3E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72" y="160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8" name="Line 253">
                <a:extLst>
                  <a:ext uri="{FF2B5EF4-FFF2-40B4-BE49-F238E27FC236}">
                    <a16:creationId xmlns:a16="http://schemas.microsoft.com/office/drawing/2014/main" xmlns="" id="{0D4D163D-B4CB-4761-925C-22959EDFA9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75" y="1598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39" name="Line 254">
                <a:extLst>
                  <a:ext uri="{FF2B5EF4-FFF2-40B4-BE49-F238E27FC236}">
                    <a16:creationId xmlns:a16="http://schemas.microsoft.com/office/drawing/2014/main" xmlns="" id="{A1EA89E0-67B6-4539-994D-7FF586CDD2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77" y="158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0" name="Line 255">
                <a:extLst>
                  <a:ext uri="{FF2B5EF4-FFF2-40B4-BE49-F238E27FC236}">
                    <a16:creationId xmlns:a16="http://schemas.microsoft.com/office/drawing/2014/main" xmlns="" id="{FB9A13D5-D108-4CF8-980F-AB4DEEAE77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81" y="1575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1" name="Line 256">
                <a:extLst>
                  <a:ext uri="{FF2B5EF4-FFF2-40B4-BE49-F238E27FC236}">
                    <a16:creationId xmlns:a16="http://schemas.microsoft.com/office/drawing/2014/main" xmlns="" id="{94D3D89D-74C8-47F2-9942-0011A009CD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83" y="1563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2" name="Line 257">
                <a:extLst>
                  <a:ext uri="{FF2B5EF4-FFF2-40B4-BE49-F238E27FC236}">
                    <a16:creationId xmlns:a16="http://schemas.microsoft.com/office/drawing/2014/main" xmlns="" id="{6D8BBDFE-3374-4AC9-B76D-845EA45133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86" y="155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3" name="Line 258">
                <a:extLst>
                  <a:ext uri="{FF2B5EF4-FFF2-40B4-BE49-F238E27FC236}">
                    <a16:creationId xmlns:a16="http://schemas.microsoft.com/office/drawing/2014/main" xmlns="" id="{7FF7A059-9753-4532-B3EC-F702805750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89" y="1540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4" name="Line 259">
                <a:extLst>
                  <a:ext uri="{FF2B5EF4-FFF2-40B4-BE49-F238E27FC236}">
                    <a16:creationId xmlns:a16="http://schemas.microsoft.com/office/drawing/2014/main" xmlns="" id="{34BD20BD-B622-4B30-8060-3835071441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91" y="152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5" name="Line 260">
                <a:extLst>
                  <a:ext uri="{FF2B5EF4-FFF2-40B4-BE49-F238E27FC236}">
                    <a16:creationId xmlns:a16="http://schemas.microsoft.com/office/drawing/2014/main" xmlns="" id="{843DC315-D4D7-4035-8627-F01D99ED7A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94" y="1517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6" name="Line 261">
                <a:extLst>
                  <a:ext uri="{FF2B5EF4-FFF2-40B4-BE49-F238E27FC236}">
                    <a16:creationId xmlns:a16="http://schemas.microsoft.com/office/drawing/2014/main" xmlns="" id="{6F619683-91F0-45D7-9FA8-56AD963860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96" y="150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7" name="Line 262">
                <a:extLst>
                  <a:ext uri="{FF2B5EF4-FFF2-40B4-BE49-F238E27FC236}">
                    <a16:creationId xmlns:a16="http://schemas.microsoft.com/office/drawing/2014/main" xmlns="" id="{4B7BAD16-BA9E-492E-B85D-D5AE8E12BC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0" y="1494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8" name="Line 263">
                <a:extLst>
                  <a:ext uri="{FF2B5EF4-FFF2-40B4-BE49-F238E27FC236}">
                    <a16:creationId xmlns:a16="http://schemas.microsoft.com/office/drawing/2014/main" xmlns="" id="{281A35FE-EA51-49B9-9F5F-7B921E5476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2" y="148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49" name="Line 264">
                <a:extLst>
                  <a:ext uri="{FF2B5EF4-FFF2-40B4-BE49-F238E27FC236}">
                    <a16:creationId xmlns:a16="http://schemas.microsoft.com/office/drawing/2014/main" xmlns="" id="{041D93CF-3C9E-4687-B055-9D6E1BB53A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5" y="1470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0" name="Line 265">
                <a:extLst>
                  <a:ext uri="{FF2B5EF4-FFF2-40B4-BE49-F238E27FC236}">
                    <a16:creationId xmlns:a16="http://schemas.microsoft.com/office/drawing/2014/main" xmlns="" id="{8DF90F5E-42D1-4CA5-A0A5-59813187CB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7" y="1459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1" name="Line 266">
                <a:extLst>
                  <a:ext uri="{FF2B5EF4-FFF2-40B4-BE49-F238E27FC236}">
                    <a16:creationId xmlns:a16="http://schemas.microsoft.com/office/drawing/2014/main" xmlns="" id="{F2DFF341-D2C3-4C71-A4D4-106DC61013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10" y="1448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2" name="Line 267">
                <a:extLst>
                  <a:ext uri="{FF2B5EF4-FFF2-40B4-BE49-F238E27FC236}">
                    <a16:creationId xmlns:a16="http://schemas.microsoft.com/office/drawing/2014/main" xmlns="" id="{1B6CCC9C-E0D1-4422-8941-7EBDD29110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13" y="1436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3" name="Line 268">
                <a:extLst>
                  <a:ext uri="{FF2B5EF4-FFF2-40B4-BE49-F238E27FC236}">
                    <a16:creationId xmlns:a16="http://schemas.microsoft.com/office/drawing/2014/main" xmlns="" id="{94B35668-74D3-47B0-86B5-95E1B67C0B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15" y="142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4" name="Line 269">
                <a:extLst>
                  <a:ext uri="{FF2B5EF4-FFF2-40B4-BE49-F238E27FC236}">
                    <a16:creationId xmlns:a16="http://schemas.microsoft.com/office/drawing/2014/main" xmlns="" id="{078C64BE-C08D-4012-A3AD-496E666FA0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18" y="141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5" name="Line 270">
                <a:extLst>
                  <a:ext uri="{FF2B5EF4-FFF2-40B4-BE49-F238E27FC236}">
                    <a16:creationId xmlns:a16="http://schemas.microsoft.com/office/drawing/2014/main" xmlns="" id="{A573A395-6BDB-4307-B28A-6C3AA38593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21" y="1401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6" name="Line 271">
                <a:extLst>
                  <a:ext uri="{FF2B5EF4-FFF2-40B4-BE49-F238E27FC236}">
                    <a16:creationId xmlns:a16="http://schemas.microsoft.com/office/drawing/2014/main" xmlns="" id="{B56CA881-93AB-4395-A588-8AFB5569FB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23" y="139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7" name="Line 272">
                <a:extLst>
                  <a:ext uri="{FF2B5EF4-FFF2-40B4-BE49-F238E27FC236}">
                    <a16:creationId xmlns:a16="http://schemas.microsoft.com/office/drawing/2014/main" xmlns="" id="{9B80D12F-12E4-40B3-9003-BF1C6FBB62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26" y="1378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8" name="Line 273">
                <a:extLst>
                  <a:ext uri="{FF2B5EF4-FFF2-40B4-BE49-F238E27FC236}">
                    <a16:creationId xmlns:a16="http://schemas.microsoft.com/office/drawing/2014/main" xmlns="" id="{F5159D6C-B07B-4D55-86DA-D9C89BB666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28" y="1367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59" name="Line 274">
                <a:extLst>
                  <a:ext uri="{FF2B5EF4-FFF2-40B4-BE49-F238E27FC236}">
                    <a16:creationId xmlns:a16="http://schemas.microsoft.com/office/drawing/2014/main" xmlns="" id="{5317CC77-1642-4D89-A33C-F408ECB4E1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31" y="1355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0" name="Line 275">
                <a:extLst>
                  <a:ext uri="{FF2B5EF4-FFF2-40B4-BE49-F238E27FC236}">
                    <a16:creationId xmlns:a16="http://schemas.microsoft.com/office/drawing/2014/main" xmlns="" id="{3C00C0E4-A6BD-48E9-93AD-B099539EE9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33" y="1344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1" name="Line 276">
                <a:extLst>
                  <a:ext uri="{FF2B5EF4-FFF2-40B4-BE49-F238E27FC236}">
                    <a16:creationId xmlns:a16="http://schemas.microsoft.com/office/drawing/2014/main" xmlns="" id="{0277A79C-A596-4056-9DF9-7FD1562B9C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36" y="1332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2" name="Line 277">
                <a:extLst>
                  <a:ext uri="{FF2B5EF4-FFF2-40B4-BE49-F238E27FC236}">
                    <a16:creationId xmlns:a16="http://schemas.microsoft.com/office/drawing/2014/main" xmlns="" id="{B7697B01-F2B3-4CF6-A7F4-8E2B4919FF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38" y="1320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3" name="Line 278">
                <a:extLst>
                  <a:ext uri="{FF2B5EF4-FFF2-40B4-BE49-F238E27FC236}">
                    <a16:creationId xmlns:a16="http://schemas.microsoft.com/office/drawing/2014/main" xmlns="" id="{02419195-CF56-4613-9A2E-6AE34BD75A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41" y="1309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4" name="Line 279">
                <a:extLst>
                  <a:ext uri="{FF2B5EF4-FFF2-40B4-BE49-F238E27FC236}">
                    <a16:creationId xmlns:a16="http://schemas.microsoft.com/office/drawing/2014/main" xmlns="" id="{5CB7C4B1-A4F8-4718-9977-B7AB08BF24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43" y="129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5" name="Line 280">
                <a:extLst>
                  <a:ext uri="{FF2B5EF4-FFF2-40B4-BE49-F238E27FC236}">
                    <a16:creationId xmlns:a16="http://schemas.microsoft.com/office/drawing/2014/main" xmlns="" id="{BCA1B879-CC60-401D-83BD-F06ABE1387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46" y="1286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6" name="Line 281">
                <a:extLst>
                  <a:ext uri="{FF2B5EF4-FFF2-40B4-BE49-F238E27FC236}">
                    <a16:creationId xmlns:a16="http://schemas.microsoft.com/office/drawing/2014/main" xmlns="" id="{CA5CD3D3-DA03-41BC-9775-2D8A7C7E4E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48" y="1275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7" name="Line 282">
                <a:extLst>
                  <a:ext uri="{FF2B5EF4-FFF2-40B4-BE49-F238E27FC236}">
                    <a16:creationId xmlns:a16="http://schemas.microsoft.com/office/drawing/2014/main" xmlns="" id="{6172D8DE-E646-41C3-A5B6-E6DECCA802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51" y="1263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8" name="Line 283">
                <a:extLst>
                  <a:ext uri="{FF2B5EF4-FFF2-40B4-BE49-F238E27FC236}">
                    <a16:creationId xmlns:a16="http://schemas.microsoft.com/office/drawing/2014/main" xmlns="" id="{59B4B23F-0E78-4BA5-B4C0-D518D8EDCF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53" y="125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69" name="Line 284">
                <a:extLst>
                  <a:ext uri="{FF2B5EF4-FFF2-40B4-BE49-F238E27FC236}">
                    <a16:creationId xmlns:a16="http://schemas.microsoft.com/office/drawing/2014/main" xmlns="" id="{6BF23732-86C6-443E-A4D3-1548F7FCED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56" y="1239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70" name="Line 285">
                <a:extLst>
                  <a:ext uri="{FF2B5EF4-FFF2-40B4-BE49-F238E27FC236}">
                    <a16:creationId xmlns:a16="http://schemas.microsoft.com/office/drawing/2014/main" xmlns="" id="{EE57B1C1-183E-440D-BC64-74A0B0240B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58" y="1228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71" name="Line 286">
                <a:extLst>
                  <a:ext uri="{FF2B5EF4-FFF2-40B4-BE49-F238E27FC236}">
                    <a16:creationId xmlns:a16="http://schemas.microsoft.com/office/drawing/2014/main" xmlns="" id="{8FED94EE-BB1C-4C99-95F3-84A461F1DF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61" y="1217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72" name="Line 287">
                <a:extLst>
                  <a:ext uri="{FF2B5EF4-FFF2-40B4-BE49-F238E27FC236}">
                    <a16:creationId xmlns:a16="http://schemas.microsoft.com/office/drawing/2014/main" xmlns="" id="{49E1FC23-98EA-41E5-983D-C01CA733BB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63" y="1205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73" name="Line 288">
                <a:extLst>
                  <a:ext uri="{FF2B5EF4-FFF2-40B4-BE49-F238E27FC236}">
                    <a16:creationId xmlns:a16="http://schemas.microsoft.com/office/drawing/2014/main" xmlns="" id="{CD260D7F-FF9E-4CA1-B2E9-FCB5F7876F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65" y="1193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74" name="Line 289">
                <a:extLst>
                  <a:ext uri="{FF2B5EF4-FFF2-40B4-BE49-F238E27FC236}">
                    <a16:creationId xmlns:a16="http://schemas.microsoft.com/office/drawing/2014/main" xmlns="" id="{8250C22A-C0CD-4F0A-A2A4-3245A3DCCC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68" y="1182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75" name="Line 290">
                <a:extLst>
                  <a:ext uri="{FF2B5EF4-FFF2-40B4-BE49-F238E27FC236}">
                    <a16:creationId xmlns:a16="http://schemas.microsoft.com/office/drawing/2014/main" xmlns="" id="{63674E34-74CC-45A6-82C9-8D6C22AE4E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70" y="1170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76" name="Line 291">
                <a:extLst>
                  <a:ext uri="{FF2B5EF4-FFF2-40B4-BE49-F238E27FC236}">
                    <a16:creationId xmlns:a16="http://schemas.microsoft.com/office/drawing/2014/main" xmlns="" id="{894C4424-861C-451C-BAA7-A4F32473F7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72" y="1159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77" name="Line 292">
                <a:extLst>
                  <a:ext uri="{FF2B5EF4-FFF2-40B4-BE49-F238E27FC236}">
                    <a16:creationId xmlns:a16="http://schemas.microsoft.com/office/drawing/2014/main" xmlns="" id="{4917D1C2-4DA0-4776-BB99-209BC9AAF5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74" y="114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78" name="Line 293">
                <a:extLst>
                  <a:ext uri="{FF2B5EF4-FFF2-40B4-BE49-F238E27FC236}">
                    <a16:creationId xmlns:a16="http://schemas.microsoft.com/office/drawing/2014/main" xmlns="" id="{B0D6FAF5-E8BE-4FF1-8B9D-2A8C59C7C2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77" y="1136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79" name="Line 294">
                <a:extLst>
                  <a:ext uri="{FF2B5EF4-FFF2-40B4-BE49-F238E27FC236}">
                    <a16:creationId xmlns:a16="http://schemas.microsoft.com/office/drawing/2014/main" xmlns="" id="{BDAAD3CD-DC2E-4CAD-B08D-898CAF1FB2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79" y="112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80" name="Line 295">
                <a:extLst>
                  <a:ext uri="{FF2B5EF4-FFF2-40B4-BE49-F238E27FC236}">
                    <a16:creationId xmlns:a16="http://schemas.microsoft.com/office/drawing/2014/main" xmlns="" id="{01ECDF69-1F43-466F-B270-F8B2316DC4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82" y="1112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81" name="Line 296">
                <a:extLst>
                  <a:ext uri="{FF2B5EF4-FFF2-40B4-BE49-F238E27FC236}">
                    <a16:creationId xmlns:a16="http://schemas.microsoft.com/office/drawing/2014/main" xmlns="" id="{77D27BAB-73C7-44B5-82B9-2D5446D2E6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84" y="1101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82" name="Line 297">
                <a:extLst>
                  <a:ext uri="{FF2B5EF4-FFF2-40B4-BE49-F238E27FC236}">
                    <a16:creationId xmlns:a16="http://schemas.microsoft.com/office/drawing/2014/main" xmlns="" id="{9AD793C5-64A1-49AA-B41D-D7148FE8AA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86" y="1089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83" name="Line 298">
                <a:extLst>
                  <a:ext uri="{FF2B5EF4-FFF2-40B4-BE49-F238E27FC236}">
                    <a16:creationId xmlns:a16="http://schemas.microsoft.com/office/drawing/2014/main" xmlns="" id="{87DB5D61-E170-4126-B141-E43C3971E3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88" y="1078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84" name="Line 299">
                <a:extLst>
                  <a:ext uri="{FF2B5EF4-FFF2-40B4-BE49-F238E27FC236}">
                    <a16:creationId xmlns:a16="http://schemas.microsoft.com/office/drawing/2014/main" xmlns="" id="{76848DFA-03CF-4F0C-A33D-52B03E5621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91" y="1066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85" name="Line 300">
                <a:extLst>
                  <a:ext uri="{FF2B5EF4-FFF2-40B4-BE49-F238E27FC236}">
                    <a16:creationId xmlns:a16="http://schemas.microsoft.com/office/drawing/2014/main" xmlns="" id="{25E8D09F-8B5C-481B-9D80-9341F745C4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93" y="1055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86" name="Line 301">
                <a:extLst>
                  <a:ext uri="{FF2B5EF4-FFF2-40B4-BE49-F238E27FC236}">
                    <a16:creationId xmlns:a16="http://schemas.microsoft.com/office/drawing/2014/main" xmlns="" id="{20049A46-2276-444A-889B-5BFBDC92DF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95" y="1044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87" name="Line 302">
                <a:extLst>
                  <a:ext uri="{FF2B5EF4-FFF2-40B4-BE49-F238E27FC236}">
                    <a16:creationId xmlns:a16="http://schemas.microsoft.com/office/drawing/2014/main" xmlns="" id="{E98B641B-2F19-489B-9330-7711D8D717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97" y="1032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88" name="Line 303">
                <a:extLst>
                  <a:ext uri="{FF2B5EF4-FFF2-40B4-BE49-F238E27FC236}">
                    <a16:creationId xmlns:a16="http://schemas.microsoft.com/office/drawing/2014/main" xmlns="" id="{B4ED897C-3A62-4436-A603-EF2C4582C9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99" y="1020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89" name="Line 304">
                <a:extLst>
                  <a:ext uri="{FF2B5EF4-FFF2-40B4-BE49-F238E27FC236}">
                    <a16:creationId xmlns:a16="http://schemas.microsoft.com/office/drawing/2014/main" xmlns="" id="{275D87F8-24A9-4C68-9D76-759259D1E2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02" y="1008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90" name="Line 305">
                <a:extLst>
                  <a:ext uri="{FF2B5EF4-FFF2-40B4-BE49-F238E27FC236}">
                    <a16:creationId xmlns:a16="http://schemas.microsoft.com/office/drawing/2014/main" xmlns="" id="{89561B10-7309-40D3-AFD4-E5B254E5B2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04" y="997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91" name="Line 306">
                <a:extLst>
                  <a:ext uri="{FF2B5EF4-FFF2-40B4-BE49-F238E27FC236}">
                    <a16:creationId xmlns:a16="http://schemas.microsoft.com/office/drawing/2014/main" xmlns="" id="{E0178907-57E2-44FD-94DC-B966C0ABC7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06" y="986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92" name="Line 307">
                <a:extLst>
                  <a:ext uri="{FF2B5EF4-FFF2-40B4-BE49-F238E27FC236}">
                    <a16:creationId xmlns:a16="http://schemas.microsoft.com/office/drawing/2014/main" xmlns="" id="{17098654-21CC-41C6-B52C-A5FFBAE5E3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08" y="974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93" name="Line 308">
                <a:extLst>
                  <a:ext uri="{FF2B5EF4-FFF2-40B4-BE49-F238E27FC236}">
                    <a16:creationId xmlns:a16="http://schemas.microsoft.com/office/drawing/2014/main" xmlns="" id="{0D481147-77B9-4A9D-9BA0-4EC06D5E8D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10" y="963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94" name="Line 309">
                <a:extLst>
                  <a:ext uri="{FF2B5EF4-FFF2-40B4-BE49-F238E27FC236}">
                    <a16:creationId xmlns:a16="http://schemas.microsoft.com/office/drawing/2014/main" xmlns="" id="{B39C35CE-72D2-4E70-BE38-689752EE23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12" y="951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95" name="Line 310">
                <a:extLst>
                  <a:ext uri="{FF2B5EF4-FFF2-40B4-BE49-F238E27FC236}">
                    <a16:creationId xmlns:a16="http://schemas.microsoft.com/office/drawing/2014/main" xmlns="" id="{0C1990CD-39DB-483E-BAC0-0832D055C9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14" y="939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96" name="Line 311">
                <a:extLst>
                  <a:ext uri="{FF2B5EF4-FFF2-40B4-BE49-F238E27FC236}">
                    <a16:creationId xmlns:a16="http://schemas.microsoft.com/office/drawing/2014/main" xmlns="" id="{44AEF65F-D590-4C25-B2A7-EBEBB0E7F2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16" y="928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97" name="Line 312">
                <a:extLst>
                  <a:ext uri="{FF2B5EF4-FFF2-40B4-BE49-F238E27FC236}">
                    <a16:creationId xmlns:a16="http://schemas.microsoft.com/office/drawing/2014/main" xmlns="" id="{23356AA5-A59C-4069-BCB3-718FBB65B6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18" y="916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98" name="Line 313">
                <a:extLst>
                  <a:ext uri="{FF2B5EF4-FFF2-40B4-BE49-F238E27FC236}">
                    <a16:creationId xmlns:a16="http://schemas.microsoft.com/office/drawing/2014/main" xmlns="" id="{9231E43C-83EE-44EA-86DE-9045EC5639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20" y="905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99" name="Line 314">
                <a:extLst>
                  <a:ext uri="{FF2B5EF4-FFF2-40B4-BE49-F238E27FC236}">
                    <a16:creationId xmlns:a16="http://schemas.microsoft.com/office/drawing/2014/main" xmlns="" id="{B02D23CC-D09B-4602-A21D-8509DAABD1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22" y="893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00" name="Line 315">
                <a:extLst>
                  <a:ext uri="{FF2B5EF4-FFF2-40B4-BE49-F238E27FC236}">
                    <a16:creationId xmlns:a16="http://schemas.microsoft.com/office/drawing/2014/main" xmlns="" id="{6FB635DC-68C7-4253-8D64-272BC77B21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24" y="881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01" name="Line 316">
                <a:extLst>
                  <a:ext uri="{FF2B5EF4-FFF2-40B4-BE49-F238E27FC236}">
                    <a16:creationId xmlns:a16="http://schemas.microsoft.com/office/drawing/2014/main" xmlns="" id="{01A53ED6-5B6F-4DA1-AE99-61C8A180D8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26" y="870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02" name="Line 317">
                <a:extLst>
                  <a:ext uri="{FF2B5EF4-FFF2-40B4-BE49-F238E27FC236}">
                    <a16:creationId xmlns:a16="http://schemas.microsoft.com/office/drawing/2014/main" xmlns="" id="{3354AF79-1F02-42A8-BE24-6C1E595301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28" y="858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03" name="Line 318">
                <a:extLst>
                  <a:ext uri="{FF2B5EF4-FFF2-40B4-BE49-F238E27FC236}">
                    <a16:creationId xmlns:a16="http://schemas.microsoft.com/office/drawing/2014/main" xmlns="" id="{8D006E9F-711B-4551-BD25-21A335A8EA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30" y="847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04" name="Line 319">
                <a:extLst>
                  <a:ext uri="{FF2B5EF4-FFF2-40B4-BE49-F238E27FC236}">
                    <a16:creationId xmlns:a16="http://schemas.microsoft.com/office/drawing/2014/main" xmlns="" id="{39F1AD9F-0970-4937-808E-4E84C6B4AB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32" y="835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05" name="Line 320">
                <a:extLst>
                  <a:ext uri="{FF2B5EF4-FFF2-40B4-BE49-F238E27FC236}">
                    <a16:creationId xmlns:a16="http://schemas.microsoft.com/office/drawing/2014/main" xmlns="" id="{A7CB4FFC-B7A1-4A56-BFD4-0B5B55ACBA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34" y="824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06" name="Line 321">
                <a:extLst>
                  <a:ext uri="{FF2B5EF4-FFF2-40B4-BE49-F238E27FC236}">
                    <a16:creationId xmlns:a16="http://schemas.microsoft.com/office/drawing/2014/main" xmlns="" id="{8C52E1CA-500E-4FB1-9773-F9BE183221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36" y="813"/>
                <a:ext cx="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07" name="Line 322">
                <a:extLst>
                  <a:ext uri="{FF2B5EF4-FFF2-40B4-BE49-F238E27FC236}">
                    <a16:creationId xmlns:a16="http://schemas.microsoft.com/office/drawing/2014/main" xmlns="" id="{CA52CA06-C16F-4C5D-8502-8D9108835A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37" y="80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08" name="Line 323">
                <a:extLst>
                  <a:ext uri="{FF2B5EF4-FFF2-40B4-BE49-F238E27FC236}">
                    <a16:creationId xmlns:a16="http://schemas.microsoft.com/office/drawing/2014/main" xmlns="" id="{C73775C6-0E43-43F9-80E5-F13061376C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40" y="789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09" name="Line 324">
                <a:extLst>
                  <a:ext uri="{FF2B5EF4-FFF2-40B4-BE49-F238E27FC236}">
                    <a16:creationId xmlns:a16="http://schemas.microsoft.com/office/drawing/2014/main" xmlns="" id="{4FF3D22B-FAFA-4075-BCBC-9C41E4F525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41" y="777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10" name="Line 325">
                <a:extLst>
                  <a:ext uri="{FF2B5EF4-FFF2-40B4-BE49-F238E27FC236}">
                    <a16:creationId xmlns:a16="http://schemas.microsoft.com/office/drawing/2014/main" xmlns="" id="{7A77A480-AB1F-4E4A-8FFA-951B4AAEDA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43" y="766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11" name="Line 326">
                <a:extLst>
                  <a:ext uri="{FF2B5EF4-FFF2-40B4-BE49-F238E27FC236}">
                    <a16:creationId xmlns:a16="http://schemas.microsoft.com/office/drawing/2014/main" xmlns="" id="{19144B7B-EEFB-41E4-8267-AA159A6EE4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45" y="755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12" name="Line 327">
                <a:extLst>
                  <a:ext uri="{FF2B5EF4-FFF2-40B4-BE49-F238E27FC236}">
                    <a16:creationId xmlns:a16="http://schemas.microsoft.com/office/drawing/2014/main" xmlns="" id="{44F2A309-594B-4DD2-AB60-9EB7227CBE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47" y="743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13" name="Line 328">
                <a:extLst>
                  <a:ext uri="{FF2B5EF4-FFF2-40B4-BE49-F238E27FC236}">
                    <a16:creationId xmlns:a16="http://schemas.microsoft.com/office/drawing/2014/main" xmlns="" id="{B52A1B40-99FB-4F15-8FA5-7229AEDBD8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48" y="732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14" name="Line 329">
                <a:extLst>
                  <a:ext uri="{FF2B5EF4-FFF2-40B4-BE49-F238E27FC236}">
                    <a16:creationId xmlns:a16="http://schemas.microsoft.com/office/drawing/2014/main" xmlns="" id="{123CF322-9563-44C5-8A27-F420ADBA26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50" y="720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15" name="Line 330">
                <a:extLst>
                  <a:ext uri="{FF2B5EF4-FFF2-40B4-BE49-F238E27FC236}">
                    <a16:creationId xmlns:a16="http://schemas.microsoft.com/office/drawing/2014/main" xmlns="" id="{FF6FC26F-6EE1-4A22-9FA5-76052F2978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52" y="708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16" name="Line 331">
                <a:extLst>
                  <a:ext uri="{FF2B5EF4-FFF2-40B4-BE49-F238E27FC236}">
                    <a16:creationId xmlns:a16="http://schemas.microsoft.com/office/drawing/2014/main" xmlns="" id="{7B36F3B8-A252-49C6-A2D1-BCE1FD7893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53" y="697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17" name="Line 332">
                <a:extLst>
                  <a:ext uri="{FF2B5EF4-FFF2-40B4-BE49-F238E27FC236}">
                    <a16:creationId xmlns:a16="http://schemas.microsoft.com/office/drawing/2014/main" xmlns="" id="{CDC95384-EBD1-4522-8EBC-4DD30EAE1D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55" y="685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18" name="Line 333">
                <a:extLst>
                  <a:ext uri="{FF2B5EF4-FFF2-40B4-BE49-F238E27FC236}">
                    <a16:creationId xmlns:a16="http://schemas.microsoft.com/office/drawing/2014/main" xmlns="" id="{68E77256-7B2B-4350-A993-1DD294D751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56" y="674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19" name="Line 334">
                <a:extLst>
                  <a:ext uri="{FF2B5EF4-FFF2-40B4-BE49-F238E27FC236}">
                    <a16:creationId xmlns:a16="http://schemas.microsoft.com/office/drawing/2014/main" xmlns="" id="{AB71C9DA-A64B-4216-9542-9CEDE08114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58" y="662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20" name="Line 335">
                <a:extLst>
                  <a:ext uri="{FF2B5EF4-FFF2-40B4-BE49-F238E27FC236}">
                    <a16:creationId xmlns:a16="http://schemas.microsoft.com/office/drawing/2014/main" xmlns="" id="{A588E92E-05AD-4041-B144-3EDC5E4606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60" y="651"/>
                <a:ext cx="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21" name="Line 336">
                <a:extLst>
                  <a:ext uri="{FF2B5EF4-FFF2-40B4-BE49-F238E27FC236}">
                    <a16:creationId xmlns:a16="http://schemas.microsoft.com/office/drawing/2014/main" xmlns="" id="{44BF3365-AE3F-4C15-A60C-5512C96C15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61" y="639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22" name="Line 337">
                <a:extLst>
                  <a:ext uri="{FF2B5EF4-FFF2-40B4-BE49-F238E27FC236}">
                    <a16:creationId xmlns:a16="http://schemas.microsoft.com/office/drawing/2014/main" xmlns="" id="{76473194-E74C-415E-AA58-C31F3AE9C5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63" y="628"/>
                <a:ext cx="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23" name="Line 338">
                <a:extLst>
                  <a:ext uri="{FF2B5EF4-FFF2-40B4-BE49-F238E27FC236}">
                    <a16:creationId xmlns:a16="http://schemas.microsoft.com/office/drawing/2014/main" xmlns="" id="{FE323707-1027-49D3-BA3B-55857672A7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64" y="616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24" name="Line 339">
                <a:extLst>
                  <a:ext uri="{FF2B5EF4-FFF2-40B4-BE49-F238E27FC236}">
                    <a16:creationId xmlns:a16="http://schemas.microsoft.com/office/drawing/2014/main" xmlns="" id="{CFAD11D6-BED6-41A5-935A-6378D4407B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66" y="604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25" name="Line 340">
                <a:extLst>
                  <a:ext uri="{FF2B5EF4-FFF2-40B4-BE49-F238E27FC236}">
                    <a16:creationId xmlns:a16="http://schemas.microsoft.com/office/drawing/2014/main" xmlns="" id="{BE841D00-410B-4DBA-B761-FFA018D65C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67" y="593"/>
                <a:ext cx="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26" name="Line 341">
                <a:extLst>
                  <a:ext uri="{FF2B5EF4-FFF2-40B4-BE49-F238E27FC236}">
                    <a16:creationId xmlns:a16="http://schemas.microsoft.com/office/drawing/2014/main" xmlns="" id="{47761E0F-A7F4-4D85-8E3D-A8986F05C6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68" y="581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27" name="Line 342">
                <a:extLst>
                  <a:ext uri="{FF2B5EF4-FFF2-40B4-BE49-F238E27FC236}">
                    <a16:creationId xmlns:a16="http://schemas.microsoft.com/office/drawing/2014/main" xmlns="" id="{97C00871-EFFC-48BF-861F-16301AB5F8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70" y="570"/>
                <a:ext cx="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28" name="Line 343">
                <a:extLst>
                  <a:ext uri="{FF2B5EF4-FFF2-40B4-BE49-F238E27FC236}">
                    <a16:creationId xmlns:a16="http://schemas.microsoft.com/office/drawing/2014/main" xmlns="" id="{2728F30D-07C3-464A-BE76-A6F57778F2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71" y="558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29" name="Line 344">
                <a:extLst>
                  <a:ext uri="{FF2B5EF4-FFF2-40B4-BE49-F238E27FC236}">
                    <a16:creationId xmlns:a16="http://schemas.microsoft.com/office/drawing/2014/main" xmlns="" id="{E67B2968-8751-4F29-A8D7-BA3C997D66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72" y="546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30" name="Line 345">
                <a:extLst>
                  <a:ext uri="{FF2B5EF4-FFF2-40B4-BE49-F238E27FC236}">
                    <a16:creationId xmlns:a16="http://schemas.microsoft.com/office/drawing/2014/main" xmlns="" id="{5D8CC5FF-6383-4E51-B1BA-04CD3AE17A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74" y="535"/>
                <a:ext cx="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31" name="Line 346">
                <a:extLst>
                  <a:ext uri="{FF2B5EF4-FFF2-40B4-BE49-F238E27FC236}">
                    <a16:creationId xmlns:a16="http://schemas.microsoft.com/office/drawing/2014/main" xmlns="" id="{4EFBA4E6-B03E-4584-B4CD-E3B4EDF0A6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75" y="524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32" name="Line 347">
                <a:extLst>
                  <a:ext uri="{FF2B5EF4-FFF2-40B4-BE49-F238E27FC236}">
                    <a16:creationId xmlns:a16="http://schemas.microsoft.com/office/drawing/2014/main" xmlns="" id="{625283A9-7194-48C3-9D99-4935330DBA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77" y="512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33" name="Line 348">
                <a:extLst>
                  <a:ext uri="{FF2B5EF4-FFF2-40B4-BE49-F238E27FC236}">
                    <a16:creationId xmlns:a16="http://schemas.microsoft.com/office/drawing/2014/main" xmlns="" id="{71639F01-D918-4C87-A2A7-2D29D86B86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78" y="501"/>
                <a:ext cx="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34" name="Line 349">
                <a:extLst>
                  <a:ext uri="{FF2B5EF4-FFF2-40B4-BE49-F238E27FC236}">
                    <a16:creationId xmlns:a16="http://schemas.microsoft.com/office/drawing/2014/main" xmlns="" id="{BCB31DF8-C8E3-4FAA-9618-ADAB381628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79" y="489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35" name="Line 350">
                <a:extLst>
                  <a:ext uri="{FF2B5EF4-FFF2-40B4-BE49-F238E27FC236}">
                    <a16:creationId xmlns:a16="http://schemas.microsoft.com/office/drawing/2014/main" xmlns="" id="{0CCEB13E-B869-4555-84BB-4EE8969694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80" y="477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36" name="Line 351">
                <a:extLst>
                  <a:ext uri="{FF2B5EF4-FFF2-40B4-BE49-F238E27FC236}">
                    <a16:creationId xmlns:a16="http://schemas.microsoft.com/office/drawing/2014/main" xmlns="" id="{F5E3FA3C-20B6-4D99-810A-C77C3F08D6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81" y="466"/>
                <a:ext cx="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37" name="Line 352">
                <a:extLst>
                  <a:ext uri="{FF2B5EF4-FFF2-40B4-BE49-F238E27FC236}">
                    <a16:creationId xmlns:a16="http://schemas.microsoft.com/office/drawing/2014/main" xmlns="" id="{A4073694-AF1F-4301-85AD-13C28C3C50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82" y="454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38" name="Line 353">
                <a:extLst>
                  <a:ext uri="{FF2B5EF4-FFF2-40B4-BE49-F238E27FC236}">
                    <a16:creationId xmlns:a16="http://schemas.microsoft.com/office/drawing/2014/main" xmlns="" id="{24E495EE-CA20-48BC-A082-B6235E405B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83" y="443"/>
                <a:ext cx="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39" name="Line 354">
                <a:extLst>
                  <a:ext uri="{FF2B5EF4-FFF2-40B4-BE49-F238E27FC236}">
                    <a16:creationId xmlns:a16="http://schemas.microsoft.com/office/drawing/2014/main" xmlns="" id="{DD36AD71-9D87-4C13-A99D-FF7A9017A3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84" y="431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40" name="Line 355">
                <a:extLst>
                  <a:ext uri="{FF2B5EF4-FFF2-40B4-BE49-F238E27FC236}">
                    <a16:creationId xmlns:a16="http://schemas.microsoft.com/office/drawing/2014/main" xmlns="" id="{44FA112C-4FCF-4EAE-B2FA-EF1800F466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85" y="420"/>
                <a:ext cx="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41" name="Line 356">
                <a:extLst>
                  <a:ext uri="{FF2B5EF4-FFF2-40B4-BE49-F238E27FC236}">
                    <a16:creationId xmlns:a16="http://schemas.microsoft.com/office/drawing/2014/main" xmlns="" id="{EA8A3866-01EC-468F-A4E7-DD41C87CB2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86" y="408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42" name="Line 357">
                <a:extLst>
                  <a:ext uri="{FF2B5EF4-FFF2-40B4-BE49-F238E27FC236}">
                    <a16:creationId xmlns:a16="http://schemas.microsoft.com/office/drawing/2014/main" xmlns="" id="{F9CDFA84-53BC-4A52-9D69-2BEA000114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87" y="397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43" name="Line 358">
                <a:extLst>
                  <a:ext uri="{FF2B5EF4-FFF2-40B4-BE49-F238E27FC236}">
                    <a16:creationId xmlns:a16="http://schemas.microsoft.com/office/drawing/2014/main" xmlns="" id="{124C5762-0FC0-4ED4-9D4D-25A861440E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89" y="385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44" name="Line 359">
                <a:extLst>
                  <a:ext uri="{FF2B5EF4-FFF2-40B4-BE49-F238E27FC236}">
                    <a16:creationId xmlns:a16="http://schemas.microsoft.com/office/drawing/2014/main" xmlns="" id="{F15E5997-F3F6-44D0-85C2-2A52D8529A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90" y="373"/>
                <a:ext cx="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45" name="Line 360">
                <a:extLst>
                  <a:ext uri="{FF2B5EF4-FFF2-40B4-BE49-F238E27FC236}">
                    <a16:creationId xmlns:a16="http://schemas.microsoft.com/office/drawing/2014/main" xmlns="" id="{BF49CE68-06D8-47A5-B46C-83F09A7C64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90" y="362"/>
                <a:ext cx="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46" name="Line 361">
                <a:extLst>
                  <a:ext uri="{FF2B5EF4-FFF2-40B4-BE49-F238E27FC236}">
                    <a16:creationId xmlns:a16="http://schemas.microsoft.com/office/drawing/2014/main" xmlns="" id="{1E4215AD-59CC-4D3C-A517-F1AA4F2A6F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91" y="350"/>
                <a:ext cx="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47" name="Line 362">
                <a:extLst>
                  <a:ext uri="{FF2B5EF4-FFF2-40B4-BE49-F238E27FC236}">
                    <a16:creationId xmlns:a16="http://schemas.microsoft.com/office/drawing/2014/main" xmlns="" id="{D4D9F8BF-13B3-4C56-83E6-829B5646FB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91" y="339"/>
                <a:ext cx="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48" name="Line 363">
                <a:extLst>
                  <a:ext uri="{FF2B5EF4-FFF2-40B4-BE49-F238E27FC236}">
                    <a16:creationId xmlns:a16="http://schemas.microsoft.com/office/drawing/2014/main" xmlns="" id="{FEC0B5AE-3B31-4F7C-870E-CC032F9F27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92" y="327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49" name="Line 364">
                <a:extLst>
                  <a:ext uri="{FF2B5EF4-FFF2-40B4-BE49-F238E27FC236}">
                    <a16:creationId xmlns:a16="http://schemas.microsoft.com/office/drawing/2014/main" xmlns="" id="{2AAA4337-C1BD-472A-A09D-BAA51E7273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93" y="316"/>
                <a:ext cx="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50" name="Line 365">
                <a:extLst>
                  <a:ext uri="{FF2B5EF4-FFF2-40B4-BE49-F238E27FC236}">
                    <a16:creationId xmlns:a16="http://schemas.microsoft.com/office/drawing/2014/main" xmlns="" id="{B2A065CD-7984-45E6-8BD0-24EBF74677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94" y="304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51" name="Line 366">
                <a:extLst>
                  <a:ext uri="{FF2B5EF4-FFF2-40B4-BE49-F238E27FC236}">
                    <a16:creationId xmlns:a16="http://schemas.microsoft.com/office/drawing/2014/main" xmlns="" id="{11276701-1A54-41A2-99E1-F194691053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88" y="3757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52" name="Line 367">
                <a:extLst>
                  <a:ext uri="{FF2B5EF4-FFF2-40B4-BE49-F238E27FC236}">
                    <a16:creationId xmlns:a16="http://schemas.microsoft.com/office/drawing/2014/main" xmlns="" id="{6AF3DC60-E790-43B4-B5A5-1DB897397D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99" y="3745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53" name="Line 368">
                <a:extLst>
                  <a:ext uri="{FF2B5EF4-FFF2-40B4-BE49-F238E27FC236}">
                    <a16:creationId xmlns:a16="http://schemas.microsoft.com/office/drawing/2014/main" xmlns="" id="{8464FB6E-37C1-478A-9C46-BCF0989065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09" y="3734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54" name="Line 369">
                <a:extLst>
                  <a:ext uri="{FF2B5EF4-FFF2-40B4-BE49-F238E27FC236}">
                    <a16:creationId xmlns:a16="http://schemas.microsoft.com/office/drawing/2014/main" xmlns="" id="{58CB8A27-1510-466D-88D9-4DBBC31826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19" y="3722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55" name="Line 370">
                <a:extLst>
                  <a:ext uri="{FF2B5EF4-FFF2-40B4-BE49-F238E27FC236}">
                    <a16:creationId xmlns:a16="http://schemas.microsoft.com/office/drawing/2014/main" xmlns="" id="{28130CE9-70B0-43F2-BC95-85F31AE4B0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30" y="3711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56" name="Line 371">
                <a:extLst>
                  <a:ext uri="{FF2B5EF4-FFF2-40B4-BE49-F238E27FC236}">
                    <a16:creationId xmlns:a16="http://schemas.microsoft.com/office/drawing/2014/main" xmlns="" id="{F2F54AB7-65A4-4919-9EAD-E8507A9A73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39" y="3699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57" name="Line 372">
                <a:extLst>
                  <a:ext uri="{FF2B5EF4-FFF2-40B4-BE49-F238E27FC236}">
                    <a16:creationId xmlns:a16="http://schemas.microsoft.com/office/drawing/2014/main" xmlns="" id="{D2C6DB6E-3604-40B9-A5F8-7E1A95BA54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50" y="3688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58" name="Line 373">
                <a:extLst>
                  <a:ext uri="{FF2B5EF4-FFF2-40B4-BE49-F238E27FC236}">
                    <a16:creationId xmlns:a16="http://schemas.microsoft.com/office/drawing/2014/main" xmlns="" id="{F5635279-7C4F-4470-8BF3-2EC9F09B2E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60" y="3676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59" name="Line 374">
                <a:extLst>
                  <a:ext uri="{FF2B5EF4-FFF2-40B4-BE49-F238E27FC236}">
                    <a16:creationId xmlns:a16="http://schemas.microsoft.com/office/drawing/2014/main" xmlns="" id="{27D92A93-9721-416F-986D-7825557238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69" y="3664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60" name="Line 375">
                <a:extLst>
                  <a:ext uri="{FF2B5EF4-FFF2-40B4-BE49-F238E27FC236}">
                    <a16:creationId xmlns:a16="http://schemas.microsoft.com/office/drawing/2014/main" xmlns="" id="{8DDC9286-E556-4597-9DA0-55C5A52452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79" y="3653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61" name="Line 376">
                <a:extLst>
                  <a:ext uri="{FF2B5EF4-FFF2-40B4-BE49-F238E27FC236}">
                    <a16:creationId xmlns:a16="http://schemas.microsoft.com/office/drawing/2014/main" xmlns="" id="{BC71F63F-2EC6-4059-AD80-B0810DE603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88" y="3642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62" name="Line 377">
                <a:extLst>
                  <a:ext uri="{FF2B5EF4-FFF2-40B4-BE49-F238E27FC236}">
                    <a16:creationId xmlns:a16="http://schemas.microsoft.com/office/drawing/2014/main" xmlns="" id="{940C6584-E098-4BFE-947C-9DA3DB8377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98" y="3630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63" name="Line 378">
                <a:extLst>
                  <a:ext uri="{FF2B5EF4-FFF2-40B4-BE49-F238E27FC236}">
                    <a16:creationId xmlns:a16="http://schemas.microsoft.com/office/drawing/2014/main" xmlns="" id="{2D463B69-7599-4DE9-A3D6-B844341A3C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08" y="3619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64" name="Line 379">
                <a:extLst>
                  <a:ext uri="{FF2B5EF4-FFF2-40B4-BE49-F238E27FC236}">
                    <a16:creationId xmlns:a16="http://schemas.microsoft.com/office/drawing/2014/main" xmlns="" id="{AEE2376B-0C9D-45E5-98ED-1F32F6B81F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17" y="3607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65" name="Line 380">
                <a:extLst>
                  <a:ext uri="{FF2B5EF4-FFF2-40B4-BE49-F238E27FC236}">
                    <a16:creationId xmlns:a16="http://schemas.microsoft.com/office/drawing/2014/main" xmlns="" id="{4BB13BC5-D3A1-493B-A2BC-B2E14A96AD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26" y="3595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66" name="Line 381">
                <a:extLst>
                  <a:ext uri="{FF2B5EF4-FFF2-40B4-BE49-F238E27FC236}">
                    <a16:creationId xmlns:a16="http://schemas.microsoft.com/office/drawing/2014/main" xmlns="" id="{F2A99B85-80E8-4198-BA0E-C54C9BE426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35" y="3584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67" name="Line 382">
                <a:extLst>
                  <a:ext uri="{FF2B5EF4-FFF2-40B4-BE49-F238E27FC236}">
                    <a16:creationId xmlns:a16="http://schemas.microsoft.com/office/drawing/2014/main" xmlns="" id="{B1145D83-90CD-4623-957E-0515BA76BF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44" y="3572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68" name="Line 383">
                <a:extLst>
                  <a:ext uri="{FF2B5EF4-FFF2-40B4-BE49-F238E27FC236}">
                    <a16:creationId xmlns:a16="http://schemas.microsoft.com/office/drawing/2014/main" xmlns="" id="{EF619EBF-0A8E-4442-BF05-3D9F10B878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53" y="3561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69" name="Line 384">
                <a:extLst>
                  <a:ext uri="{FF2B5EF4-FFF2-40B4-BE49-F238E27FC236}">
                    <a16:creationId xmlns:a16="http://schemas.microsoft.com/office/drawing/2014/main" xmlns="" id="{0E1F2195-CAAB-40D6-A93C-EA2CC2CFF6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2" y="3549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70" name="Line 385">
                <a:extLst>
                  <a:ext uri="{FF2B5EF4-FFF2-40B4-BE49-F238E27FC236}">
                    <a16:creationId xmlns:a16="http://schemas.microsoft.com/office/drawing/2014/main" xmlns="" id="{F2DAE085-534C-4B45-B4F1-58F41A7AD4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71" y="3538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71" name="Line 386">
                <a:extLst>
                  <a:ext uri="{FF2B5EF4-FFF2-40B4-BE49-F238E27FC236}">
                    <a16:creationId xmlns:a16="http://schemas.microsoft.com/office/drawing/2014/main" xmlns="" id="{1A3D3BDC-003F-4121-AF19-D3A38C112C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80" y="3526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72" name="Line 387">
                <a:extLst>
                  <a:ext uri="{FF2B5EF4-FFF2-40B4-BE49-F238E27FC236}">
                    <a16:creationId xmlns:a16="http://schemas.microsoft.com/office/drawing/2014/main" xmlns="" id="{E14BE391-C531-49AA-9AC6-D3F0A2C922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89" y="3515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73" name="Line 388">
                <a:extLst>
                  <a:ext uri="{FF2B5EF4-FFF2-40B4-BE49-F238E27FC236}">
                    <a16:creationId xmlns:a16="http://schemas.microsoft.com/office/drawing/2014/main" xmlns="" id="{AF9C5DBC-5C1E-4281-8C63-111DA19B32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97" y="3503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74" name="Line 389">
                <a:extLst>
                  <a:ext uri="{FF2B5EF4-FFF2-40B4-BE49-F238E27FC236}">
                    <a16:creationId xmlns:a16="http://schemas.microsoft.com/office/drawing/2014/main" xmlns="" id="{7E983001-A5BC-48C1-A33D-AC5CF35524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06" y="3491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75" name="Line 390">
                <a:extLst>
                  <a:ext uri="{FF2B5EF4-FFF2-40B4-BE49-F238E27FC236}">
                    <a16:creationId xmlns:a16="http://schemas.microsoft.com/office/drawing/2014/main" xmlns="" id="{51CA16D5-FC6C-44C5-BA60-B786C2958F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14" y="3480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76" name="Line 391">
                <a:extLst>
                  <a:ext uri="{FF2B5EF4-FFF2-40B4-BE49-F238E27FC236}">
                    <a16:creationId xmlns:a16="http://schemas.microsoft.com/office/drawing/2014/main" xmlns="" id="{A940E570-CEF4-4CA2-893A-C757838DF7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22" y="3468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77" name="Line 392">
                <a:extLst>
                  <a:ext uri="{FF2B5EF4-FFF2-40B4-BE49-F238E27FC236}">
                    <a16:creationId xmlns:a16="http://schemas.microsoft.com/office/drawing/2014/main" xmlns="" id="{138767AB-5851-4218-8ECB-2F86700C84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30" y="3457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78" name="Line 393">
                <a:extLst>
                  <a:ext uri="{FF2B5EF4-FFF2-40B4-BE49-F238E27FC236}">
                    <a16:creationId xmlns:a16="http://schemas.microsoft.com/office/drawing/2014/main" xmlns="" id="{971D801D-E789-4FAB-B0D7-674B263DBD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39" y="3445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79" name="Line 394">
                <a:extLst>
                  <a:ext uri="{FF2B5EF4-FFF2-40B4-BE49-F238E27FC236}">
                    <a16:creationId xmlns:a16="http://schemas.microsoft.com/office/drawing/2014/main" xmlns="" id="{4DD0169E-9953-48C6-925C-4D4EF3D9FB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47" y="3433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80" name="Line 395">
                <a:extLst>
                  <a:ext uri="{FF2B5EF4-FFF2-40B4-BE49-F238E27FC236}">
                    <a16:creationId xmlns:a16="http://schemas.microsoft.com/office/drawing/2014/main" xmlns="" id="{B38178E3-C393-4A39-8589-AD4017C90B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55" y="3422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81" name="Line 396">
                <a:extLst>
                  <a:ext uri="{FF2B5EF4-FFF2-40B4-BE49-F238E27FC236}">
                    <a16:creationId xmlns:a16="http://schemas.microsoft.com/office/drawing/2014/main" xmlns="" id="{9D9D0866-F8A1-4475-B47B-29C11597BA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63" y="3411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82" name="Line 397">
                <a:extLst>
                  <a:ext uri="{FF2B5EF4-FFF2-40B4-BE49-F238E27FC236}">
                    <a16:creationId xmlns:a16="http://schemas.microsoft.com/office/drawing/2014/main" xmlns="" id="{6520B73B-9E28-4B9B-AC7F-C9C407FAF0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71" y="3399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83" name="Line 398">
                <a:extLst>
                  <a:ext uri="{FF2B5EF4-FFF2-40B4-BE49-F238E27FC236}">
                    <a16:creationId xmlns:a16="http://schemas.microsoft.com/office/drawing/2014/main" xmlns="" id="{D2E5C0FD-77C8-4D7B-842E-04AEDA01FB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78" y="3388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84" name="Line 399">
                <a:extLst>
                  <a:ext uri="{FF2B5EF4-FFF2-40B4-BE49-F238E27FC236}">
                    <a16:creationId xmlns:a16="http://schemas.microsoft.com/office/drawing/2014/main" xmlns="" id="{ACA22E80-2736-4E38-AAA3-2CD49B2D46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86" y="3376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85" name="Line 400">
                <a:extLst>
                  <a:ext uri="{FF2B5EF4-FFF2-40B4-BE49-F238E27FC236}">
                    <a16:creationId xmlns:a16="http://schemas.microsoft.com/office/drawing/2014/main" xmlns="" id="{C4676A4D-209C-47B1-A6AA-DBE423CBD0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4" y="3364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86" name="Line 401">
                <a:extLst>
                  <a:ext uri="{FF2B5EF4-FFF2-40B4-BE49-F238E27FC236}">
                    <a16:creationId xmlns:a16="http://schemas.microsoft.com/office/drawing/2014/main" xmlns="" id="{508EAB77-9042-468B-8E51-7F6102A71F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1" y="3353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87" name="Line 402">
                <a:extLst>
                  <a:ext uri="{FF2B5EF4-FFF2-40B4-BE49-F238E27FC236}">
                    <a16:creationId xmlns:a16="http://schemas.microsoft.com/office/drawing/2014/main" xmlns="" id="{BEA24266-A033-41F9-96ED-DEB87D5E6D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9" y="3341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88" name="Line 403">
                <a:extLst>
                  <a:ext uri="{FF2B5EF4-FFF2-40B4-BE49-F238E27FC236}">
                    <a16:creationId xmlns:a16="http://schemas.microsoft.com/office/drawing/2014/main" xmlns="" id="{19AC6BDD-C322-40D6-882E-4BF4778434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17" y="3330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89" name="Line 404">
                <a:extLst>
                  <a:ext uri="{FF2B5EF4-FFF2-40B4-BE49-F238E27FC236}">
                    <a16:creationId xmlns:a16="http://schemas.microsoft.com/office/drawing/2014/main" xmlns="" id="{BDF66957-18B6-4F8E-B8E5-E37E030505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24" y="3318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90" name="Line 405">
                <a:extLst>
                  <a:ext uri="{FF2B5EF4-FFF2-40B4-BE49-F238E27FC236}">
                    <a16:creationId xmlns:a16="http://schemas.microsoft.com/office/drawing/2014/main" xmlns="" id="{3EC9ED9F-F66A-4A6E-9B91-B296F2B655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1" y="3307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128" name="Group 607">
              <a:extLst>
                <a:ext uri="{FF2B5EF4-FFF2-40B4-BE49-F238E27FC236}">
                  <a16:creationId xmlns:a16="http://schemas.microsoft.com/office/drawing/2014/main" xmlns="" id="{AA8966EC-E0ED-457E-845E-1E6E2030A8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41913" y="1582738"/>
              <a:ext cx="1217613" cy="3667125"/>
              <a:chOff x="3239" y="997"/>
              <a:chExt cx="767" cy="2310"/>
            </a:xfrm>
          </p:grpSpPr>
          <p:sp>
            <p:nvSpPr>
              <p:cNvPr id="13191" name="Line 407">
                <a:extLst>
                  <a:ext uri="{FF2B5EF4-FFF2-40B4-BE49-F238E27FC236}">
                    <a16:creationId xmlns:a16="http://schemas.microsoft.com/office/drawing/2014/main" xmlns="" id="{B4138F84-F557-41E0-B208-AE244E8C1F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9" y="3295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92" name="Line 408">
                <a:extLst>
                  <a:ext uri="{FF2B5EF4-FFF2-40B4-BE49-F238E27FC236}">
                    <a16:creationId xmlns:a16="http://schemas.microsoft.com/office/drawing/2014/main" xmlns="" id="{F75DC83B-0958-48BA-BD5F-8DE1AFC683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46" y="3283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93" name="Line 409">
                <a:extLst>
                  <a:ext uri="{FF2B5EF4-FFF2-40B4-BE49-F238E27FC236}">
                    <a16:creationId xmlns:a16="http://schemas.microsoft.com/office/drawing/2014/main" xmlns="" id="{E4ADD4C3-B856-4F0B-B67C-A339E55BF0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53" y="3272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94" name="Line 410">
                <a:extLst>
                  <a:ext uri="{FF2B5EF4-FFF2-40B4-BE49-F238E27FC236}">
                    <a16:creationId xmlns:a16="http://schemas.microsoft.com/office/drawing/2014/main" xmlns="" id="{57BF42C1-942A-4A8E-9FAC-F43169748E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60" y="3260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95" name="Line 411">
                <a:extLst>
                  <a:ext uri="{FF2B5EF4-FFF2-40B4-BE49-F238E27FC236}">
                    <a16:creationId xmlns:a16="http://schemas.microsoft.com/office/drawing/2014/main" xmlns="" id="{77C4FC47-2F51-4024-8FF7-DEC21EFA39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67" y="3249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96" name="Line 412">
                <a:extLst>
                  <a:ext uri="{FF2B5EF4-FFF2-40B4-BE49-F238E27FC236}">
                    <a16:creationId xmlns:a16="http://schemas.microsoft.com/office/drawing/2014/main" xmlns="" id="{7EA5D24F-5BAE-4F37-A641-88239E2375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4" y="3237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97" name="Line 413">
                <a:extLst>
                  <a:ext uri="{FF2B5EF4-FFF2-40B4-BE49-F238E27FC236}">
                    <a16:creationId xmlns:a16="http://schemas.microsoft.com/office/drawing/2014/main" xmlns="" id="{205774A7-596B-43B9-A46E-C396CDC3E6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1" y="3226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98" name="Line 414">
                <a:extLst>
                  <a:ext uri="{FF2B5EF4-FFF2-40B4-BE49-F238E27FC236}">
                    <a16:creationId xmlns:a16="http://schemas.microsoft.com/office/drawing/2014/main" xmlns="" id="{2A5FB703-D730-4280-8D32-EA437EF78A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8" y="3214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99" name="Line 415">
                <a:extLst>
                  <a:ext uri="{FF2B5EF4-FFF2-40B4-BE49-F238E27FC236}">
                    <a16:creationId xmlns:a16="http://schemas.microsoft.com/office/drawing/2014/main" xmlns="" id="{B40B18F7-0218-49EC-8222-EC6BA3133C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94" y="3203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00" name="Line 416">
                <a:extLst>
                  <a:ext uri="{FF2B5EF4-FFF2-40B4-BE49-F238E27FC236}">
                    <a16:creationId xmlns:a16="http://schemas.microsoft.com/office/drawing/2014/main" xmlns="" id="{2869692D-71FB-403B-B48B-F63BCBBE19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1" y="3191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01" name="Line 417">
                <a:extLst>
                  <a:ext uri="{FF2B5EF4-FFF2-40B4-BE49-F238E27FC236}">
                    <a16:creationId xmlns:a16="http://schemas.microsoft.com/office/drawing/2014/main" xmlns="" id="{10F7E047-6511-45F2-8E08-3CE9489387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8" y="3180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02" name="Line 418">
                <a:extLst>
                  <a:ext uri="{FF2B5EF4-FFF2-40B4-BE49-F238E27FC236}">
                    <a16:creationId xmlns:a16="http://schemas.microsoft.com/office/drawing/2014/main" xmlns="" id="{B7F42A54-ED01-43D6-9965-1F8578DC4D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4" y="3168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03" name="Line 419">
                <a:extLst>
                  <a:ext uri="{FF2B5EF4-FFF2-40B4-BE49-F238E27FC236}">
                    <a16:creationId xmlns:a16="http://schemas.microsoft.com/office/drawing/2014/main" xmlns="" id="{037CCF96-396F-4A04-B4C7-0A09E325F8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1" y="3157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04" name="Line 420">
                <a:extLst>
                  <a:ext uri="{FF2B5EF4-FFF2-40B4-BE49-F238E27FC236}">
                    <a16:creationId xmlns:a16="http://schemas.microsoft.com/office/drawing/2014/main" xmlns="" id="{78F5E774-ACF5-4136-9049-AD8A4DBE41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8" y="3145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05" name="Line 421">
                <a:extLst>
                  <a:ext uri="{FF2B5EF4-FFF2-40B4-BE49-F238E27FC236}">
                    <a16:creationId xmlns:a16="http://schemas.microsoft.com/office/drawing/2014/main" xmlns="" id="{A3EECAA8-86D4-4417-A858-33FBC15ADE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4" y="3133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06" name="Line 422">
                <a:extLst>
                  <a:ext uri="{FF2B5EF4-FFF2-40B4-BE49-F238E27FC236}">
                    <a16:creationId xmlns:a16="http://schemas.microsoft.com/office/drawing/2014/main" xmlns="" id="{5592CAB0-BC1D-42AA-A69C-76991A3D46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0" y="3122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07" name="Line 423">
                <a:extLst>
                  <a:ext uri="{FF2B5EF4-FFF2-40B4-BE49-F238E27FC236}">
                    <a16:creationId xmlns:a16="http://schemas.microsoft.com/office/drawing/2014/main" xmlns="" id="{3B0230C4-94DD-497D-9736-0B7AC87925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6" y="3110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08" name="Line 424">
                <a:extLst>
                  <a:ext uri="{FF2B5EF4-FFF2-40B4-BE49-F238E27FC236}">
                    <a16:creationId xmlns:a16="http://schemas.microsoft.com/office/drawing/2014/main" xmlns="" id="{D0DECD9C-7B78-4B2C-BD37-1FC86A2A50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3" y="3099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09" name="Line 425">
                <a:extLst>
                  <a:ext uri="{FF2B5EF4-FFF2-40B4-BE49-F238E27FC236}">
                    <a16:creationId xmlns:a16="http://schemas.microsoft.com/office/drawing/2014/main" xmlns="" id="{287F1F97-5972-4AFB-8571-46D2878EAB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9" y="308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10" name="Line 426">
                <a:extLst>
                  <a:ext uri="{FF2B5EF4-FFF2-40B4-BE49-F238E27FC236}">
                    <a16:creationId xmlns:a16="http://schemas.microsoft.com/office/drawing/2014/main" xmlns="" id="{B7B55DE1-16C7-43B6-8EC3-7CB9AB61BC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5" y="3076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11" name="Line 427">
                <a:extLst>
                  <a:ext uri="{FF2B5EF4-FFF2-40B4-BE49-F238E27FC236}">
                    <a16:creationId xmlns:a16="http://schemas.microsoft.com/office/drawing/2014/main" xmlns="" id="{E1C661CE-6656-45BC-8ED5-E887A68A3F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1" y="3064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12" name="Line 428">
                <a:extLst>
                  <a:ext uri="{FF2B5EF4-FFF2-40B4-BE49-F238E27FC236}">
                    <a16:creationId xmlns:a16="http://schemas.microsoft.com/office/drawing/2014/main" xmlns="" id="{5FC80095-9BE4-4775-9AD6-0251EEF1C3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7" y="3052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13" name="Line 429">
                <a:extLst>
                  <a:ext uri="{FF2B5EF4-FFF2-40B4-BE49-F238E27FC236}">
                    <a16:creationId xmlns:a16="http://schemas.microsoft.com/office/drawing/2014/main" xmlns="" id="{D4CB10E9-EC52-4BF2-8A53-F8F55D8F75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3" y="3041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14" name="Line 430">
                <a:extLst>
                  <a:ext uri="{FF2B5EF4-FFF2-40B4-BE49-F238E27FC236}">
                    <a16:creationId xmlns:a16="http://schemas.microsoft.com/office/drawing/2014/main" xmlns="" id="{78FEF843-80BF-4B9E-B535-B0E1FD566D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9" y="3029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15" name="Line 431">
                <a:extLst>
                  <a:ext uri="{FF2B5EF4-FFF2-40B4-BE49-F238E27FC236}">
                    <a16:creationId xmlns:a16="http://schemas.microsoft.com/office/drawing/2014/main" xmlns="" id="{C536C38C-731F-4265-9697-176A03E0BB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5" y="301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16" name="Line 432">
                <a:extLst>
                  <a:ext uri="{FF2B5EF4-FFF2-40B4-BE49-F238E27FC236}">
                    <a16:creationId xmlns:a16="http://schemas.microsoft.com/office/drawing/2014/main" xmlns="" id="{D65461FA-71EE-4BB5-9952-84418BABCD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0" y="3007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17" name="Line 433">
                <a:extLst>
                  <a:ext uri="{FF2B5EF4-FFF2-40B4-BE49-F238E27FC236}">
                    <a16:creationId xmlns:a16="http://schemas.microsoft.com/office/drawing/2014/main" xmlns="" id="{E43AB513-98F6-4B88-B0EC-592D270902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6" y="2995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18" name="Line 434">
                <a:extLst>
                  <a:ext uri="{FF2B5EF4-FFF2-40B4-BE49-F238E27FC236}">
                    <a16:creationId xmlns:a16="http://schemas.microsoft.com/office/drawing/2014/main" xmlns="" id="{DD84DDD0-0A10-4A35-9FF4-72DAF31476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2" y="2984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19" name="Line 435">
                <a:extLst>
                  <a:ext uri="{FF2B5EF4-FFF2-40B4-BE49-F238E27FC236}">
                    <a16:creationId xmlns:a16="http://schemas.microsoft.com/office/drawing/2014/main" xmlns="" id="{C905F470-7351-43F5-97F4-15BB8FB3D3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8" y="297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0" name="Line 436">
                <a:extLst>
                  <a:ext uri="{FF2B5EF4-FFF2-40B4-BE49-F238E27FC236}">
                    <a16:creationId xmlns:a16="http://schemas.microsoft.com/office/drawing/2014/main" xmlns="" id="{4CE48C28-A3AF-4969-B76B-C79B183AF3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3" y="296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1" name="Line 437">
                <a:extLst>
                  <a:ext uri="{FF2B5EF4-FFF2-40B4-BE49-F238E27FC236}">
                    <a16:creationId xmlns:a16="http://schemas.microsoft.com/office/drawing/2014/main" xmlns="" id="{E2B861F2-675C-4C1F-8092-94267401AF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8" y="2949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2" name="Line 438">
                <a:extLst>
                  <a:ext uri="{FF2B5EF4-FFF2-40B4-BE49-F238E27FC236}">
                    <a16:creationId xmlns:a16="http://schemas.microsoft.com/office/drawing/2014/main" xmlns="" id="{5496F97B-B08B-44BB-A01F-69C063CF47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4" y="293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3" name="Line 439">
                <a:extLst>
                  <a:ext uri="{FF2B5EF4-FFF2-40B4-BE49-F238E27FC236}">
                    <a16:creationId xmlns:a16="http://schemas.microsoft.com/office/drawing/2014/main" xmlns="" id="{B6071436-E01B-4116-B854-FC8C906B2F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0" y="2926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4" name="Line 440">
                <a:extLst>
                  <a:ext uri="{FF2B5EF4-FFF2-40B4-BE49-F238E27FC236}">
                    <a16:creationId xmlns:a16="http://schemas.microsoft.com/office/drawing/2014/main" xmlns="" id="{62349379-A6FC-42AE-B22F-D4341AF21C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5" y="2914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5" name="Line 441">
                <a:extLst>
                  <a:ext uri="{FF2B5EF4-FFF2-40B4-BE49-F238E27FC236}">
                    <a16:creationId xmlns:a16="http://schemas.microsoft.com/office/drawing/2014/main" xmlns="" id="{8100EEDE-2393-4041-AA79-1A0D670D00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1" y="290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6" name="Line 442">
                <a:extLst>
                  <a:ext uri="{FF2B5EF4-FFF2-40B4-BE49-F238E27FC236}">
                    <a16:creationId xmlns:a16="http://schemas.microsoft.com/office/drawing/2014/main" xmlns="" id="{C385C634-6025-475B-A35D-293FED536F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6" y="289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7" name="Line 443">
                <a:extLst>
                  <a:ext uri="{FF2B5EF4-FFF2-40B4-BE49-F238E27FC236}">
                    <a16:creationId xmlns:a16="http://schemas.microsoft.com/office/drawing/2014/main" xmlns="" id="{016225CF-D99F-4002-BCC3-A78B2DE9C3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1" y="287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8" name="Line 444">
                <a:extLst>
                  <a:ext uri="{FF2B5EF4-FFF2-40B4-BE49-F238E27FC236}">
                    <a16:creationId xmlns:a16="http://schemas.microsoft.com/office/drawing/2014/main" xmlns="" id="{567AB947-8F3D-446E-ABFC-BFB51D8F58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6" y="2868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29" name="Line 445">
                <a:extLst>
                  <a:ext uri="{FF2B5EF4-FFF2-40B4-BE49-F238E27FC236}">
                    <a16:creationId xmlns:a16="http://schemas.microsoft.com/office/drawing/2014/main" xmlns="" id="{F40976E1-4D86-4684-AEE1-93A20D941B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2" y="285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0" name="Line 446">
                <a:extLst>
                  <a:ext uri="{FF2B5EF4-FFF2-40B4-BE49-F238E27FC236}">
                    <a16:creationId xmlns:a16="http://schemas.microsoft.com/office/drawing/2014/main" xmlns="" id="{B1AB4508-499F-43B2-BE2B-F56A83ACF5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7" y="284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1" name="Line 447">
                <a:extLst>
                  <a:ext uri="{FF2B5EF4-FFF2-40B4-BE49-F238E27FC236}">
                    <a16:creationId xmlns:a16="http://schemas.microsoft.com/office/drawing/2014/main" xmlns="" id="{34DA8C6E-9697-4519-B180-4277BD74EC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2" y="283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2" name="Line 448">
                <a:extLst>
                  <a:ext uri="{FF2B5EF4-FFF2-40B4-BE49-F238E27FC236}">
                    <a16:creationId xmlns:a16="http://schemas.microsoft.com/office/drawing/2014/main" xmlns="" id="{A4406E05-7BCD-455F-BAAF-507174A839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7" y="282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3" name="Line 449">
                <a:extLst>
                  <a:ext uri="{FF2B5EF4-FFF2-40B4-BE49-F238E27FC236}">
                    <a16:creationId xmlns:a16="http://schemas.microsoft.com/office/drawing/2014/main" xmlns="" id="{D0DE6837-24A1-46ED-9701-E70D61EFAE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2" y="281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4" name="Line 450">
                <a:extLst>
                  <a:ext uri="{FF2B5EF4-FFF2-40B4-BE49-F238E27FC236}">
                    <a16:creationId xmlns:a16="http://schemas.microsoft.com/office/drawing/2014/main" xmlns="" id="{5D0908D2-8672-4DDB-8592-FD838A5021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7" y="279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5" name="Line 451">
                <a:extLst>
                  <a:ext uri="{FF2B5EF4-FFF2-40B4-BE49-F238E27FC236}">
                    <a16:creationId xmlns:a16="http://schemas.microsoft.com/office/drawing/2014/main" xmlns="" id="{519D8895-3D19-4E14-9ECB-3A9C09131C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2" y="2787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6" name="Line 452">
                <a:extLst>
                  <a:ext uri="{FF2B5EF4-FFF2-40B4-BE49-F238E27FC236}">
                    <a16:creationId xmlns:a16="http://schemas.microsoft.com/office/drawing/2014/main" xmlns="" id="{7E99F63C-CB50-445B-AEB0-D68C4176B9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7" y="2776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7" name="Line 453">
                <a:extLst>
                  <a:ext uri="{FF2B5EF4-FFF2-40B4-BE49-F238E27FC236}">
                    <a16:creationId xmlns:a16="http://schemas.microsoft.com/office/drawing/2014/main" xmlns="" id="{86CC78B5-D8BC-4372-921D-EFA292D397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2" y="276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8" name="Line 454">
                <a:extLst>
                  <a:ext uri="{FF2B5EF4-FFF2-40B4-BE49-F238E27FC236}">
                    <a16:creationId xmlns:a16="http://schemas.microsoft.com/office/drawing/2014/main" xmlns="" id="{782422D8-0A6F-4BF8-AEC8-00ABDAF377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7" y="275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39" name="Line 455">
                <a:extLst>
                  <a:ext uri="{FF2B5EF4-FFF2-40B4-BE49-F238E27FC236}">
                    <a16:creationId xmlns:a16="http://schemas.microsoft.com/office/drawing/2014/main" xmlns="" id="{5F46D69B-3993-4F20-8FF0-73CD10DC7D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1" y="274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0" name="Line 456">
                <a:extLst>
                  <a:ext uri="{FF2B5EF4-FFF2-40B4-BE49-F238E27FC236}">
                    <a16:creationId xmlns:a16="http://schemas.microsoft.com/office/drawing/2014/main" xmlns="" id="{1EBBF551-1B0A-467F-B204-AD3015F1E7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6" y="272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1" name="Line 457">
                <a:extLst>
                  <a:ext uri="{FF2B5EF4-FFF2-40B4-BE49-F238E27FC236}">
                    <a16:creationId xmlns:a16="http://schemas.microsoft.com/office/drawing/2014/main" xmlns="" id="{69C2F454-8B24-4F55-81A1-7CA944E898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1" y="271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2" name="Line 458">
                <a:extLst>
                  <a:ext uri="{FF2B5EF4-FFF2-40B4-BE49-F238E27FC236}">
                    <a16:creationId xmlns:a16="http://schemas.microsoft.com/office/drawing/2014/main" xmlns="" id="{4035FDD3-7751-496B-8F28-0926906D33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6" y="270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3" name="Line 459">
                <a:extLst>
                  <a:ext uri="{FF2B5EF4-FFF2-40B4-BE49-F238E27FC236}">
                    <a16:creationId xmlns:a16="http://schemas.microsoft.com/office/drawing/2014/main" xmlns="" id="{EDF12EDF-3F18-411C-8A4E-7BD890418A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0" y="269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4" name="Line 460">
                <a:extLst>
                  <a:ext uri="{FF2B5EF4-FFF2-40B4-BE49-F238E27FC236}">
                    <a16:creationId xmlns:a16="http://schemas.microsoft.com/office/drawing/2014/main" xmlns="" id="{175380E0-1F02-49C4-A5AF-ACF1D22819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5" y="268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5" name="Line 461">
                <a:extLst>
                  <a:ext uri="{FF2B5EF4-FFF2-40B4-BE49-F238E27FC236}">
                    <a16:creationId xmlns:a16="http://schemas.microsoft.com/office/drawing/2014/main" xmlns="" id="{9D642525-362B-4C7D-A0B8-860FDE689A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0" y="267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6" name="Line 462">
                <a:extLst>
                  <a:ext uri="{FF2B5EF4-FFF2-40B4-BE49-F238E27FC236}">
                    <a16:creationId xmlns:a16="http://schemas.microsoft.com/office/drawing/2014/main" xmlns="" id="{46915A36-1AC7-4316-A8A3-6B41555296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4" y="266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7" name="Line 463">
                <a:extLst>
                  <a:ext uri="{FF2B5EF4-FFF2-40B4-BE49-F238E27FC236}">
                    <a16:creationId xmlns:a16="http://schemas.microsoft.com/office/drawing/2014/main" xmlns="" id="{9549A225-F4C7-4115-B9AD-AC1237869C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8" y="264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8" name="Line 464">
                <a:extLst>
                  <a:ext uri="{FF2B5EF4-FFF2-40B4-BE49-F238E27FC236}">
                    <a16:creationId xmlns:a16="http://schemas.microsoft.com/office/drawing/2014/main" xmlns="" id="{F3436D24-D5ED-4F7B-B113-0935897713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3" y="2637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49" name="Line 465">
                <a:extLst>
                  <a:ext uri="{FF2B5EF4-FFF2-40B4-BE49-F238E27FC236}">
                    <a16:creationId xmlns:a16="http://schemas.microsoft.com/office/drawing/2014/main" xmlns="" id="{3C478C62-5505-4024-8451-1D45F20CD6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8" y="262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50" name="Line 466">
                <a:extLst>
                  <a:ext uri="{FF2B5EF4-FFF2-40B4-BE49-F238E27FC236}">
                    <a16:creationId xmlns:a16="http://schemas.microsoft.com/office/drawing/2014/main" xmlns="" id="{704916FE-A220-4341-BA55-B943FCA9E2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2" y="2614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51" name="Line 467">
                <a:extLst>
                  <a:ext uri="{FF2B5EF4-FFF2-40B4-BE49-F238E27FC236}">
                    <a16:creationId xmlns:a16="http://schemas.microsoft.com/office/drawing/2014/main" xmlns="" id="{61C6F8CD-B732-4C07-AECF-BBC159104D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7" y="260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52" name="Line 468">
                <a:extLst>
                  <a:ext uri="{FF2B5EF4-FFF2-40B4-BE49-F238E27FC236}">
                    <a16:creationId xmlns:a16="http://schemas.microsoft.com/office/drawing/2014/main" xmlns="" id="{3C760905-838B-4ABE-B3B1-EBA13123A5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1" y="259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53" name="Line 469">
                <a:extLst>
                  <a:ext uri="{FF2B5EF4-FFF2-40B4-BE49-F238E27FC236}">
                    <a16:creationId xmlns:a16="http://schemas.microsoft.com/office/drawing/2014/main" xmlns="" id="{FEF6D0A6-38EC-4933-8C54-3685EA0EEE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6" y="2579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54" name="Line 470">
                <a:extLst>
                  <a:ext uri="{FF2B5EF4-FFF2-40B4-BE49-F238E27FC236}">
                    <a16:creationId xmlns:a16="http://schemas.microsoft.com/office/drawing/2014/main" xmlns="" id="{C3022FE0-BAAE-4B34-9636-2ACC942A19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9" y="256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55" name="Line 471">
                <a:extLst>
                  <a:ext uri="{FF2B5EF4-FFF2-40B4-BE49-F238E27FC236}">
                    <a16:creationId xmlns:a16="http://schemas.microsoft.com/office/drawing/2014/main" xmlns="" id="{90D8886A-38E4-4BED-858B-2E966C7A0B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4" y="255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56" name="Line 472">
                <a:extLst>
                  <a:ext uri="{FF2B5EF4-FFF2-40B4-BE49-F238E27FC236}">
                    <a16:creationId xmlns:a16="http://schemas.microsoft.com/office/drawing/2014/main" xmlns="" id="{86E88A92-E653-43D3-BB6C-19F9D56162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8" y="254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57" name="Line 473">
                <a:extLst>
                  <a:ext uri="{FF2B5EF4-FFF2-40B4-BE49-F238E27FC236}">
                    <a16:creationId xmlns:a16="http://schemas.microsoft.com/office/drawing/2014/main" xmlns="" id="{26A05E3E-1D25-495A-B2CE-584E68DB77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2" y="253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58" name="Line 474">
                <a:extLst>
                  <a:ext uri="{FF2B5EF4-FFF2-40B4-BE49-F238E27FC236}">
                    <a16:creationId xmlns:a16="http://schemas.microsoft.com/office/drawing/2014/main" xmlns="" id="{5867BD9F-8F42-48FC-9327-7FFB96E08A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6" y="252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59" name="Line 475">
                <a:extLst>
                  <a:ext uri="{FF2B5EF4-FFF2-40B4-BE49-F238E27FC236}">
                    <a16:creationId xmlns:a16="http://schemas.microsoft.com/office/drawing/2014/main" xmlns="" id="{FE976F43-6567-43FA-9475-279B3B573C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1" y="251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60" name="Line 476">
                <a:extLst>
                  <a:ext uri="{FF2B5EF4-FFF2-40B4-BE49-F238E27FC236}">
                    <a16:creationId xmlns:a16="http://schemas.microsoft.com/office/drawing/2014/main" xmlns="" id="{36F20030-0617-43AE-95E3-54F74B1E46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5" y="2498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61" name="Line 477">
                <a:extLst>
                  <a:ext uri="{FF2B5EF4-FFF2-40B4-BE49-F238E27FC236}">
                    <a16:creationId xmlns:a16="http://schemas.microsoft.com/office/drawing/2014/main" xmlns="" id="{8525E4B2-E024-4984-A2CE-81CE33EC05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9" y="248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62" name="Line 478">
                <a:extLst>
                  <a:ext uri="{FF2B5EF4-FFF2-40B4-BE49-F238E27FC236}">
                    <a16:creationId xmlns:a16="http://schemas.microsoft.com/office/drawing/2014/main" xmlns="" id="{977FB07A-7D78-4808-9721-B473E02A6A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3" y="247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63" name="Line 479">
                <a:extLst>
                  <a:ext uri="{FF2B5EF4-FFF2-40B4-BE49-F238E27FC236}">
                    <a16:creationId xmlns:a16="http://schemas.microsoft.com/office/drawing/2014/main" xmlns="" id="{70877C3C-8EF2-45BC-905B-B46F741F38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7" y="246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64" name="Line 480">
                <a:extLst>
                  <a:ext uri="{FF2B5EF4-FFF2-40B4-BE49-F238E27FC236}">
                    <a16:creationId xmlns:a16="http://schemas.microsoft.com/office/drawing/2014/main" xmlns="" id="{CF99269F-42A7-4DC5-9518-2990D531A5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1" y="245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65" name="Line 481">
                <a:extLst>
                  <a:ext uri="{FF2B5EF4-FFF2-40B4-BE49-F238E27FC236}">
                    <a16:creationId xmlns:a16="http://schemas.microsoft.com/office/drawing/2014/main" xmlns="" id="{0B52D505-0379-4774-B160-FAB6B37932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5" y="244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66" name="Line 482">
                <a:extLst>
                  <a:ext uri="{FF2B5EF4-FFF2-40B4-BE49-F238E27FC236}">
                    <a16:creationId xmlns:a16="http://schemas.microsoft.com/office/drawing/2014/main" xmlns="" id="{C2E1C66D-4482-4454-B38C-87A7A45028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9" y="242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67" name="Line 483">
                <a:extLst>
                  <a:ext uri="{FF2B5EF4-FFF2-40B4-BE49-F238E27FC236}">
                    <a16:creationId xmlns:a16="http://schemas.microsoft.com/office/drawing/2014/main" xmlns="" id="{E144D93D-20F6-412E-9A3C-7D7A7843E9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3" y="241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68" name="Line 484">
                <a:extLst>
                  <a:ext uri="{FF2B5EF4-FFF2-40B4-BE49-F238E27FC236}">
                    <a16:creationId xmlns:a16="http://schemas.microsoft.com/office/drawing/2014/main" xmlns="" id="{6309C9FB-D22A-4498-8E64-2D06A66C7E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7" y="2406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69" name="Line 485">
                <a:extLst>
                  <a:ext uri="{FF2B5EF4-FFF2-40B4-BE49-F238E27FC236}">
                    <a16:creationId xmlns:a16="http://schemas.microsoft.com/office/drawing/2014/main" xmlns="" id="{639552E4-1D83-4C72-8B9B-7C919F11A1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0" y="239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70" name="Line 486">
                <a:extLst>
                  <a:ext uri="{FF2B5EF4-FFF2-40B4-BE49-F238E27FC236}">
                    <a16:creationId xmlns:a16="http://schemas.microsoft.com/office/drawing/2014/main" xmlns="" id="{DE0C010E-725C-4ED3-9D14-96CD742A3B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5" y="2383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71" name="Line 487">
                <a:extLst>
                  <a:ext uri="{FF2B5EF4-FFF2-40B4-BE49-F238E27FC236}">
                    <a16:creationId xmlns:a16="http://schemas.microsoft.com/office/drawing/2014/main" xmlns="" id="{73EB65F6-AE09-4DF6-B64C-E52B6D5100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8" y="237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72" name="Line 488">
                <a:extLst>
                  <a:ext uri="{FF2B5EF4-FFF2-40B4-BE49-F238E27FC236}">
                    <a16:creationId xmlns:a16="http://schemas.microsoft.com/office/drawing/2014/main" xmlns="" id="{ADE85791-DE34-4C3C-9F72-94DE6AE4E2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2" y="236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73" name="Line 489">
                <a:extLst>
                  <a:ext uri="{FF2B5EF4-FFF2-40B4-BE49-F238E27FC236}">
                    <a16:creationId xmlns:a16="http://schemas.microsoft.com/office/drawing/2014/main" xmlns="" id="{CFCA6B10-BE15-4236-880A-DEC293D2EA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6" y="234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74" name="Line 490">
                <a:extLst>
                  <a:ext uri="{FF2B5EF4-FFF2-40B4-BE49-F238E27FC236}">
                    <a16:creationId xmlns:a16="http://schemas.microsoft.com/office/drawing/2014/main" xmlns="" id="{A95FFD7F-B4EA-487B-8A5B-7EDC4F2DBC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9" y="2337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75" name="Line 491">
                <a:extLst>
                  <a:ext uri="{FF2B5EF4-FFF2-40B4-BE49-F238E27FC236}">
                    <a16:creationId xmlns:a16="http://schemas.microsoft.com/office/drawing/2014/main" xmlns="" id="{74A57E48-FC0F-480E-B08F-A0A17F4A30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4" y="2325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76" name="Line 492">
                <a:extLst>
                  <a:ext uri="{FF2B5EF4-FFF2-40B4-BE49-F238E27FC236}">
                    <a16:creationId xmlns:a16="http://schemas.microsoft.com/office/drawing/2014/main" xmlns="" id="{BEDF6BB3-A4C3-47CD-BFE6-AAA0CDDA83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7" y="231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77" name="Line 493">
                <a:extLst>
                  <a:ext uri="{FF2B5EF4-FFF2-40B4-BE49-F238E27FC236}">
                    <a16:creationId xmlns:a16="http://schemas.microsoft.com/office/drawing/2014/main" xmlns="" id="{93540615-C213-4E2F-8DDB-6A2131BB39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1" y="230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78" name="Line 494">
                <a:extLst>
                  <a:ext uri="{FF2B5EF4-FFF2-40B4-BE49-F238E27FC236}">
                    <a16:creationId xmlns:a16="http://schemas.microsoft.com/office/drawing/2014/main" xmlns="" id="{4E4581D8-5886-4217-ABB5-A4656567CC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5" y="2290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79" name="Line 495">
                <a:extLst>
                  <a:ext uri="{FF2B5EF4-FFF2-40B4-BE49-F238E27FC236}">
                    <a16:creationId xmlns:a16="http://schemas.microsoft.com/office/drawing/2014/main" xmlns="" id="{8A3D0228-A44D-4A0F-9FDC-34A7EBF4AE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8" y="227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80" name="Line 496">
                <a:extLst>
                  <a:ext uri="{FF2B5EF4-FFF2-40B4-BE49-F238E27FC236}">
                    <a16:creationId xmlns:a16="http://schemas.microsoft.com/office/drawing/2014/main" xmlns="" id="{EA17CF84-438A-4BD3-BA81-595AE2A9D3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2" y="226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81" name="Line 497">
                <a:extLst>
                  <a:ext uri="{FF2B5EF4-FFF2-40B4-BE49-F238E27FC236}">
                    <a16:creationId xmlns:a16="http://schemas.microsoft.com/office/drawing/2014/main" xmlns="" id="{3E7C9302-574D-4198-B9E7-A92F9DF4B1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5" y="225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82" name="Line 498">
                <a:extLst>
                  <a:ext uri="{FF2B5EF4-FFF2-40B4-BE49-F238E27FC236}">
                    <a16:creationId xmlns:a16="http://schemas.microsoft.com/office/drawing/2014/main" xmlns="" id="{B79D8200-D86A-40A5-BDB7-F4A4929A37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9" y="224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83" name="Line 499">
                <a:extLst>
                  <a:ext uri="{FF2B5EF4-FFF2-40B4-BE49-F238E27FC236}">
                    <a16:creationId xmlns:a16="http://schemas.microsoft.com/office/drawing/2014/main" xmlns="" id="{CB5E9B43-B0A4-44F2-9A54-65C91C9169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3" y="2233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84" name="Line 500">
                <a:extLst>
                  <a:ext uri="{FF2B5EF4-FFF2-40B4-BE49-F238E27FC236}">
                    <a16:creationId xmlns:a16="http://schemas.microsoft.com/office/drawing/2014/main" xmlns="" id="{CBC1DF22-42F6-4B89-A62E-5C81802770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6" y="222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85" name="Line 501">
                <a:extLst>
                  <a:ext uri="{FF2B5EF4-FFF2-40B4-BE49-F238E27FC236}">
                    <a16:creationId xmlns:a16="http://schemas.microsoft.com/office/drawing/2014/main" xmlns="" id="{98F348DF-E7F4-49E3-B6C5-400C086E9E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0" y="221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86" name="Line 502">
                <a:extLst>
                  <a:ext uri="{FF2B5EF4-FFF2-40B4-BE49-F238E27FC236}">
                    <a16:creationId xmlns:a16="http://schemas.microsoft.com/office/drawing/2014/main" xmlns="" id="{163DE561-56CE-4928-85E0-90D4139E03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3" y="2198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87" name="Line 503">
                <a:extLst>
                  <a:ext uri="{FF2B5EF4-FFF2-40B4-BE49-F238E27FC236}">
                    <a16:creationId xmlns:a16="http://schemas.microsoft.com/office/drawing/2014/main" xmlns="" id="{4991C003-BFE7-4356-A729-85544A4A12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7" y="2186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88" name="Line 504">
                <a:extLst>
                  <a:ext uri="{FF2B5EF4-FFF2-40B4-BE49-F238E27FC236}">
                    <a16:creationId xmlns:a16="http://schemas.microsoft.com/office/drawing/2014/main" xmlns="" id="{D2029CE3-0DE0-4ABA-9D01-94E9B9AA08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0" y="217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89" name="Line 505">
                <a:extLst>
                  <a:ext uri="{FF2B5EF4-FFF2-40B4-BE49-F238E27FC236}">
                    <a16:creationId xmlns:a16="http://schemas.microsoft.com/office/drawing/2014/main" xmlns="" id="{C2157B60-EA0A-4E35-95C1-A970431039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4" y="2163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90" name="Line 506">
                <a:extLst>
                  <a:ext uri="{FF2B5EF4-FFF2-40B4-BE49-F238E27FC236}">
                    <a16:creationId xmlns:a16="http://schemas.microsoft.com/office/drawing/2014/main" xmlns="" id="{2F16C0F8-98DE-4415-9A67-C9B21A1ED7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7" y="2152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91" name="Line 507">
                <a:extLst>
                  <a:ext uri="{FF2B5EF4-FFF2-40B4-BE49-F238E27FC236}">
                    <a16:creationId xmlns:a16="http://schemas.microsoft.com/office/drawing/2014/main" xmlns="" id="{B03EC22E-B018-42E9-8778-510761F7F5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0" y="214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92" name="Line 508">
                <a:extLst>
                  <a:ext uri="{FF2B5EF4-FFF2-40B4-BE49-F238E27FC236}">
                    <a16:creationId xmlns:a16="http://schemas.microsoft.com/office/drawing/2014/main" xmlns="" id="{973BDEEA-A0D5-46EF-8F56-E599555759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4" y="212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93" name="Line 509">
                <a:extLst>
                  <a:ext uri="{FF2B5EF4-FFF2-40B4-BE49-F238E27FC236}">
                    <a16:creationId xmlns:a16="http://schemas.microsoft.com/office/drawing/2014/main" xmlns="" id="{75C6D11E-45D3-4E38-83FA-CC8106F617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8" y="211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94" name="Line 510">
                <a:extLst>
                  <a:ext uri="{FF2B5EF4-FFF2-40B4-BE49-F238E27FC236}">
                    <a16:creationId xmlns:a16="http://schemas.microsoft.com/office/drawing/2014/main" xmlns="" id="{D4E0FE99-6FC3-4D5E-A83B-D157B0E4CB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1" y="2106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95" name="Line 511">
                <a:extLst>
                  <a:ext uri="{FF2B5EF4-FFF2-40B4-BE49-F238E27FC236}">
                    <a16:creationId xmlns:a16="http://schemas.microsoft.com/office/drawing/2014/main" xmlns="" id="{383840B3-7BC4-4883-A47D-1CF7D01ED3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4" y="209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96" name="Line 512">
                <a:extLst>
                  <a:ext uri="{FF2B5EF4-FFF2-40B4-BE49-F238E27FC236}">
                    <a16:creationId xmlns:a16="http://schemas.microsoft.com/office/drawing/2014/main" xmlns="" id="{285E065E-AEAD-412E-BEE0-76046A3E8B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7" y="2083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97" name="Line 513">
                <a:extLst>
                  <a:ext uri="{FF2B5EF4-FFF2-40B4-BE49-F238E27FC236}">
                    <a16:creationId xmlns:a16="http://schemas.microsoft.com/office/drawing/2014/main" xmlns="" id="{BF5C2B9F-777C-4C39-B226-C1CD5CCF7B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1" y="207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98" name="Line 514">
                <a:extLst>
                  <a:ext uri="{FF2B5EF4-FFF2-40B4-BE49-F238E27FC236}">
                    <a16:creationId xmlns:a16="http://schemas.microsoft.com/office/drawing/2014/main" xmlns="" id="{54EE9429-9721-4F44-9E95-90A4F395CD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4" y="205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99" name="Line 515">
                <a:extLst>
                  <a:ext uri="{FF2B5EF4-FFF2-40B4-BE49-F238E27FC236}">
                    <a16:creationId xmlns:a16="http://schemas.microsoft.com/office/drawing/2014/main" xmlns="" id="{0D965EA3-84EA-40E4-9BF3-8D5C67FE48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7" y="204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00" name="Line 516">
                <a:extLst>
                  <a:ext uri="{FF2B5EF4-FFF2-40B4-BE49-F238E27FC236}">
                    <a16:creationId xmlns:a16="http://schemas.microsoft.com/office/drawing/2014/main" xmlns="" id="{1766FF4A-B6DA-4197-A0D0-5D2689726E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1" y="2036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01" name="Line 517">
                <a:extLst>
                  <a:ext uri="{FF2B5EF4-FFF2-40B4-BE49-F238E27FC236}">
                    <a16:creationId xmlns:a16="http://schemas.microsoft.com/office/drawing/2014/main" xmlns="" id="{804F45BD-791D-4260-8661-EC0A588568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4" y="2025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02" name="Line 518">
                <a:extLst>
                  <a:ext uri="{FF2B5EF4-FFF2-40B4-BE49-F238E27FC236}">
                    <a16:creationId xmlns:a16="http://schemas.microsoft.com/office/drawing/2014/main" xmlns="" id="{47AC751D-AAFD-4543-BF91-52129F67EB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7" y="2013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03" name="Line 519">
                <a:extLst>
                  <a:ext uri="{FF2B5EF4-FFF2-40B4-BE49-F238E27FC236}">
                    <a16:creationId xmlns:a16="http://schemas.microsoft.com/office/drawing/2014/main" xmlns="" id="{182C7BCA-5D6E-4C4E-81FA-F4B1EEF73E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0" y="200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04" name="Line 520">
                <a:extLst>
                  <a:ext uri="{FF2B5EF4-FFF2-40B4-BE49-F238E27FC236}">
                    <a16:creationId xmlns:a16="http://schemas.microsoft.com/office/drawing/2014/main" xmlns="" id="{A4A89993-62B3-463A-A848-72BFB663AF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4" y="1990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05" name="Line 521">
                <a:extLst>
                  <a:ext uri="{FF2B5EF4-FFF2-40B4-BE49-F238E27FC236}">
                    <a16:creationId xmlns:a16="http://schemas.microsoft.com/office/drawing/2014/main" xmlns="" id="{08606A5F-CA37-4AA2-ABC1-37D480DC0C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7" y="1979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06" name="Line 522">
                <a:extLst>
                  <a:ext uri="{FF2B5EF4-FFF2-40B4-BE49-F238E27FC236}">
                    <a16:creationId xmlns:a16="http://schemas.microsoft.com/office/drawing/2014/main" xmlns="" id="{321F2C89-1774-4CD9-9CF9-6AC465A7CE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0" y="196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07" name="Line 523">
                <a:extLst>
                  <a:ext uri="{FF2B5EF4-FFF2-40B4-BE49-F238E27FC236}">
                    <a16:creationId xmlns:a16="http://schemas.microsoft.com/office/drawing/2014/main" xmlns="" id="{0BA3DADE-6877-4E06-9E02-C5090F6EE8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3" y="1955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08" name="Line 524">
                <a:extLst>
                  <a:ext uri="{FF2B5EF4-FFF2-40B4-BE49-F238E27FC236}">
                    <a16:creationId xmlns:a16="http://schemas.microsoft.com/office/drawing/2014/main" xmlns="" id="{5E7D7F1D-7B17-4E49-B32D-68E47F6DA2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6" y="1944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09" name="Line 525">
                <a:extLst>
                  <a:ext uri="{FF2B5EF4-FFF2-40B4-BE49-F238E27FC236}">
                    <a16:creationId xmlns:a16="http://schemas.microsoft.com/office/drawing/2014/main" xmlns="" id="{A39653FF-C78D-482F-BDE6-DF29E5F01D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9" y="193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0" name="Line 526">
                <a:extLst>
                  <a:ext uri="{FF2B5EF4-FFF2-40B4-BE49-F238E27FC236}">
                    <a16:creationId xmlns:a16="http://schemas.microsoft.com/office/drawing/2014/main" xmlns="" id="{1CFC1133-D026-43D6-B880-056838530A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2" y="1921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1" name="Line 527">
                <a:extLst>
                  <a:ext uri="{FF2B5EF4-FFF2-40B4-BE49-F238E27FC236}">
                    <a16:creationId xmlns:a16="http://schemas.microsoft.com/office/drawing/2014/main" xmlns="" id="{A3987930-9470-4506-BB72-836BDA571E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5" y="191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2" name="Line 528">
                <a:extLst>
                  <a:ext uri="{FF2B5EF4-FFF2-40B4-BE49-F238E27FC236}">
                    <a16:creationId xmlns:a16="http://schemas.microsoft.com/office/drawing/2014/main" xmlns="" id="{D85E234F-5144-4D27-8177-A91D3491EC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8" y="1898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3" name="Line 529">
                <a:extLst>
                  <a:ext uri="{FF2B5EF4-FFF2-40B4-BE49-F238E27FC236}">
                    <a16:creationId xmlns:a16="http://schemas.microsoft.com/office/drawing/2014/main" xmlns="" id="{DFBD25C5-E99F-4170-B348-3BDF13D718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2" y="1886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4" name="Line 530">
                <a:extLst>
                  <a:ext uri="{FF2B5EF4-FFF2-40B4-BE49-F238E27FC236}">
                    <a16:creationId xmlns:a16="http://schemas.microsoft.com/office/drawing/2014/main" xmlns="" id="{D3BBB30D-DE98-465F-BAD1-F7A393C2A8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5" y="187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5" name="Line 531">
                <a:extLst>
                  <a:ext uri="{FF2B5EF4-FFF2-40B4-BE49-F238E27FC236}">
                    <a16:creationId xmlns:a16="http://schemas.microsoft.com/office/drawing/2014/main" xmlns="" id="{4370C541-4159-4BD0-938D-4C02EE649F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8" y="1863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6" name="Line 532">
                <a:extLst>
                  <a:ext uri="{FF2B5EF4-FFF2-40B4-BE49-F238E27FC236}">
                    <a16:creationId xmlns:a16="http://schemas.microsoft.com/office/drawing/2014/main" xmlns="" id="{15C25E37-0A7A-4773-85CC-1D3D496CF3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1" y="1852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7" name="Line 533">
                <a:extLst>
                  <a:ext uri="{FF2B5EF4-FFF2-40B4-BE49-F238E27FC236}">
                    <a16:creationId xmlns:a16="http://schemas.microsoft.com/office/drawing/2014/main" xmlns="" id="{C0395CC0-3413-4F48-89C6-D246027CE4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4" y="1840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8" name="Line 534">
                <a:extLst>
                  <a:ext uri="{FF2B5EF4-FFF2-40B4-BE49-F238E27FC236}">
                    <a16:creationId xmlns:a16="http://schemas.microsoft.com/office/drawing/2014/main" xmlns="" id="{FAF973F9-E533-4B7F-9DF0-6F397A49B9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7" y="1829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19" name="Line 535">
                <a:extLst>
                  <a:ext uri="{FF2B5EF4-FFF2-40B4-BE49-F238E27FC236}">
                    <a16:creationId xmlns:a16="http://schemas.microsoft.com/office/drawing/2014/main" xmlns="" id="{7073EEC3-CDFA-43BF-A29E-59F0A8EF9E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0" y="181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20" name="Line 536">
                <a:extLst>
                  <a:ext uri="{FF2B5EF4-FFF2-40B4-BE49-F238E27FC236}">
                    <a16:creationId xmlns:a16="http://schemas.microsoft.com/office/drawing/2014/main" xmlns="" id="{54E14D18-7515-4D4A-93A6-981DE5559C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3" y="1806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21" name="Line 537">
                <a:extLst>
                  <a:ext uri="{FF2B5EF4-FFF2-40B4-BE49-F238E27FC236}">
                    <a16:creationId xmlns:a16="http://schemas.microsoft.com/office/drawing/2014/main" xmlns="" id="{F3A96293-2745-4C17-88B8-ED5C31C306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6" y="179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22" name="Line 538">
                <a:extLst>
                  <a:ext uri="{FF2B5EF4-FFF2-40B4-BE49-F238E27FC236}">
                    <a16:creationId xmlns:a16="http://schemas.microsoft.com/office/drawing/2014/main" xmlns="" id="{6E86B44B-FA59-4A83-AD73-63AE9D6460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9" y="178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23" name="Line 539">
                <a:extLst>
                  <a:ext uri="{FF2B5EF4-FFF2-40B4-BE49-F238E27FC236}">
                    <a16:creationId xmlns:a16="http://schemas.microsoft.com/office/drawing/2014/main" xmlns="" id="{C8CB90A7-9934-46F2-A83B-FFDC9804F8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2" y="1771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24" name="Line 540">
                <a:extLst>
                  <a:ext uri="{FF2B5EF4-FFF2-40B4-BE49-F238E27FC236}">
                    <a16:creationId xmlns:a16="http://schemas.microsoft.com/office/drawing/2014/main" xmlns="" id="{2FAFC7CB-7423-4221-9DE9-E2BEAC4C5D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5" y="175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25" name="Line 541">
                <a:extLst>
                  <a:ext uri="{FF2B5EF4-FFF2-40B4-BE49-F238E27FC236}">
                    <a16:creationId xmlns:a16="http://schemas.microsoft.com/office/drawing/2014/main" xmlns="" id="{EFB4AE37-5C74-408D-B705-A159BCFA07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8" y="1748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26" name="Line 542">
                <a:extLst>
                  <a:ext uri="{FF2B5EF4-FFF2-40B4-BE49-F238E27FC236}">
                    <a16:creationId xmlns:a16="http://schemas.microsoft.com/office/drawing/2014/main" xmlns="" id="{1D8584F5-9B46-41A8-ABD3-0CBBCE23A1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1" y="1736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27" name="Line 543">
                <a:extLst>
                  <a:ext uri="{FF2B5EF4-FFF2-40B4-BE49-F238E27FC236}">
                    <a16:creationId xmlns:a16="http://schemas.microsoft.com/office/drawing/2014/main" xmlns="" id="{7E841D62-D944-4C9F-AB42-4D20E5E2AD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4" y="1724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28" name="Line 544">
                <a:extLst>
                  <a:ext uri="{FF2B5EF4-FFF2-40B4-BE49-F238E27FC236}">
                    <a16:creationId xmlns:a16="http://schemas.microsoft.com/office/drawing/2014/main" xmlns="" id="{DC173BD0-743E-4F7D-B60B-23DE04B311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6" y="1713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29" name="Line 545">
                <a:extLst>
                  <a:ext uri="{FF2B5EF4-FFF2-40B4-BE49-F238E27FC236}">
                    <a16:creationId xmlns:a16="http://schemas.microsoft.com/office/drawing/2014/main" xmlns="" id="{51733ECF-38B3-4102-8AA6-BC5368484B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0" y="1701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0" name="Line 546">
                <a:extLst>
                  <a:ext uri="{FF2B5EF4-FFF2-40B4-BE49-F238E27FC236}">
                    <a16:creationId xmlns:a16="http://schemas.microsoft.com/office/drawing/2014/main" xmlns="" id="{BA03994C-8CF3-4421-A153-F9C5635352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2" y="169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1" name="Line 547">
                <a:extLst>
                  <a:ext uri="{FF2B5EF4-FFF2-40B4-BE49-F238E27FC236}">
                    <a16:creationId xmlns:a16="http://schemas.microsoft.com/office/drawing/2014/main" xmlns="" id="{7A4C9C96-58E9-4BA9-BDA9-4E00722F03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5" y="1679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2" name="Line 548">
                <a:extLst>
                  <a:ext uri="{FF2B5EF4-FFF2-40B4-BE49-F238E27FC236}">
                    <a16:creationId xmlns:a16="http://schemas.microsoft.com/office/drawing/2014/main" xmlns="" id="{70DEB2C0-9809-4D9A-94C7-5FD6864E8D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8" y="166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3" name="Line 549">
                <a:extLst>
                  <a:ext uri="{FF2B5EF4-FFF2-40B4-BE49-F238E27FC236}">
                    <a16:creationId xmlns:a16="http://schemas.microsoft.com/office/drawing/2014/main" xmlns="" id="{05D0647C-1325-48AF-8B7F-B9292726CF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61" y="1655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4" name="Line 550">
                <a:extLst>
                  <a:ext uri="{FF2B5EF4-FFF2-40B4-BE49-F238E27FC236}">
                    <a16:creationId xmlns:a16="http://schemas.microsoft.com/office/drawing/2014/main" xmlns="" id="{B2E72427-9708-4113-94F7-30ECF001AA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63" y="164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5" name="Line 551">
                <a:extLst>
                  <a:ext uri="{FF2B5EF4-FFF2-40B4-BE49-F238E27FC236}">
                    <a16:creationId xmlns:a16="http://schemas.microsoft.com/office/drawing/2014/main" xmlns="" id="{593FA6C0-3212-4770-A7A4-23C0EB1D18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67" y="1632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6" name="Line 552">
                <a:extLst>
                  <a:ext uri="{FF2B5EF4-FFF2-40B4-BE49-F238E27FC236}">
                    <a16:creationId xmlns:a16="http://schemas.microsoft.com/office/drawing/2014/main" xmlns="" id="{4B2D7B1F-D1FD-421D-96C9-517AF1F5BF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69" y="1621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7" name="Line 553">
                <a:extLst>
                  <a:ext uri="{FF2B5EF4-FFF2-40B4-BE49-F238E27FC236}">
                    <a16:creationId xmlns:a16="http://schemas.microsoft.com/office/drawing/2014/main" xmlns="" id="{B446AECC-19C1-49CD-9173-0760A6D76B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72" y="160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8" name="Line 554">
                <a:extLst>
                  <a:ext uri="{FF2B5EF4-FFF2-40B4-BE49-F238E27FC236}">
                    <a16:creationId xmlns:a16="http://schemas.microsoft.com/office/drawing/2014/main" xmlns="" id="{8F50CAFA-2D3D-41DD-9541-6D468D1759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75" y="1598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39" name="Line 555">
                <a:extLst>
                  <a:ext uri="{FF2B5EF4-FFF2-40B4-BE49-F238E27FC236}">
                    <a16:creationId xmlns:a16="http://schemas.microsoft.com/office/drawing/2014/main" xmlns="" id="{0B008C6E-EA50-4FB6-BF77-02E085B713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77" y="158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0" name="Line 556">
                <a:extLst>
                  <a:ext uri="{FF2B5EF4-FFF2-40B4-BE49-F238E27FC236}">
                    <a16:creationId xmlns:a16="http://schemas.microsoft.com/office/drawing/2014/main" xmlns="" id="{F2D5DD7B-0C8B-48ED-9B48-D6E0F8C63B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81" y="1575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1" name="Line 557">
                <a:extLst>
                  <a:ext uri="{FF2B5EF4-FFF2-40B4-BE49-F238E27FC236}">
                    <a16:creationId xmlns:a16="http://schemas.microsoft.com/office/drawing/2014/main" xmlns="" id="{6AE053F8-4D55-436E-85E3-7007913E28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83" y="1563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2" name="Line 558">
                <a:extLst>
                  <a:ext uri="{FF2B5EF4-FFF2-40B4-BE49-F238E27FC236}">
                    <a16:creationId xmlns:a16="http://schemas.microsoft.com/office/drawing/2014/main" xmlns="" id="{29966DB6-FA07-4598-A056-58EBA0D339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86" y="155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3" name="Line 559">
                <a:extLst>
                  <a:ext uri="{FF2B5EF4-FFF2-40B4-BE49-F238E27FC236}">
                    <a16:creationId xmlns:a16="http://schemas.microsoft.com/office/drawing/2014/main" xmlns="" id="{283480A3-5E75-421F-8790-5B5F25AF5A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89" y="1540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4" name="Line 560">
                <a:extLst>
                  <a:ext uri="{FF2B5EF4-FFF2-40B4-BE49-F238E27FC236}">
                    <a16:creationId xmlns:a16="http://schemas.microsoft.com/office/drawing/2014/main" xmlns="" id="{61A13287-AA43-4213-AFC7-FA38C458DA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91" y="152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5" name="Line 561">
                <a:extLst>
                  <a:ext uri="{FF2B5EF4-FFF2-40B4-BE49-F238E27FC236}">
                    <a16:creationId xmlns:a16="http://schemas.microsoft.com/office/drawing/2014/main" xmlns="" id="{CCD572E3-8924-4D12-ACFF-EB14377316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94" y="1517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6" name="Line 562">
                <a:extLst>
                  <a:ext uri="{FF2B5EF4-FFF2-40B4-BE49-F238E27FC236}">
                    <a16:creationId xmlns:a16="http://schemas.microsoft.com/office/drawing/2014/main" xmlns="" id="{9D3FD1DC-37CA-4E0A-8474-3771AEC24A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96" y="150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7" name="Line 563">
                <a:extLst>
                  <a:ext uri="{FF2B5EF4-FFF2-40B4-BE49-F238E27FC236}">
                    <a16:creationId xmlns:a16="http://schemas.microsoft.com/office/drawing/2014/main" xmlns="" id="{0369C1C2-DFD5-4F88-9A31-312CC969B6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0" y="1494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8" name="Line 564">
                <a:extLst>
                  <a:ext uri="{FF2B5EF4-FFF2-40B4-BE49-F238E27FC236}">
                    <a16:creationId xmlns:a16="http://schemas.microsoft.com/office/drawing/2014/main" xmlns="" id="{B055997C-C473-41AF-8CC6-C0D9B5A5CE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2" y="148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49" name="Line 565">
                <a:extLst>
                  <a:ext uri="{FF2B5EF4-FFF2-40B4-BE49-F238E27FC236}">
                    <a16:creationId xmlns:a16="http://schemas.microsoft.com/office/drawing/2014/main" xmlns="" id="{A1CCE0E8-E3C1-4836-98A6-E34445E08E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5" y="1470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50" name="Line 566">
                <a:extLst>
                  <a:ext uri="{FF2B5EF4-FFF2-40B4-BE49-F238E27FC236}">
                    <a16:creationId xmlns:a16="http://schemas.microsoft.com/office/drawing/2014/main" xmlns="" id="{A90DF280-0C14-4251-A534-6DAF6ADD78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7" y="1459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51" name="Line 567">
                <a:extLst>
                  <a:ext uri="{FF2B5EF4-FFF2-40B4-BE49-F238E27FC236}">
                    <a16:creationId xmlns:a16="http://schemas.microsoft.com/office/drawing/2014/main" xmlns="" id="{C4CC9F50-0394-497B-97C5-0E4A278B43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10" y="1448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52" name="Line 568">
                <a:extLst>
                  <a:ext uri="{FF2B5EF4-FFF2-40B4-BE49-F238E27FC236}">
                    <a16:creationId xmlns:a16="http://schemas.microsoft.com/office/drawing/2014/main" xmlns="" id="{11E690AB-0B1D-4212-BB22-62717E6FEB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13" y="1436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53" name="Line 569">
                <a:extLst>
                  <a:ext uri="{FF2B5EF4-FFF2-40B4-BE49-F238E27FC236}">
                    <a16:creationId xmlns:a16="http://schemas.microsoft.com/office/drawing/2014/main" xmlns="" id="{EDD2DD79-C3E9-40D3-A2E5-BAF59D9811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15" y="142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54" name="Line 570">
                <a:extLst>
                  <a:ext uri="{FF2B5EF4-FFF2-40B4-BE49-F238E27FC236}">
                    <a16:creationId xmlns:a16="http://schemas.microsoft.com/office/drawing/2014/main" xmlns="" id="{572BEBE7-C6D3-43D4-8C2B-A92D7A9762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18" y="141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55" name="Line 571">
                <a:extLst>
                  <a:ext uri="{FF2B5EF4-FFF2-40B4-BE49-F238E27FC236}">
                    <a16:creationId xmlns:a16="http://schemas.microsoft.com/office/drawing/2014/main" xmlns="" id="{D13FD567-BF6E-4E9C-B3D7-E19F2B38FF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21" y="1401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56" name="Line 572">
                <a:extLst>
                  <a:ext uri="{FF2B5EF4-FFF2-40B4-BE49-F238E27FC236}">
                    <a16:creationId xmlns:a16="http://schemas.microsoft.com/office/drawing/2014/main" xmlns="" id="{F185E472-FB9C-4B04-AAF0-05A69CBFBD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23" y="139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57" name="Line 573">
                <a:extLst>
                  <a:ext uri="{FF2B5EF4-FFF2-40B4-BE49-F238E27FC236}">
                    <a16:creationId xmlns:a16="http://schemas.microsoft.com/office/drawing/2014/main" xmlns="" id="{326E2EDE-F242-4995-B3D8-C67091DB45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26" y="1378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58" name="Line 574">
                <a:extLst>
                  <a:ext uri="{FF2B5EF4-FFF2-40B4-BE49-F238E27FC236}">
                    <a16:creationId xmlns:a16="http://schemas.microsoft.com/office/drawing/2014/main" xmlns="" id="{D5B388E0-1990-4004-BB05-79029F8640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28" y="1367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59" name="Line 575">
                <a:extLst>
                  <a:ext uri="{FF2B5EF4-FFF2-40B4-BE49-F238E27FC236}">
                    <a16:creationId xmlns:a16="http://schemas.microsoft.com/office/drawing/2014/main" xmlns="" id="{B2F26B28-6A5C-416B-A903-6BE41DE806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31" y="1355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60" name="Line 576">
                <a:extLst>
                  <a:ext uri="{FF2B5EF4-FFF2-40B4-BE49-F238E27FC236}">
                    <a16:creationId xmlns:a16="http://schemas.microsoft.com/office/drawing/2014/main" xmlns="" id="{0DBC928C-4E33-45E8-8D83-A689A07D11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33" y="1344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61" name="Line 577">
                <a:extLst>
                  <a:ext uri="{FF2B5EF4-FFF2-40B4-BE49-F238E27FC236}">
                    <a16:creationId xmlns:a16="http://schemas.microsoft.com/office/drawing/2014/main" xmlns="" id="{09051832-712F-45DA-8EBE-743A5A4E1E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36" y="1332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62" name="Line 578">
                <a:extLst>
                  <a:ext uri="{FF2B5EF4-FFF2-40B4-BE49-F238E27FC236}">
                    <a16:creationId xmlns:a16="http://schemas.microsoft.com/office/drawing/2014/main" xmlns="" id="{A1F71FCF-7D32-4F0B-B9A2-EC9057CA8B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38" y="1320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63" name="Line 579">
                <a:extLst>
                  <a:ext uri="{FF2B5EF4-FFF2-40B4-BE49-F238E27FC236}">
                    <a16:creationId xmlns:a16="http://schemas.microsoft.com/office/drawing/2014/main" xmlns="" id="{1394BFC3-EB9E-4C5B-99F7-0829935A00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41" y="1309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64" name="Line 580">
                <a:extLst>
                  <a:ext uri="{FF2B5EF4-FFF2-40B4-BE49-F238E27FC236}">
                    <a16:creationId xmlns:a16="http://schemas.microsoft.com/office/drawing/2014/main" xmlns="" id="{813060F9-86E4-4667-8E18-A326453829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43" y="129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65" name="Line 581">
                <a:extLst>
                  <a:ext uri="{FF2B5EF4-FFF2-40B4-BE49-F238E27FC236}">
                    <a16:creationId xmlns:a16="http://schemas.microsoft.com/office/drawing/2014/main" xmlns="" id="{0DEB9585-6778-4E9F-B648-F3CB42ED29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46" y="1286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66" name="Line 582">
                <a:extLst>
                  <a:ext uri="{FF2B5EF4-FFF2-40B4-BE49-F238E27FC236}">
                    <a16:creationId xmlns:a16="http://schemas.microsoft.com/office/drawing/2014/main" xmlns="" id="{3B4D4F3B-14E5-476E-BC6E-B383DE1E6D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48" y="1275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67" name="Line 583">
                <a:extLst>
                  <a:ext uri="{FF2B5EF4-FFF2-40B4-BE49-F238E27FC236}">
                    <a16:creationId xmlns:a16="http://schemas.microsoft.com/office/drawing/2014/main" xmlns="" id="{14189F80-8E86-4880-BEA9-C9B86C1284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51" y="1263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68" name="Line 584">
                <a:extLst>
                  <a:ext uri="{FF2B5EF4-FFF2-40B4-BE49-F238E27FC236}">
                    <a16:creationId xmlns:a16="http://schemas.microsoft.com/office/drawing/2014/main" xmlns="" id="{579020A7-8791-490B-80C2-05243BECAC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53" y="125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69" name="Line 585">
                <a:extLst>
                  <a:ext uri="{FF2B5EF4-FFF2-40B4-BE49-F238E27FC236}">
                    <a16:creationId xmlns:a16="http://schemas.microsoft.com/office/drawing/2014/main" xmlns="" id="{9CE53CAA-F079-456D-9208-049E2CD865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56" y="1239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70" name="Line 586">
                <a:extLst>
                  <a:ext uri="{FF2B5EF4-FFF2-40B4-BE49-F238E27FC236}">
                    <a16:creationId xmlns:a16="http://schemas.microsoft.com/office/drawing/2014/main" xmlns="" id="{271D0065-B823-4038-88E4-02950B835E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58" y="1228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71" name="Line 587">
                <a:extLst>
                  <a:ext uri="{FF2B5EF4-FFF2-40B4-BE49-F238E27FC236}">
                    <a16:creationId xmlns:a16="http://schemas.microsoft.com/office/drawing/2014/main" xmlns="" id="{F99406A2-2A84-4887-A9F2-053CAC9997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61" y="1217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72" name="Line 588">
                <a:extLst>
                  <a:ext uri="{FF2B5EF4-FFF2-40B4-BE49-F238E27FC236}">
                    <a16:creationId xmlns:a16="http://schemas.microsoft.com/office/drawing/2014/main" xmlns="" id="{E30BFCA8-B9D4-4148-83B4-3F1F8033B2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63" y="1205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73" name="Line 589">
                <a:extLst>
                  <a:ext uri="{FF2B5EF4-FFF2-40B4-BE49-F238E27FC236}">
                    <a16:creationId xmlns:a16="http://schemas.microsoft.com/office/drawing/2014/main" xmlns="" id="{F27EC8C5-14C0-4D4E-8EC2-21B3516FAB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65" y="1193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74" name="Line 590">
                <a:extLst>
                  <a:ext uri="{FF2B5EF4-FFF2-40B4-BE49-F238E27FC236}">
                    <a16:creationId xmlns:a16="http://schemas.microsoft.com/office/drawing/2014/main" xmlns="" id="{A9CCD329-1EC0-41D9-9EC0-DB72FFDBE8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68" y="1182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75" name="Line 591">
                <a:extLst>
                  <a:ext uri="{FF2B5EF4-FFF2-40B4-BE49-F238E27FC236}">
                    <a16:creationId xmlns:a16="http://schemas.microsoft.com/office/drawing/2014/main" xmlns="" id="{EC2E7121-76D8-4631-8ADF-35C359CEB2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70" y="1170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76" name="Line 592">
                <a:extLst>
                  <a:ext uri="{FF2B5EF4-FFF2-40B4-BE49-F238E27FC236}">
                    <a16:creationId xmlns:a16="http://schemas.microsoft.com/office/drawing/2014/main" xmlns="" id="{0AF4B7E4-0E52-48AE-8193-B14BCF264D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72" y="1159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77" name="Line 593">
                <a:extLst>
                  <a:ext uri="{FF2B5EF4-FFF2-40B4-BE49-F238E27FC236}">
                    <a16:creationId xmlns:a16="http://schemas.microsoft.com/office/drawing/2014/main" xmlns="" id="{BBEC858D-2EE7-4CC0-BC16-80DB4EFFD0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74" y="114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78" name="Line 594">
                <a:extLst>
                  <a:ext uri="{FF2B5EF4-FFF2-40B4-BE49-F238E27FC236}">
                    <a16:creationId xmlns:a16="http://schemas.microsoft.com/office/drawing/2014/main" xmlns="" id="{44408C90-3ED0-4E14-9170-82127B92FD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77" y="1136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79" name="Line 595">
                <a:extLst>
                  <a:ext uri="{FF2B5EF4-FFF2-40B4-BE49-F238E27FC236}">
                    <a16:creationId xmlns:a16="http://schemas.microsoft.com/office/drawing/2014/main" xmlns="" id="{C2EB054B-F734-4A7F-B679-ACEB77EAA9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79" y="112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80" name="Line 596">
                <a:extLst>
                  <a:ext uri="{FF2B5EF4-FFF2-40B4-BE49-F238E27FC236}">
                    <a16:creationId xmlns:a16="http://schemas.microsoft.com/office/drawing/2014/main" xmlns="" id="{2F6B5A0F-39F1-4C1F-B44B-E29E912476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82" y="1112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81" name="Line 597">
                <a:extLst>
                  <a:ext uri="{FF2B5EF4-FFF2-40B4-BE49-F238E27FC236}">
                    <a16:creationId xmlns:a16="http://schemas.microsoft.com/office/drawing/2014/main" xmlns="" id="{064885CA-273B-4F87-936B-B6D125439B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84" y="1101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82" name="Line 598">
                <a:extLst>
                  <a:ext uri="{FF2B5EF4-FFF2-40B4-BE49-F238E27FC236}">
                    <a16:creationId xmlns:a16="http://schemas.microsoft.com/office/drawing/2014/main" xmlns="" id="{A1A07865-0DA6-4690-B19E-17313EB9C2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86" y="1089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83" name="Line 599">
                <a:extLst>
                  <a:ext uri="{FF2B5EF4-FFF2-40B4-BE49-F238E27FC236}">
                    <a16:creationId xmlns:a16="http://schemas.microsoft.com/office/drawing/2014/main" xmlns="" id="{8E9952D2-5A1D-4C87-AA3D-1D623F5C68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88" y="1078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84" name="Line 600">
                <a:extLst>
                  <a:ext uri="{FF2B5EF4-FFF2-40B4-BE49-F238E27FC236}">
                    <a16:creationId xmlns:a16="http://schemas.microsoft.com/office/drawing/2014/main" xmlns="" id="{6D93F516-6F9F-41D5-954B-B8E3D5C49B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91" y="1066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85" name="Line 601">
                <a:extLst>
                  <a:ext uri="{FF2B5EF4-FFF2-40B4-BE49-F238E27FC236}">
                    <a16:creationId xmlns:a16="http://schemas.microsoft.com/office/drawing/2014/main" xmlns="" id="{17B0B4AB-3B90-4ABC-8788-6FA9F5E05C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93" y="1055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86" name="Line 602">
                <a:extLst>
                  <a:ext uri="{FF2B5EF4-FFF2-40B4-BE49-F238E27FC236}">
                    <a16:creationId xmlns:a16="http://schemas.microsoft.com/office/drawing/2014/main" xmlns="" id="{3C701CAD-2602-4885-B4EA-B7532C4508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95" y="1044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87" name="Line 603">
                <a:extLst>
                  <a:ext uri="{FF2B5EF4-FFF2-40B4-BE49-F238E27FC236}">
                    <a16:creationId xmlns:a16="http://schemas.microsoft.com/office/drawing/2014/main" xmlns="" id="{6FA98413-27C4-49F2-B3E0-9E68463D7C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97" y="1032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88" name="Line 604">
                <a:extLst>
                  <a:ext uri="{FF2B5EF4-FFF2-40B4-BE49-F238E27FC236}">
                    <a16:creationId xmlns:a16="http://schemas.microsoft.com/office/drawing/2014/main" xmlns="" id="{7C39AB7F-0E06-4895-8585-4018A97BF1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99" y="1020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89" name="Line 605">
                <a:extLst>
                  <a:ext uri="{FF2B5EF4-FFF2-40B4-BE49-F238E27FC236}">
                    <a16:creationId xmlns:a16="http://schemas.microsoft.com/office/drawing/2014/main" xmlns="" id="{ED993B78-65CE-432D-B4BF-FC2BD3B7E8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02" y="1008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90" name="Line 606">
                <a:extLst>
                  <a:ext uri="{FF2B5EF4-FFF2-40B4-BE49-F238E27FC236}">
                    <a16:creationId xmlns:a16="http://schemas.microsoft.com/office/drawing/2014/main" xmlns="" id="{4F75AA63-8CF8-4ADB-A359-35ABFB4709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04" y="997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3129" name="Line 608">
              <a:extLst>
                <a:ext uri="{FF2B5EF4-FFF2-40B4-BE49-F238E27FC236}">
                  <a16:creationId xmlns:a16="http://schemas.microsoft.com/office/drawing/2014/main" xmlns="" id="{D08928F0-61CD-443E-A4BF-3AF270FB15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59526" y="1565275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30" name="Line 609">
              <a:extLst>
                <a:ext uri="{FF2B5EF4-FFF2-40B4-BE49-F238E27FC236}">
                  <a16:creationId xmlns:a16="http://schemas.microsoft.com/office/drawing/2014/main" xmlns="" id="{EC8720C0-DD8A-4CC7-B27F-47E08640C2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62701" y="1546225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31" name="Line 610">
              <a:extLst>
                <a:ext uri="{FF2B5EF4-FFF2-40B4-BE49-F238E27FC236}">
                  <a16:creationId xmlns:a16="http://schemas.microsoft.com/office/drawing/2014/main" xmlns="" id="{82284F37-ED8B-4911-84A2-CCAF441BFA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65876" y="1528763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32" name="Line 611">
              <a:extLst>
                <a:ext uri="{FF2B5EF4-FFF2-40B4-BE49-F238E27FC236}">
                  <a16:creationId xmlns:a16="http://schemas.microsoft.com/office/drawing/2014/main" xmlns="" id="{8B83233C-3ADD-469D-BD21-DE2551EEF6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69051" y="1509713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33" name="Line 612">
              <a:extLst>
                <a:ext uri="{FF2B5EF4-FFF2-40B4-BE49-F238E27FC236}">
                  <a16:creationId xmlns:a16="http://schemas.microsoft.com/office/drawing/2014/main" xmlns="" id="{BE7522DB-042C-4136-9C6A-4B599D1880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72226" y="1490663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34" name="Line 613">
              <a:extLst>
                <a:ext uri="{FF2B5EF4-FFF2-40B4-BE49-F238E27FC236}">
                  <a16:creationId xmlns:a16="http://schemas.microsoft.com/office/drawing/2014/main" xmlns="" id="{071C1070-09C9-48A2-BD39-31DA13E627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75401" y="1473200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35" name="Line 614">
              <a:extLst>
                <a:ext uri="{FF2B5EF4-FFF2-40B4-BE49-F238E27FC236}">
                  <a16:creationId xmlns:a16="http://schemas.microsoft.com/office/drawing/2014/main" xmlns="" id="{AE80E735-33D2-4736-BF07-297B8DFA37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78576" y="1454150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36" name="Line 615">
              <a:extLst>
                <a:ext uri="{FF2B5EF4-FFF2-40B4-BE49-F238E27FC236}">
                  <a16:creationId xmlns:a16="http://schemas.microsoft.com/office/drawing/2014/main" xmlns="" id="{1C77BBE2-7900-4A99-80CD-4BA4B3E2E8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1751" y="1436688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37" name="Line 616">
              <a:extLst>
                <a:ext uri="{FF2B5EF4-FFF2-40B4-BE49-F238E27FC236}">
                  <a16:creationId xmlns:a16="http://schemas.microsoft.com/office/drawing/2014/main" xmlns="" id="{350331E2-1800-4A7B-AE13-07BA561CFA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4926" y="1417638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38" name="Line 617">
              <a:extLst>
                <a:ext uri="{FF2B5EF4-FFF2-40B4-BE49-F238E27FC236}">
                  <a16:creationId xmlns:a16="http://schemas.microsoft.com/office/drawing/2014/main" xmlns="" id="{94EDB23B-AC33-459B-9AE4-463BF0AD84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8101" y="1398588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39" name="Line 618">
              <a:extLst>
                <a:ext uri="{FF2B5EF4-FFF2-40B4-BE49-F238E27FC236}">
                  <a16:creationId xmlns:a16="http://schemas.microsoft.com/office/drawing/2014/main" xmlns="" id="{5D99D066-24B3-4B0E-B6CC-D6C960AA95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91276" y="1381125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40" name="Line 619">
              <a:extLst>
                <a:ext uri="{FF2B5EF4-FFF2-40B4-BE49-F238E27FC236}">
                  <a16:creationId xmlns:a16="http://schemas.microsoft.com/office/drawing/2014/main" xmlns="" id="{F417A698-F1E0-40A0-A3D3-89BFDD0E7C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94451" y="1362075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41" name="Line 620">
              <a:extLst>
                <a:ext uri="{FF2B5EF4-FFF2-40B4-BE49-F238E27FC236}">
                  <a16:creationId xmlns:a16="http://schemas.microsoft.com/office/drawing/2014/main" xmlns="" id="{DD18DD2B-8D7B-4136-810D-3171D83522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97626" y="1344613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42" name="Line 621">
              <a:extLst>
                <a:ext uri="{FF2B5EF4-FFF2-40B4-BE49-F238E27FC236}">
                  <a16:creationId xmlns:a16="http://schemas.microsoft.com/office/drawing/2014/main" xmlns="" id="{B9AA200E-A9BC-4AD4-8752-0DDAE2884B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00801" y="1325563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43" name="Line 622">
              <a:extLst>
                <a:ext uri="{FF2B5EF4-FFF2-40B4-BE49-F238E27FC236}">
                  <a16:creationId xmlns:a16="http://schemas.microsoft.com/office/drawing/2014/main" xmlns="" id="{29460B4C-3AF6-4624-967A-4E87D901A0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03976" y="1308100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44" name="Line 623">
              <a:extLst>
                <a:ext uri="{FF2B5EF4-FFF2-40B4-BE49-F238E27FC236}">
                  <a16:creationId xmlns:a16="http://schemas.microsoft.com/office/drawing/2014/main" xmlns="" id="{2732EA7B-7ECC-4924-B7B0-49A8248666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07151" y="1290638"/>
              <a:ext cx="15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45" name="Line 624">
              <a:extLst>
                <a:ext uri="{FF2B5EF4-FFF2-40B4-BE49-F238E27FC236}">
                  <a16:creationId xmlns:a16="http://schemas.microsoft.com/office/drawing/2014/main" xmlns="" id="{31171622-C492-4D06-8873-3239BB92BC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08738" y="127158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46" name="Line 625">
              <a:extLst>
                <a:ext uri="{FF2B5EF4-FFF2-40B4-BE49-F238E27FC236}">
                  <a16:creationId xmlns:a16="http://schemas.microsoft.com/office/drawing/2014/main" xmlns="" id="{32A26F9C-39DC-45D6-82C0-92F329843C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13501" y="1252538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47" name="Line 626">
              <a:extLst>
                <a:ext uri="{FF2B5EF4-FFF2-40B4-BE49-F238E27FC236}">
                  <a16:creationId xmlns:a16="http://schemas.microsoft.com/office/drawing/2014/main" xmlns="" id="{94830743-D51F-484C-A6ED-582494F26E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15088" y="1233488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48" name="Line 627">
              <a:extLst>
                <a:ext uri="{FF2B5EF4-FFF2-40B4-BE49-F238E27FC236}">
                  <a16:creationId xmlns:a16="http://schemas.microsoft.com/office/drawing/2014/main" xmlns="" id="{28622460-7401-4643-B458-E511E5D8F5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18263" y="1216025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49" name="Line 628">
              <a:extLst>
                <a:ext uri="{FF2B5EF4-FFF2-40B4-BE49-F238E27FC236}">
                  <a16:creationId xmlns:a16="http://schemas.microsoft.com/office/drawing/2014/main" xmlns="" id="{FF8B4A12-DDBC-4B25-A385-64642255E4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21438" y="1198563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0" name="Line 629">
              <a:extLst>
                <a:ext uri="{FF2B5EF4-FFF2-40B4-BE49-F238E27FC236}">
                  <a16:creationId xmlns:a16="http://schemas.microsoft.com/office/drawing/2014/main" xmlns="" id="{4CD735BE-BD84-4A27-B02B-2CBF314156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24613" y="1179513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1" name="Line 630">
              <a:extLst>
                <a:ext uri="{FF2B5EF4-FFF2-40B4-BE49-F238E27FC236}">
                  <a16:creationId xmlns:a16="http://schemas.microsoft.com/office/drawing/2014/main" xmlns="" id="{B83BF597-FBB8-47B6-BE3F-11980F8C12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26201" y="1162050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2" name="Line 631">
              <a:extLst>
                <a:ext uri="{FF2B5EF4-FFF2-40B4-BE49-F238E27FC236}">
                  <a16:creationId xmlns:a16="http://schemas.microsoft.com/office/drawing/2014/main" xmlns="" id="{EA48852C-452D-4615-9357-637EF5C24B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29376" y="1143000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3" name="Line 632">
              <a:extLst>
                <a:ext uri="{FF2B5EF4-FFF2-40B4-BE49-F238E27FC236}">
                  <a16:creationId xmlns:a16="http://schemas.microsoft.com/office/drawing/2014/main" xmlns="" id="{CD850611-A118-4002-959F-85ADF5D2D8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32551" y="1123950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4" name="Line 633">
              <a:extLst>
                <a:ext uri="{FF2B5EF4-FFF2-40B4-BE49-F238E27FC236}">
                  <a16:creationId xmlns:a16="http://schemas.microsoft.com/office/drawing/2014/main" xmlns="" id="{76F3B661-B0AF-431C-8215-925593F6D9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34138" y="1106488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5" name="Line 634">
              <a:extLst>
                <a:ext uri="{FF2B5EF4-FFF2-40B4-BE49-F238E27FC236}">
                  <a16:creationId xmlns:a16="http://schemas.microsoft.com/office/drawing/2014/main" xmlns="" id="{4F17C6E5-CDEF-4479-B839-F2F3D6E303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37313" y="1087438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6" name="Line 635">
              <a:extLst>
                <a:ext uri="{FF2B5EF4-FFF2-40B4-BE49-F238E27FC236}">
                  <a16:creationId xmlns:a16="http://schemas.microsoft.com/office/drawing/2014/main" xmlns="" id="{918A08A6-20AC-42BB-88B9-8178487C6C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38901" y="1069975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7" name="Line 636">
              <a:extLst>
                <a:ext uri="{FF2B5EF4-FFF2-40B4-BE49-F238E27FC236}">
                  <a16:creationId xmlns:a16="http://schemas.microsoft.com/office/drawing/2014/main" xmlns="" id="{ECE81B8E-DFAB-4A49-95D4-51BBF3B697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42076" y="1050925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8" name="Line 637">
              <a:extLst>
                <a:ext uri="{FF2B5EF4-FFF2-40B4-BE49-F238E27FC236}">
                  <a16:creationId xmlns:a16="http://schemas.microsoft.com/office/drawing/2014/main" xmlns="" id="{EAE66E23-48F1-48F3-8CB7-CB33900A77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45251" y="1033463"/>
              <a:ext cx="15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59" name="Line 638">
              <a:extLst>
                <a:ext uri="{FF2B5EF4-FFF2-40B4-BE49-F238E27FC236}">
                  <a16:creationId xmlns:a16="http://schemas.microsoft.com/office/drawing/2014/main" xmlns="" id="{77AFC6A7-676B-4653-B278-C0D49F2EDF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46838" y="1014413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0" name="Line 639">
              <a:extLst>
                <a:ext uri="{FF2B5EF4-FFF2-40B4-BE49-F238E27FC236}">
                  <a16:creationId xmlns:a16="http://schemas.microsoft.com/office/drawing/2014/main" xmlns="" id="{E046BD27-8D7A-480D-9BD2-D14745996C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50013" y="996950"/>
              <a:ext cx="15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1" name="Line 640">
              <a:extLst>
                <a:ext uri="{FF2B5EF4-FFF2-40B4-BE49-F238E27FC236}">
                  <a16:creationId xmlns:a16="http://schemas.microsoft.com/office/drawing/2014/main" xmlns="" id="{22E7B656-F60F-40AA-A52E-F6FC8EAF28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51601" y="977900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2" name="Line 641">
              <a:extLst>
                <a:ext uri="{FF2B5EF4-FFF2-40B4-BE49-F238E27FC236}">
                  <a16:creationId xmlns:a16="http://schemas.microsoft.com/office/drawing/2014/main" xmlns="" id="{16F5FEC9-5261-431F-B325-48FFE42F80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54776" y="958850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3" name="Line 642">
              <a:extLst>
                <a:ext uri="{FF2B5EF4-FFF2-40B4-BE49-F238E27FC236}">
                  <a16:creationId xmlns:a16="http://schemas.microsoft.com/office/drawing/2014/main" xmlns="" id="{7D20BC40-20DD-4BF5-A7F8-7EB4AF4239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56363" y="941388"/>
              <a:ext cx="15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4" name="Line 643">
              <a:extLst>
                <a:ext uri="{FF2B5EF4-FFF2-40B4-BE49-F238E27FC236}">
                  <a16:creationId xmlns:a16="http://schemas.microsoft.com/office/drawing/2014/main" xmlns="" id="{50C7C1FB-A964-46CE-93CC-8C00D5834F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57951" y="922338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5" name="Line 644">
              <a:extLst>
                <a:ext uri="{FF2B5EF4-FFF2-40B4-BE49-F238E27FC236}">
                  <a16:creationId xmlns:a16="http://schemas.microsoft.com/office/drawing/2014/main" xmlns="" id="{78A6DE86-4952-4BB6-BA06-E3A0FE3BAA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61126" y="904875"/>
              <a:ext cx="15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6" name="Line 645">
              <a:extLst>
                <a:ext uri="{FF2B5EF4-FFF2-40B4-BE49-F238E27FC236}">
                  <a16:creationId xmlns:a16="http://schemas.microsoft.com/office/drawing/2014/main" xmlns="" id="{A3B83F25-EB18-489A-AEDD-FEA575BA0A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62713" y="885825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7" name="Line 646">
              <a:extLst>
                <a:ext uri="{FF2B5EF4-FFF2-40B4-BE49-F238E27FC236}">
                  <a16:creationId xmlns:a16="http://schemas.microsoft.com/office/drawing/2014/main" xmlns="" id="{EEED5B5F-F277-4869-A693-EFA567817A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64301" y="866775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8" name="Line 647">
              <a:extLst>
                <a:ext uri="{FF2B5EF4-FFF2-40B4-BE49-F238E27FC236}">
                  <a16:creationId xmlns:a16="http://schemas.microsoft.com/office/drawing/2014/main" xmlns="" id="{A49D0D74-8A01-464F-B567-C90AC6DF9C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67476" y="849313"/>
              <a:ext cx="15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69" name="Line 648">
              <a:extLst>
                <a:ext uri="{FF2B5EF4-FFF2-40B4-BE49-F238E27FC236}">
                  <a16:creationId xmlns:a16="http://schemas.microsoft.com/office/drawing/2014/main" xmlns="" id="{6BDECA3C-422B-452A-8964-60FB12A243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69063" y="831850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0" name="Line 649">
              <a:extLst>
                <a:ext uri="{FF2B5EF4-FFF2-40B4-BE49-F238E27FC236}">
                  <a16:creationId xmlns:a16="http://schemas.microsoft.com/office/drawing/2014/main" xmlns="" id="{6D2859A1-C5F7-4E32-AB5D-A7C8E58A19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72238" y="812800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1" name="Line 650">
              <a:extLst>
                <a:ext uri="{FF2B5EF4-FFF2-40B4-BE49-F238E27FC236}">
                  <a16:creationId xmlns:a16="http://schemas.microsoft.com/office/drawing/2014/main" xmlns="" id="{0B65ECD6-738E-47E4-B87A-89CFDA39D1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73826" y="795338"/>
              <a:ext cx="15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2" name="Line 651">
              <a:extLst>
                <a:ext uri="{FF2B5EF4-FFF2-40B4-BE49-F238E27FC236}">
                  <a16:creationId xmlns:a16="http://schemas.microsoft.com/office/drawing/2014/main" xmlns="" id="{C37BED4A-51DA-4F4D-B83F-90938EF4B6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75413" y="776288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3" name="Line 652">
              <a:extLst>
                <a:ext uri="{FF2B5EF4-FFF2-40B4-BE49-F238E27FC236}">
                  <a16:creationId xmlns:a16="http://schemas.microsoft.com/office/drawing/2014/main" xmlns="" id="{B52A0729-9527-4423-9A82-972FC6811D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77001" y="757238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4" name="Line 653">
              <a:extLst>
                <a:ext uri="{FF2B5EF4-FFF2-40B4-BE49-F238E27FC236}">
                  <a16:creationId xmlns:a16="http://schemas.microsoft.com/office/drawing/2014/main" xmlns="" id="{63CAA340-636E-448B-994F-BC963840C4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78588" y="739775"/>
              <a:ext cx="15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5" name="Line 654">
              <a:extLst>
                <a:ext uri="{FF2B5EF4-FFF2-40B4-BE49-F238E27FC236}">
                  <a16:creationId xmlns:a16="http://schemas.microsoft.com/office/drawing/2014/main" xmlns="" id="{0495958E-89B4-4B12-BE6B-86A25A2AE3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80176" y="720725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6" name="Line 655">
              <a:extLst>
                <a:ext uri="{FF2B5EF4-FFF2-40B4-BE49-F238E27FC236}">
                  <a16:creationId xmlns:a16="http://schemas.microsoft.com/office/drawing/2014/main" xmlns="" id="{135AE0E5-BDA1-4991-807F-C4A968197A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81763" y="703263"/>
              <a:ext cx="15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7" name="Line 656">
              <a:extLst>
                <a:ext uri="{FF2B5EF4-FFF2-40B4-BE49-F238E27FC236}">
                  <a16:creationId xmlns:a16="http://schemas.microsoft.com/office/drawing/2014/main" xmlns="" id="{A5167BE3-DF71-4537-9B07-996CD65EE0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83351" y="684213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8" name="Line 657">
              <a:extLst>
                <a:ext uri="{FF2B5EF4-FFF2-40B4-BE49-F238E27FC236}">
                  <a16:creationId xmlns:a16="http://schemas.microsoft.com/office/drawing/2014/main" xmlns="" id="{50FC1E4A-85B8-47E0-AAA3-2F0F36E15D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84938" y="666750"/>
              <a:ext cx="15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79" name="Line 658">
              <a:extLst>
                <a:ext uri="{FF2B5EF4-FFF2-40B4-BE49-F238E27FC236}">
                  <a16:creationId xmlns:a16="http://schemas.microsoft.com/office/drawing/2014/main" xmlns="" id="{D518020A-D142-40A1-AD38-007333386B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86526" y="647700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0" name="Line 659">
              <a:extLst>
                <a:ext uri="{FF2B5EF4-FFF2-40B4-BE49-F238E27FC236}">
                  <a16:creationId xmlns:a16="http://schemas.microsoft.com/office/drawing/2014/main" xmlns="" id="{332926E2-328D-4B6A-BE0E-95BE31CA6A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88113" y="630238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1" name="Line 660">
              <a:extLst>
                <a:ext uri="{FF2B5EF4-FFF2-40B4-BE49-F238E27FC236}">
                  <a16:creationId xmlns:a16="http://schemas.microsoft.com/office/drawing/2014/main" xmlns="" id="{FF4B0451-5747-44EB-9DEA-3F22BD3697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91288" y="611188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2" name="Line 661">
              <a:extLst>
                <a:ext uri="{FF2B5EF4-FFF2-40B4-BE49-F238E27FC236}">
                  <a16:creationId xmlns:a16="http://schemas.microsoft.com/office/drawing/2014/main" xmlns="" id="{C036A07F-A064-49F5-A7DD-9CEEE7BB3C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92876" y="592138"/>
              <a:ext cx="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3" name="Line 662">
              <a:extLst>
                <a:ext uri="{FF2B5EF4-FFF2-40B4-BE49-F238E27FC236}">
                  <a16:creationId xmlns:a16="http://schemas.microsoft.com/office/drawing/2014/main" xmlns="" id="{DA02A538-AA7D-4B6E-B370-56672E55EA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92876" y="574675"/>
              <a:ext cx="15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4" name="Line 663">
              <a:extLst>
                <a:ext uri="{FF2B5EF4-FFF2-40B4-BE49-F238E27FC236}">
                  <a16:creationId xmlns:a16="http://schemas.microsoft.com/office/drawing/2014/main" xmlns="" id="{BE3CC212-F9CC-4009-8740-DF7D5F23A1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94463" y="555625"/>
              <a:ext cx="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5" name="Line 664">
              <a:extLst>
                <a:ext uri="{FF2B5EF4-FFF2-40B4-BE49-F238E27FC236}">
                  <a16:creationId xmlns:a16="http://schemas.microsoft.com/office/drawing/2014/main" xmlns="" id="{4F439C10-4FAD-4C82-B409-35ACBA1677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94463" y="538163"/>
              <a:ext cx="15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6" name="Line 665">
              <a:extLst>
                <a:ext uri="{FF2B5EF4-FFF2-40B4-BE49-F238E27FC236}">
                  <a16:creationId xmlns:a16="http://schemas.microsoft.com/office/drawing/2014/main" xmlns="" id="{FE621097-3CB9-4436-B4F2-63DF54D2A2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96051" y="519113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7" name="Line 666">
              <a:extLst>
                <a:ext uri="{FF2B5EF4-FFF2-40B4-BE49-F238E27FC236}">
                  <a16:creationId xmlns:a16="http://schemas.microsoft.com/office/drawing/2014/main" xmlns="" id="{59DF7B27-F8D4-4B8D-BBE9-75D4879F91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97638" y="501650"/>
              <a:ext cx="15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8" name="Line 667">
              <a:extLst>
                <a:ext uri="{FF2B5EF4-FFF2-40B4-BE49-F238E27FC236}">
                  <a16:creationId xmlns:a16="http://schemas.microsoft.com/office/drawing/2014/main" xmlns="" id="{BCAC5A9F-93BC-449B-8D35-087D58A3EA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99226" y="482600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89" name="Rectangle 671">
              <a:extLst>
                <a:ext uri="{FF2B5EF4-FFF2-40B4-BE49-F238E27FC236}">
                  <a16:creationId xmlns:a16="http://schemas.microsoft.com/office/drawing/2014/main" xmlns="" id="{1E73932C-B129-4C7B-AC15-59C3DEEE36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601" y="3657600"/>
              <a:ext cx="917575" cy="32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Amrph</a:t>
              </a:r>
              <a:r>
                <a:rPr kumimoji="0" lang="en-US" altLang="en-US" sz="1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^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190" name="Rectangle 672">
              <a:extLst>
                <a:ext uri="{FF2B5EF4-FFF2-40B4-BE49-F238E27FC236}">
                  <a16:creationId xmlns:a16="http://schemas.microsoft.com/office/drawing/2014/main" xmlns="" id="{C841A7F1-E0AF-4A72-A92B-B371E14C51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35751" y="3657600"/>
              <a:ext cx="630238" cy="32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silica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1727" name="Group 11726">
            <a:extLst>
              <a:ext uri="{FF2B5EF4-FFF2-40B4-BE49-F238E27FC236}">
                <a16:creationId xmlns:a16="http://schemas.microsoft.com/office/drawing/2014/main" xmlns="" id="{68CD82C8-A485-4908-8F9F-70BAEB853828}"/>
              </a:ext>
            </a:extLst>
          </p:cNvPr>
          <p:cNvGrpSpPr/>
          <p:nvPr/>
        </p:nvGrpSpPr>
        <p:grpSpPr>
          <a:xfrm>
            <a:off x="1828800" y="228600"/>
            <a:ext cx="5505450" cy="5499101"/>
            <a:chOff x="1819276" y="482600"/>
            <a:chExt cx="5505450" cy="5499101"/>
          </a:xfrm>
        </p:grpSpPr>
        <p:sp>
          <p:nvSpPr>
            <p:cNvPr id="11728" name="Freeform 8">
              <a:extLst>
                <a:ext uri="{FF2B5EF4-FFF2-40B4-BE49-F238E27FC236}">
                  <a16:creationId xmlns:a16="http://schemas.microsoft.com/office/drawing/2014/main" xmlns="" id="{A6BA78FF-A264-48FD-A824-884BF3115A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9276" y="482601"/>
              <a:ext cx="4424363" cy="5499100"/>
            </a:xfrm>
            <a:custGeom>
              <a:avLst/>
              <a:gdLst>
                <a:gd name="T0" fmla="*/ 0 w 2787"/>
                <a:gd name="T1" fmla="*/ 3360 h 3464"/>
                <a:gd name="T2" fmla="*/ 0 w 2787"/>
                <a:gd name="T3" fmla="*/ 3245 h 3464"/>
                <a:gd name="T4" fmla="*/ 0 w 2787"/>
                <a:gd name="T5" fmla="*/ 3129 h 3464"/>
                <a:gd name="T6" fmla="*/ 0 w 2787"/>
                <a:gd name="T7" fmla="*/ 3014 h 3464"/>
                <a:gd name="T8" fmla="*/ 0 w 2787"/>
                <a:gd name="T9" fmla="*/ 2899 h 3464"/>
                <a:gd name="T10" fmla="*/ 0 w 2787"/>
                <a:gd name="T11" fmla="*/ 2783 h 3464"/>
                <a:gd name="T12" fmla="*/ 0 w 2787"/>
                <a:gd name="T13" fmla="*/ 2668 h 3464"/>
                <a:gd name="T14" fmla="*/ 0 w 2787"/>
                <a:gd name="T15" fmla="*/ 2552 h 3464"/>
                <a:gd name="T16" fmla="*/ 0 w 2787"/>
                <a:gd name="T17" fmla="*/ 2437 h 3464"/>
                <a:gd name="T18" fmla="*/ 0 w 2787"/>
                <a:gd name="T19" fmla="*/ 2321 h 3464"/>
                <a:gd name="T20" fmla="*/ 0 w 2787"/>
                <a:gd name="T21" fmla="*/ 2206 h 3464"/>
                <a:gd name="T22" fmla="*/ 0 w 2787"/>
                <a:gd name="T23" fmla="*/ 2090 h 3464"/>
                <a:gd name="T24" fmla="*/ 0 w 2787"/>
                <a:gd name="T25" fmla="*/ 1975 h 3464"/>
                <a:gd name="T26" fmla="*/ 0 w 2787"/>
                <a:gd name="T27" fmla="*/ 1859 h 3464"/>
                <a:gd name="T28" fmla="*/ 0 w 2787"/>
                <a:gd name="T29" fmla="*/ 1744 h 3464"/>
                <a:gd name="T30" fmla="*/ 0 w 2787"/>
                <a:gd name="T31" fmla="*/ 1628 h 3464"/>
                <a:gd name="T32" fmla="*/ 0 w 2787"/>
                <a:gd name="T33" fmla="*/ 1513 h 3464"/>
                <a:gd name="T34" fmla="*/ 0 w 2787"/>
                <a:gd name="T35" fmla="*/ 1397 h 3464"/>
                <a:gd name="T36" fmla="*/ 0 w 2787"/>
                <a:gd name="T37" fmla="*/ 1282 h 3464"/>
                <a:gd name="T38" fmla="*/ 0 w 2787"/>
                <a:gd name="T39" fmla="*/ 1166 h 3464"/>
                <a:gd name="T40" fmla="*/ 0 w 2787"/>
                <a:gd name="T41" fmla="*/ 1051 h 3464"/>
                <a:gd name="T42" fmla="*/ 0 w 2787"/>
                <a:gd name="T43" fmla="*/ 935 h 3464"/>
                <a:gd name="T44" fmla="*/ 0 w 2787"/>
                <a:gd name="T45" fmla="*/ 820 h 3464"/>
                <a:gd name="T46" fmla="*/ 0 w 2787"/>
                <a:gd name="T47" fmla="*/ 704 h 3464"/>
                <a:gd name="T48" fmla="*/ 0 w 2787"/>
                <a:gd name="T49" fmla="*/ 589 h 3464"/>
                <a:gd name="T50" fmla="*/ 0 w 2787"/>
                <a:gd name="T51" fmla="*/ 473 h 3464"/>
                <a:gd name="T52" fmla="*/ 0 w 2787"/>
                <a:gd name="T53" fmla="*/ 358 h 3464"/>
                <a:gd name="T54" fmla="*/ 0 w 2787"/>
                <a:gd name="T55" fmla="*/ 242 h 3464"/>
                <a:gd name="T56" fmla="*/ 0 w 2787"/>
                <a:gd name="T57" fmla="*/ 127 h 3464"/>
                <a:gd name="T58" fmla="*/ 0 w 2787"/>
                <a:gd name="T59" fmla="*/ 12 h 3464"/>
                <a:gd name="T60" fmla="*/ 2774 w 2787"/>
                <a:gd name="T61" fmla="*/ 93 h 3464"/>
                <a:gd name="T62" fmla="*/ 2754 w 2787"/>
                <a:gd name="T63" fmla="*/ 208 h 3464"/>
                <a:gd name="T64" fmla="*/ 2730 w 2787"/>
                <a:gd name="T65" fmla="*/ 324 h 3464"/>
                <a:gd name="T66" fmla="*/ 2703 w 2787"/>
                <a:gd name="T67" fmla="*/ 439 h 3464"/>
                <a:gd name="T68" fmla="*/ 2673 w 2787"/>
                <a:gd name="T69" fmla="*/ 554 h 3464"/>
                <a:gd name="T70" fmla="*/ 2642 w 2787"/>
                <a:gd name="T71" fmla="*/ 670 h 3464"/>
                <a:gd name="T72" fmla="*/ 2608 w 2787"/>
                <a:gd name="T73" fmla="*/ 785 h 3464"/>
                <a:gd name="T74" fmla="*/ 2572 w 2787"/>
                <a:gd name="T75" fmla="*/ 901 h 3464"/>
                <a:gd name="T76" fmla="*/ 2536 w 2787"/>
                <a:gd name="T77" fmla="*/ 1016 h 3464"/>
                <a:gd name="T78" fmla="*/ 2499 w 2787"/>
                <a:gd name="T79" fmla="*/ 1132 h 3464"/>
                <a:gd name="T80" fmla="*/ 2460 w 2787"/>
                <a:gd name="T81" fmla="*/ 1247 h 3464"/>
                <a:gd name="T82" fmla="*/ 2420 w 2787"/>
                <a:gd name="T83" fmla="*/ 1363 h 3464"/>
                <a:gd name="T84" fmla="*/ 2379 w 2787"/>
                <a:gd name="T85" fmla="*/ 1478 h 3464"/>
                <a:gd name="T86" fmla="*/ 2337 w 2787"/>
                <a:gd name="T87" fmla="*/ 1594 h 3464"/>
                <a:gd name="T88" fmla="*/ 2292 w 2787"/>
                <a:gd name="T89" fmla="*/ 1709 h 3464"/>
                <a:gd name="T90" fmla="*/ 2246 w 2787"/>
                <a:gd name="T91" fmla="*/ 1825 h 3464"/>
                <a:gd name="T92" fmla="*/ 2198 w 2787"/>
                <a:gd name="T93" fmla="*/ 1940 h 3464"/>
                <a:gd name="T94" fmla="*/ 2146 w 2787"/>
                <a:gd name="T95" fmla="*/ 2056 h 3464"/>
                <a:gd name="T96" fmla="*/ 2091 w 2787"/>
                <a:gd name="T97" fmla="*/ 2171 h 3464"/>
                <a:gd name="T98" fmla="*/ 2032 w 2787"/>
                <a:gd name="T99" fmla="*/ 2286 h 3464"/>
                <a:gd name="T100" fmla="*/ 1968 w 2787"/>
                <a:gd name="T101" fmla="*/ 2402 h 3464"/>
                <a:gd name="T102" fmla="*/ 1898 w 2787"/>
                <a:gd name="T103" fmla="*/ 2517 h 3464"/>
                <a:gd name="T104" fmla="*/ 1821 w 2787"/>
                <a:gd name="T105" fmla="*/ 2633 h 3464"/>
                <a:gd name="T106" fmla="*/ 1736 w 2787"/>
                <a:gd name="T107" fmla="*/ 2748 h 3464"/>
                <a:gd name="T108" fmla="*/ 1642 w 2787"/>
                <a:gd name="T109" fmla="*/ 2864 h 3464"/>
                <a:gd name="T110" fmla="*/ 1539 w 2787"/>
                <a:gd name="T111" fmla="*/ 2979 h 3464"/>
                <a:gd name="T112" fmla="*/ 1424 w 2787"/>
                <a:gd name="T113" fmla="*/ 3095 h 3464"/>
                <a:gd name="T114" fmla="*/ 1297 w 2787"/>
                <a:gd name="T115" fmla="*/ 3211 h 3464"/>
                <a:gd name="T116" fmla="*/ 1156 w 2787"/>
                <a:gd name="T117" fmla="*/ 3326 h 3464"/>
                <a:gd name="T118" fmla="*/ 999 w 2787"/>
                <a:gd name="T119" fmla="*/ 3441 h 3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87" h="3464">
                  <a:moveTo>
                    <a:pt x="0" y="3464"/>
                  </a:moveTo>
                  <a:lnTo>
                    <a:pt x="0" y="3453"/>
                  </a:lnTo>
                  <a:lnTo>
                    <a:pt x="0" y="3441"/>
                  </a:lnTo>
                  <a:lnTo>
                    <a:pt x="0" y="3430"/>
                  </a:lnTo>
                  <a:lnTo>
                    <a:pt x="0" y="3418"/>
                  </a:lnTo>
                  <a:lnTo>
                    <a:pt x="0" y="3407"/>
                  </a:lnTo>
                  <a:lnTo>
                    <a:pt x="0" y="3395"/>
                  </a:lnTo>
                  <a:lnTo>
                    <a:pt x="0" y="3384"/>
                  </a:lnTo>
                  <a:lnTo>
                    <a:pt x="0" y="3372"/>
                  </a:lnTo>
                  <a:lnTo>
                    <a:pt x="0" y="3360"/>
                  </a:lnTo>
                  <a:lnTo>
                    <a:pt x="0" y="3349"/>
                  </a:lnTo>
                  <a:lnTo>
                    <a:pt x="0" y="3338"/>
                  </a:lnTo>
                  <a:lnTo>
                    <a:pt x="0" y="3326"/>
                  </a:lnTo>
                  <a:lnTo>
                    <a:pt x="0" y="3315"/>
                  </a:lnTo>
                  <a:lnTo>
                    <a:pt x="0" y="3303"/>
                  </a:lnTo>
                  <a:lnTo>
                    <a:pt x="0" y="3291"/>
                  </a:lnTo>
                  <a:lnTo>
                    <a:pt x="0" y="3280"/>
                  </a:lnTo>
                  <a:lnTo>
                    <a:pt x="0" y="3268"/>
                  </a:lnTo>
                  <a:lnTo>
                    <a:pt x="0" y="3257"/>
                  </a:lnTo>
                  <a:lnTo>
                    <a:pt x="0" y="3245"/>
                  </a:lnTo>
                  <a:lnTo>
                    <a:pt x="0" y="3234"/>
                  </a:lnTo>
                  <a:lnTo>
                    <a:pt x="0" y="3222"/>
                  </a:lnTo>
                  <a:lnTo>
                    <a:pt x="0" y="3211"/>
                  </a:lnTo>
                  <a:lnTo>
                    <a:pt x="0" y="3199"/>
                  </a:lnTo>
                  <a:lnTo>
                    <a:pt x="0" y="3187"/>
                  </a:lnTo>
                  <a:lnTo>
                    <a:pt x="0" y="3176"/>
                  </a:lnTo>
                  <a:lnTo>
                    <a:pt x="0" y="3164"/>
                  </a:lnTo>
                  <a:lnTo>
                    <a:pt x="0" y="3153"/>
                  </a:lnTo>
                  <a:lnTo>
                    <a:pt x="0" y="3141"/>
                  </a:lnTo>
                  <a:lnTo>
                    <a:pt x="0" y="3129"/>
                  </a:lnTo>
                  <a:lnTo>
                    <a:pt x="0" y="3118"/>
                  </a:lnTo>
                  <a:lnTo>
                    <a:pt x="0" y="3107"/>
                  </a:lnTo>
                  <a:lnTo>
                    <a:pt x="0" y="3095"/>
                  </a:lnTo>
                  <a:lnTo>
                    <a:pt x="0" y="3084"/>
                  </a:lnTo>
                  <a:lnTo>
                    <a:pt x="0" y="3072"/>
                  </a:lnTo>
                  <a:lnTo>
                    <a:pt x="0" y="3060"/>
                  </a:lnTo>
                  <a:lnTo>
                    <a:pt x="0" y="3049"/>
                  </a:lnTo>
                  <a:lnTo>
                    <a:pt x="0" y="3037"/>
                  </a:lnTo>
                  <a:lnTo>
                    <a:pt x="0" y="3026"/>
                  </a:lnTo>
                  <a:lnTo>
                    <a:pt x="0" y="3014"/>
                  </a:lnTo>
                  <a:lnTo>
                    <a:pt x="0" y="3003"/>
                  </a:lnTo>
                  <a:lnTo>
                    <a:pt x="0" y="2991"/>
                  </a:lnTo>
                  <a:lnTo>
                    <a:pt x="0" y="2979"/>
                  </a:lnTo>
                  <a:lnTo>
                    <a:pt x="0" y="2968"/>
                  </a:lnTo>
                  <a:lnTo>
                    <a:pt x="0" y="2956"/>
                  </a:lnTo>
                  <a:lnTo>
                    <a:pt x="0" y="2945"/>
                  </a:lnTo>
                  <a:lnTo>
                    <a:pt x="0" y="2933"/>
                  </a:lnTo>
                  <a:lnTo>
                    <a:pt x="0" y="2922"/>
                  </a:lnTo>
                  <a:lnTo>
                    <a:pt x="0" y="2910"/>
                  </a:lnTo>
                  <a:lnTo>
                    <a:pt x="0" y="2899"/>
                  </a:lnTo>
                  <a:lnTo>
                    <a:pt x="0" y="2887"/>
                  </a:lnTo>
                  <a:lnTo>
                    <a:pt x="0" y="2876"/>
                  </a:lnTo>
                  <a:lnTo>
                    <a:pt x="0" y="2864"/>
                  </a:lnTo>
                  <a:lnTo>
                    <a:pt x="0" y="2853"/>
                  </a:lnTo>
                  <a:lnTo>
                    <a:pt x="0" y="2841"/>
                  </a:lnTo>
                  <a:lnTo>
                    <a:pt x="0" y="2829"/>
                  </a:lnTo>
                  <a:lnTo>
                    <a:pt x="0" y="2818"/>
                  </a:lnTo>
                  <a:lnTo>
                    <a:pt x="0" y="2806"/>
                  </a:lnTo>
                  <a:lnTo>
                    <a:pt x="0" y="2795"/>
                  </a:lnTo>
                  <a:lnTo>
                    <a:pt x="0" y="2783"/>
                  </a:lnTo>
                  <a:lnTo>
                    <a:pt x="0" y="2772"/>
                  </a:lnTo>
                  <a:lnTo>
                    <a:pt x="0" y="2760"/>
                  </a:lnTo>
                  <a:lnTo>
                    <a:pt x="0" y="2748"/>
                  </a:lnTo>
                  <a:lnTo>
                    <a:pt x="0" y="2737"/>
                  </a:lnTo>
                  <a:lnTo>
                    <a:pt x="0" y="2725"/>
                  </a:lnTo>
                  <a:lnTo>
                    <a:pt x="0" y="2714"/>
                  </a:lnTo>
                  <a:lnTo>
                    <a:pt x="0" y="2703"/>
                  </a:lnTo>
                  <a:lnTo>
                    <a:pt x="0" y="2691"/>
                  </a:lnTo>
                  <a:lnTo>
                    <a:pt x="0" y="2680"/>
                  </a:lnTo>
                  <a:lnTo>
                    <a:pt x="0" y="2668"/>
                  </a:lnTo>
                  <a:lnTo>
                    <a:pt x="0" y="2656"/>
                  </a:lnTo>
                  <a:lnTo>
                    <a:pt x="0" y="2645"/>
                  </a:lnTo>
                  <a:lnTo>
                    <a:pt x="0" y="2633"/>
                  </a:lnTo>
                  <a:lnTo>
                    <a:pt x="0" y="2622"/>
                  </a:lnTo>
                  <a:lnTo>
                    <a:pt x="0" y="2610"/>
                  </a:lnTo>
                  <a:lnTo>
                    <a:pt x="0" y="2598"/>
                  </a:lnTo>
                  <a:lnTo>
                    <a:pt x="0" y="2587"/>
                  </a:lnTo>
                  <a:lnTo>
                    <a:pt x="0" y="2575"/>
                  </a:lnTo>
                  <a:lnTo>
                    <a:pt x="0" y="2564"/>
                  </a:lnTo>
                  <a:lnTo>
                    <a:pt x="0" y="2552"/>
                  </a:lnTo>
                  <a:lnTo>
                    <a:pt x="0" y="2541"/>
                  </a:lnTo>
                  <a:lnTo>
                    <a:pt x="0" y="2529"/>
                  </a:lnTo>
                  <a:lnTo>
                    <a:pt x="0" y="2517"/>
                  </a:lnTo>
                  <a:lnTo>
                    <a:pt x="0" y="2506"/>
                  </a:lnTo>
                  <a:lnTo>
                    <a:pt x="0" y="2494"/>
                  </a:lnTo>
                  <a:lnTo>
                    <a:pt x="0" y="2483"/>
                  </a:lnTo>
                  <a:lnTo>
                    <a:pt x="0" y="2472"/>
                  </a:lnTo>
                  <a:lnTo>
                    <a:pt x="0" y="2460"/>
                  </a:lnTo>
                  <a:lnTo>
                    <a:pt x="0" y="2448"/>
                  </a:lnTo>
                  <a:lnTo>
                    <a:pt x="0" y="2437"/>
                  </a:lnTo>
                  <a:lnTo>
                    <a:pt x="0" y="2425"/>
                  </a:lnTo>
                  <a:lnTo>
                    <a:pt x="0" y="2414"/>
                  </a:lnTo>
                  <a:lnTo>
                    <a:pt x="0" y="2402"/>
                  </a:lnTo>
                  <a:lnTo>
                    <a:pt x="0" y="2391"/>
                  </a:lnTo>
                  <a:lnTo>
                    <a:pt x="0" y="2379"/>
                  </a:lnTo>
                  <a:lnTo>
                    <a:pt x="0" y="2368"/>
                  </a:lnTo>
                  <a:lnTo>
                    <a:pt x="0" y="2356"/>
                  </a:lnTo>
                  <a:lnTo>
                    <a:pt x="0" y="2344"/>
                  </a:lnTo>
                  <a:lnTo>
                    <a:pt x="0" y="2333"/>
                  </a:lnTo>
                  <a:lnTo>
                    <a:pt x="0" y="2321"/>
                  </a:lnTo>
                  <a:lnTo>
                    <a:pt x="0" y="2310"/>
                  </a:lnTo>
                  <a:lnTo>
                    <a:pt x="0" y="2298"/>
                  </a:lnTo>
                  <a:lnTo>
                    <a:pt x="0" y="2286"/>
                  </a:lnTo>
                  <a:lnTo>
                    <a:pt x="0" y="2275"/>
                  </a:lnTo>
                  <a:lnTo>
                    <a:pt x="0" y="2263"/>
                  </a:lnTo>
                  <a:lnTo>
                    <a:pt x="0" y="2252"/>
                  </a:lnTo>
                  <a:lnTo>
                    <a:pt x="0" y="2241"/>
                  </a:lnTo>
                  <a:lnTo>
                    <a:pt x="0" y="2229"/>
                  </a:lnTo>
                  <a:lnTo>
                    <a:pt x="0" y="2217"/>
                  </a:lnTo>
                  <a:lnTo>
                    <a:pt x="0" y="2206"/>
                  </a:lnTo>
                  <a:lnTo>
                    <a:pt x="0" y="2194"/>
                  </a:lnTo>
                  <a:lnTo>
                    <a:pt x="0" y="2183"/>
                  </a:lnTo>
                  <a:lnTo>
                    <a:pt x="0" y="2171"/>
                  </a:lnTo>
                  <a:lnTo>
                    <a:pt x="0" y="2160"/>
                  </a:lnTo>
                  <a:lnTo>
                    <a:pt x="0" y="2148"/>
                  </a:lnTo>
                  <a:lnTo>
                    <a:pt x="0" y="2137"/>
                  </a:lnTo>
                  <a:lnTo>
                    <a:pt x="0" y="2125"/>
                  </a:lnTo>
                  <a:lnTo>
                    <a:pt x="0" y="2113"/>
                  </a:lnTo>
                  <a:lnTo>
                    <a:pt x="0" y="2102"/>
                  </a:lnTo>
                  <a:lnTo>
                    <a:pt x="0" y="2090"/>
                  </a:lnTo>
                  <a:lnTo>
                    <a:pt x="0" y="2079"/>
                  </a:lnTo>
                  <a:lnTo>
                    <a:pt x="0" y="2067"/>
                  </a:lnTo>
                  <a:lnTo>
                    <a:pt x="0" y="2056"/>
                  </a:lnTo>
                  <a:lnTo>
                    <a:pt x="0" y="2044"/>
                  </a:lnTo>
                  <a:lnTo>
                    <a:pt x="0" y="2033"/>
                  </a:lnTo>
                  <a:lnTo>
                    <a:pt x="0" y="2021"/>
                  </a:lnTo>
                  <a:lnTo>
                    <a:pt x="0" y="2010"/>
                  </a:lnTo>
                  <a:lnTo>
                    <a:pt x="0" y="1998"/>
                  </a:lnTo>
                  <a:lnTo>
                    <a:pt x="0" y="1986"/>
                  </a:lnTo>
                  <a:lnTo>
                    <a:pt x="0" y="1975"/>
                  </a:lnTo>
                  <a:lnTo>
                    <a:pt x="0" y="1963"/>
                  </a:lnTo>
                  <a:lnTo>
                    <a:pt x="0" y="1952"/>
                  </a:lnTo>
                  <a:lnTo>
                    <a:pt x="0" y="1940"/>
                  </a:lnTo>
                  <a:lnTo>
                    <a:pt x="0" y="1929"/>
                  </a:lnTo>
                  <a:lnTo>
                    <a:pt x="0" y="1917"/>
                  </a:lnTo>
                  <a:lnTo>
                    <a:pt x="0" y="1906"/>
                  </a:lnTo>
                  <a:lnTo>
                    <a:pt x="0" y="1894"/>
                  </a:lnTo>
                  <a:lnTo>
                    <a:pt x="0" y="1882"/>
                  </a:lnTo>
                  <a:lnTo>
                    <a:pt x="0" y="1871"/>
                  </a:lnTo>
                  <a:lnTo>
                    <a:pt x="0" y="1859"/>
                  </a:lnTo>
                  <a:lnTo>
                    <a:pt x="0" y="1848"/>
                  </a:lnTo>
                  <a:lnTo>
                    <a:pt x="0" y="1837"/>
                  </a:lnTo>
                  <a:lnTo>
                    <a:pt x="0" y="1825"/>
                  </a:lnTo>
                  <a:lnTo>
                    <a:pt x="0" y="1813"/>
                  </a:lnTo>
                  <a:lnTo>
                    <a:pt x="0" y="1802"/>
                  </a:lnTo>
                  <a:lnTo>
                    <a:pt x="0" y="1790"/>
                  </a:lnTo>
                  <a:lnTo>
                    <a:pt x="0" y="1779"/>
                  </a:lnTo>
                  <a:lnTo>
                    <a:pt x="0" y="1767"/>
                  </a:lnTo>
                  <a:lnTo>
                    <a:pt x="0" y="1755"/>
                  </a:lnTo>
                  <a:lnTo>
                    <a:pt x="0" y="1744"/>
                  </a:lnTo>
                  <a:lnTo>
                    <a:pt x="0" y="1732"/>
                  </a:lnTo>
                  <a:lnTo>
                    <a:pt x="0" y="1721"/>
                  </a:lnTo>
                  <a:lnTo>
                    <a:pt x="0" y="1709"/>
                  </a:lnTo>
                  <a:lnTo>
                    <a:pt x="0" y="1698"/>
                  </a:lnTo>
                  <a:lnTo>
                    <a:pt x="0" y="1686"/>
                  </a:lnTo>
                  <a:lnTo>
                    <a:pt x="0" y="1675"/>
                  </a:lnTo>
                  <a:lnTo>
                    <a:pt x="0" y="1663"/>
                  </a:lnTo>
                  <a:lnTo>
                    <a:pt x="0" y="1651"/>
                  </a:lnTo>
                  <a:lnTo>
                    <a:pt x="0" y="1640"/>
                  </a:lnTo>
                  <a:lnTo>
                    <a:pt x="0" y="1628"/>
                  </a:lnTo>
                  <a:lnTo>
                    <a:pt x="0" y="1617"/>
                  </a:lnTo>
                  <a:lnTo>
                    <a:pt x="0" y="1606"/>
                  </a:lnTo>
                  <a:lnTo>
                    <a:pt x="0" y="1594"/>
                  </a:lnTo>
                  <a:lnTo>
                    <a:pt x="0" y="1582"/>
                  </a:lnTo>
                  <a:lnTo>
                    <a:pt x="0" y="1570"/>
                  </a:lnTo>
                  <a:lnTo>
                    <a:pt x="0" y="1559"/>
                  </a:lnTo>
                  <a:lnTo>
                    <a:pt x="0" y="1548"/>
                  </a:lnTo>
                  <a:lnTo>
                    <a:pt x="0" y="1536"/>
                  </a:lnTo>
                  <a:lnTo>
                    <a:pt x="0" y="1525"/>
                  </a:lnTo>
                  <a:lnTo>
                    <a:pt x="0" y="1513"/>
                  </a:lnTo>
                  <a:lnTo>
                    <a:pt x="0" y="1502"/>
                  </a:lnTo>
                  <a:lnTo>
                    <a:pt x="0" y="1490"/>
                  </a:lnTo>
                  <a:lnTo>
                    <a:pt x="0" y="1478"/>
                  </a:lnTo>
                  <a:lnTo>
                    <a:pt x="0" y="1467"/>
                  </a:lnTo>
                  <a:lnTo>
                    <a:pt x="0" y="1455"/>
                  </a:lnTo>
                  <a:lnTo>
                    <a:pt x="0" y="1444"/>
                  </a:lnTo>
                  <a:lnTo>
                    <a:pt x="0" y="1432"/>
                  </a:lnTo>
                  <a:lnTo>
                    <a:pt x="0" y="1420"/>
                  </a:lnTo>
                  <a:lnTo>
                    <a:pt x="0" y="1409"/>
                  </a:lnTo>
                  <a:lnTo>
                    <a:pt x="0" y="1397"/>
                  </a:lnTo>
                  <a:lnTo>
                    <a:pt x="0" y="1386"/>
                  </a:lnTo>
                  <a:lnTo>
                    <a:pt x="0" y="1375"/>
                  </a:lnTo>
                  <a:lnTo>
                    <a:pt x="0" y="1363"/>
                  </a:lnTo>
                  <a:lnTo>
                    <a:pt x="0" y="1351"/>
                  </a:lnTo>
                  <a:lnTo>
                    <a:pt x="0" y="1339"/>
                  </a:lnTo>
                  <a:lnTo>
                    <a:pt x="0" y="1328"/>
                  </a:lnTo>
                  <a:lnTo>
                    <a:pt x="0" y="1317"/>
                  </a:lnTo>
                  <a:lnTo>
                    <a:pt x="0" y="1305"/>
                  </a:lnTo>
                  <a:lnTo>
                    <a:pt x="0" y="1294"/>
                  </a:lnTo>
                  <a:lnTo>
                    <a:pt x="0" y="1282"/>
                  </a:lnTo>
                  <a:lnTo>
                    <a:pt x="0" y="1271"/>
                  </a:lnTo>
                  <a:lnTo>
                    <a:pt x="0" y="1259"/>
                  </a:lnTo>
                  <a:lnTo>
                    <a:pt x="0" y="1247"/>
                  </a:lnTo>
                  <a:lnTo>
                    <a:pt x="0" y="1236"/>
                  </a:lnTo>
                  <a:lnTo>
                    <a:pt x="0" y="1224"/>
                  </a:lnTo>
                  <a:lnTo>
                    <a:pt x="0" y="1213"/>
                  </a:lnTo>
                  <a:lnTo>
                    <a:pt x="0" y="1201"/>
                  </a:lnTo>
                  <a:lnTo>
                    <a:pt x="0" y="1190"/>
                  </a:lnTo>
                  <a:lnTo>
                    <a:pt x="0" y="1178"/>
                  </a:lnTo>
                  <a:lnTo>
                    <a:pt x="0" y="1166"/>
                  </a:lnTo>
                  <a:lnTo>
                    <a:pt x="0" y="1155"/>
                  </a:lnTo>
                  <a:lnTo>
                    <a:pt x="0" y="1144"/>
                  </a:lnTo>
                  <a:lnTo>
                    <a:pt x="0" y="1132"/>
                  </a:lnTo>
                  <a:lnTo>
                    <a:pt x="0" y="1120"/>
                  </a:lnTo>
                  <a:lnTo>
                    <a:pt x="0" y="1108"/>
                  </a:lnTo>
                  <a:lnTo>
                    <a:pt x="0" y="1097"/>
                  </a:lnTo>
                  <a:lnTo>
                    <a:pt x="0" y="1086"/>
                  </a:lnTo>
                  <a:lnTo>
                    <a:pt x="0" y="1074"/>
                  </a:lnTo>
                  <a:lnTo>
                    <a:pt x="0" y="1063"/>
                  </a:lnTo>
                  <a:lnTo>
                    <a:pt x="0" y="1051"/>
                  </a:lnTo>
                  <a:lnTo>
                    <a:pt x="0" y="1040"/>
                  </a:lnTo>
                  <a:lnTo>
                    <a:pt x="0" y="1028"/>
                  </a:lnTo>
                  <a:lnTo>
                    <a:pt x="0" y="1016"/>
                  </a:lnTo>
                  <a:lnTo>
                    <a:pt x="0" y="1005"/>
                  </a:lnTo>
                  <a:lnTo>
                    <a:pt x="0" y="993"/>
                  </a:lnTo>
                  <a:lnTo>
                    <a:pt x="0" y="982"/>
                  </a:lnTo>
                  <a:lnTo>
                    <a:pt x="0" y="971"/>
                  </a:lnTo>
                  <a:lnTo>
                    <a:pt x="0" y="959"/>
                  </a:lnTo>
                  <a:lnTo>
                    <a:pt x="0" y="947"/>
                  </a:lnTo>
                  <a:lnTo>
                    <a:pt x="0" y="935"/>
                  </a:lnTo>
                  <a:lnTo>
                    <a:pt x="0" y="924"/>
                  </a:lnTo>
                  <a:lnTo>
                    <a:pt x="0" y="913"/>
                  </a:lnTo>
                  <a:lnTo>
                    <a:pt x="0" y="901"/>
                  </a:lnTo>
                  <a:lnTo>
                    <a:pt x="0" y="889"/>
                  </a:lnTo>
                  <a:lnTo>
                    <a:pt x="0" y="878"/>
                  </a:lnTo>
                  <a:lnTo>
                    <a:pt x="0" y="866"/>
                  </a:lnTo>
                  <a:lnTo>
                    <a:pt x="0" y="855"/>
                  </a:lnTo>
                  <a:lnTo>
                    <a:pt x="0" y="843"/>
                  </a:lnTo>
                  <a:lnTo>
                    <a:pt x="0" y="832"/>
                  </a:lnTo>
                  <a:lnTo>
                    <a:pt x="0" y="820"/>
                  </a:lnTo>
                  <a:lnTo>
                    <a:pt x="0" y="808"/>
                  </a:lnTo>
                  <a:lnTo>
                    <a:pt x="0" y="797"/>
                  </a:lnTo>
                  <a:lnTo>
                    <a:pt x="0" y="785"/>
                  </a:lnTo>
                  <a:lnTo>
                    <a:pt x="0" y="774"/>
                  </a:lnTo>
                  <a:lnTo>
                    <a:pt x="0" y="762"/>
                  </a:lnTo>
                  <a:lnTo>
                    <a:pt x="0" y="751"/>
                  </a:lnTo>
                  <a:lnTo>
                    <a:pt x="0" y="740"/>
                  </a:lnTo>
                  <a:lnTo>
                    <a:pt x="0" y="728"/>
                  </a:lnTo>
                  <a:lnTo>
                    <a:pt x="0" y="716"/>
                  </a:lnTo>
                  <a:lnTo>
                    <a:pt x="0" y="704"/>
                  </a:lnTo>
                  <a:lnTo>
                    <a:pt x="0" y="693"/>
                  </a:lnTo>
                  <a:lnTo>
                    <a:pt x="0" y="682"/>
                  </a:lnTo>
                  <a:lnTo>
                    <a:pt x="0" y="670"/>
                  </a:lnTo>
                  <a:lnTo>
                    <a:pt x="0" y="659"/>
                  </a:lnTo>
                  <a:lnTo>
                    <a:pt x="0" y="647"/>
                  </a:lnTo>
                  <a:lnTo>
                    <a:pt x="0" y="635"/>
                  </a:lnTo>
                  <a:lnTo>
                    <a:pt x="0" y="624"/>
                  </a:lnTo>
                  <a:lnTo>
                    <a:pt x="0" y="612"/>
                  </a:lnTo>
                  <a:lnTo>
                    <a:pt x="0" y="601"/>
                  </a:lnTo>
                  <a:lnTo>
                    <a:pt x="0" y="589"/>
                  </a:lnTo>
                  <a:lnTo>
                    <a:pt x="0" y="577"/>
                  </a:lnTo>
                  <a:lnTo>
                    <a:pt x="0" y="566"/>
                  </a:lnTo>
                  <a:lnTo>
                    <a:pt x="0" y="554"/>
                  </a:lnTo>
                  <a:lnTo>
                    <a:pt x="0" y="543"/>
                  </a:lnTo>
                  <a:lnTo>
                    <a:pt x="0" y="531"/>
                  </a:lnTo>
                  <a:lnTo>
                    <a:pt x="0" y="520"/>
                  </a:lnTo>
                  <a:lnTo>
                    <a:pt x="0" y="509"/>
                  </a:lnTo>
                  <a:lnTo>
                    <a:pt x="0" y="497"/>
                  </a:lnTo>
                  <a:lnTo>
                    <a:pt x="0" y="485"/>
                  </a:lnTo>
                  <a:lnTo>
                    <a:pt x="0" y="473"/>
                  </a:lnTo>
                  <a:lnTo>
                    <a:pt x="0" y="462"/>
                  </a:lnTo>
                  <a:lnTo>
                    <a:pt x="0" y="451"/>
                  </a:lnTo>
                  <a:lnTo>
                    <a:pt x="0" y="439"/>
                  </a:lnTo>
                  <a:lnTo>
                    <a:pt x="0" y="428"/>
                  </a:lnTo>
                  <a:lnTo>
                    <a:pt x="0" y="416"/>
                  </a:lnTo>
                  <a:lnTo>
                    <a:pt x="0" y="404"/>
                  </a:lnTo>
                  <a:lnTo>
                    <a:pt x="0" y="393"/>
                  </a:lnTo>
                  <a:lnTo>
                    <a:pt x="0" y="381"/>
                  </a:lnTo>
                  <a:lnTo>
                    <a:pt x="0" y="370"/>
                  </a:lnTo>
                  <a:lnTo>
                    <a:pt x="0" y="358"/>
                  </a:lnTo>
                  <a:lnTo>
                    <a:pt x="0" y="347"/>
                  </a:lnTo>
                  <a:lnTo>
                    <a:pt x="0" y="335"/>
                  </a:lnTo>
                  <a:lnTo>
                    <a:pt x="0" y="324"/>
                  </a:lnTo>
                  <a:lnTo>
                    <a:pt x="0" y="312"/>
                  </a:lnTo>
                  <a:lnTo>
                    <a:pt x="0" y="300"/>
                  </a:lnTo>
                  <a:lnTo>
                    <a:pt x="0" y="289"/>
                  </a:lnTo>
                  <a:lnTo>
                    <a:pt x="0" y="277"/>
                  </a:lnTo>
                  <a:lnTo>
                    <a:pt x="0" y="266"/>
                  </a:lnTo>
                  <a:lnTo>
                    <a:pt x="0" y="254"/>
                  </a:lnTo>
                  <a:lnTo>
                    <a:pt x="0" y="242"/>
                  </a:lnTo>
                  <a:lnTo>
                    <a:pt x="0" y="231"/>
                  </a:lnTo>
                  <a:lnTo>
                    <a:pt x="0" y="220"/>
                  </a:lnTo>
                  <a:lnTo>
                    <a:pt x="0" y="208"/>
                  </a:lnTo>
                  <a:lnTo>
                    <a:pt x="0" y="197"/>
                  </a:lnTo>
                  <a:lnTo>
                    <a:pt x="0" y="185"/>
                  </a:lnTo>
                  <a:lnTo>
                    <a:pt x="0" y="173"/>
                  </a:lnTo>
                  <a:lnTo>
                    <a:pt x="0" y="162"/>
                  </a:lnTo>
                  <a:lnTo>
                    <a:pt x="0" y="150"/>
                  </a:lnTo>
                  <a:lnTo>
                    <a:pt x="0" y="139"/>
                  </a:lnTo>
                  <a:lnTo>
                    <a:pt x="0" y="127"/>
                  </a:lnTo>
                  <a:lnTo>
                    <a:pt x="0" y="116"/>
                  </a:lnTo>
                  <a:lnTo>
                    <a:pt x="0" y="104"/>
                  </a:lnTo>
                  <a:lnTo>
                    <a:pt x="0" y="93"/>
                  </a:lnTo>
                  <a:lnTo>
                    <a:pt x="0" y="81"/>
                  </a:lnTo>
                  <a:lnTo>
                    <a:pt x="0" y="69"/>
                  </a:lnTo>
                  <a:lnTo>
                    <a:pt x="0" y="58"/>
                  </a:lnTo>
                  <a:lnTo>
                    <a:pt x="0" y="46"/>
                  </a:lnTo>
                  <a:lnTo>
                    <a:pt x="0" y="35"/>
                  </a:lnTo>
                  <a:lnTo>
                    <a:pt x="0" y="23"/>
                  </a:lnTo>
                  <a:lnTo>
                    <a:pt x="0" y="12"/>
                  </a:lnTo>
                  <a:lnTo>
                    <a:pt x="0" y="0"/>
                  </a:lnTo>
                  <a:lnTo>
                    <a:pt x="2787" y="0"/>
                  </a:lnTo>
                  <a:lnTo>
                    <a:pt x="2786" y="12"/>
                  </a:lnTo>
                  <a:lnTo>
                    <a:pt x="2784" y="23"/>
                  </a:lnTo>
                  <a:lnTo>
                    <a:pt x="2783" y="35"/>
                  </a:lnTo>
                  <a:lnTo>
                    <a:pt x="2781" y="46"/>
                  </a:lnTo>
                  <a:lnTo>
                    <a:pt x="2779" y="58"/>
                  </a:lnTo>
                  <a:lnTo>
                    <a:pt x="2778" y="69"/>
                  </a:lnTo>
                  <a:lnTo>
                    <a:pt x="2776" y="81"/>
                  </a:lnTo>
                  <a:lnTo>
                    <a:pt x="2774" y="93"/>
                  </a:lnTo>
                  <a:lnTo>
                    <a:pt x="2772" y="104"/>
                  </a:lnTo>
                  <a:lnTo>
                    <a:pt x="2771" y="116"/>
                  </a:lnTo>
                  <a:lnTo>
                    <a:pt x="2768" y="127"/>
                  </a:lnTo>
                  <a:lnTo>
                    <a:pt x="2767" y="139"/>
                  </a:lnTo>
                  <a:lnTo>
                    <a:pt x="2765" y="150"/>
                  </a:lnTo>
                  <a:lnTo>
                    <a:pt x="2763" y="162"/>
                  </a:lnTo>
                  <a:lnTo>
                    <a:pt x="2760" y="173"/>
                  </a:lnTo>
                  <a:lnTo>
                    <a:pt x="2758" y="185"/>
                  </a:lnTo>
                  <a:lnTo>
                    <a:pt x="2756" y="197"/>
                  </a:lnTo>
                  <a:lnTo>
                    <a:pt x="2754" y="208"/>
                  </a:lnTo>
                  <a:lnTo>
                    <a:pt x="2752" y="220"/>
                  </a:lnTo>
                  <a:lnTo>
                    <a:pt x="2749" y="231"/>
                  </a:lnTo>
                  <a:lnTo>
                    <a:pt x="2747" y="242"/>
                  </a:lnTo>
                  <a:lnTo>
                    <a:pt x="2745" y="254"/>
                  </a:lnTo>
                  <a:lnTo>
                    <a:pt x="2743" y="266"/>
                  </a:lnTo>
                  <a:lnTo>
                    <a:pt x="2740" y="277"/>
                  </a:lnTo>
                  <a:lnTo>
                    <a:pt x="2737" y="289"/>
                  </a:lnTo>
                  <a:lnTo>
                    <a:pt x="2735" y="300"/>
                  </a:lnTo>
                  <a:lnTo>
                    <a:pt x="2733" y="312"/>
                  </a:lnTo>
                  <a:lnTo>
                    <a:pt x="2730" y="324"/>
                  </a:lnTo>
                  <a:lnTo>
                    <a:pt x="2728" y="335"/>
                  </a:lnTo>
                  <a:lnTo>
                    <a:pt x="2725" y="347"/>
                  </a:lnTo>
                  <a:lnTo>
                    <a:pt x="2722" y="358"/>
                  </a:lnTo>
                  <a:lnTo>
                    <a:pt x="2719" y="370"/>
                  </a:lnTo>
                  <a:lnTo>
                    <a:pt x="2717" y="381"/>
                  </a:lnTo>
                  <a:lnTo>
                    <a:pt x="2714" y="393"/>
                  </a:lnTo>
                  <a:lnTo>
                    <a:pt x="2711" y="404"/>
                  </a:lnTo>
                  <a:lnTo>
                    <a:pt x="2709" y="416"/>
                  </a:lnTo>
                  <a:lnTo>
                    <a:pt x="2706" y="428"/>
                  </a:lnTo>
                  <a:lnTo>
                    <a:pt x="2703" y="439"/>
                  </a:lnTo>
                  <a:lnTo>
                    <a:pt x="2700" y="451"/>
                  </a:lnTo>
                  <a:lnTo>
                    <a:pt x="2698" y="462"/>
                  </a:lnTo>
                  <a:lnTo>
                    <a:pt x="2694" y="473"/>
                  </a:lnTo>
                  <a:lnTo>
                    <a:pt x="2692" y="485"/>
                  </a:lnTo>
                  <a:lnTo>
                    <a:pt x="2688" y="497"/>
                  </a:lnTo>
                  <a:lnTo>
                    <a:pt x="2686" y="509"/>
                  </a:lnTo>
                  <a:lnTo>
                    <a:pt x="2682" y="520"/>
                  </a:lnTo>
                  <a:lnTo>
                    <a:pt x="2679" y="531"/>
                  </a:lnTo>
                  <a:lnTo>
                    <a:pt x="2676" y="543"/>
                  </a:lnTo>
                  <a:lnTo>
                    <a:pt x="2673" y="554"/>
                  </a:lnTo>
                  <a:lnTo>
                    <a:pt x="2670" y="566"/>
                  </a:lnTo>
                  <a:lnTo>
                    <a:pt x="2667" y="577"/>
                  </a:lnTo>
                  <a:lnTo>
                    <a:pt x="2664" y="589"/>
                  </a:lnTo>
                  <a:lnTo>
                    <a:pt x="2661" y="601"/>
                  </a:lnTo>
                  <a:lnTo>
                    <a:pt x="2658" y="612"/>
                  </a:lnTo>
                  <a:lnTo>
                    <a:pt x="2655" y="624"/>
                  </a:lnTo>
                  <a:lnTo>
                    <a:pt x="2651" y="635"/>
                  </a:lnTo>
                  <a:lnTo>
                    <a:pt x="2648" y="647"/>
                  </a:lnTo>
                  <a:lnTo>
                    <a:pt x="2645" y="659"/>
                  </a:lnTo>
                  <a:lnTo>
                    <a:pt x="2642" y="670"/>
                  </a:lnTo>
                  <a:lnTo>
                    <a:pt x="2638" y="682"/>
                  </a:lnTo>
                  <a:lnTo>
                    <a:pt x="2635" y="693"/>
                  </a:lnTo>
                  <a:lnTo>
                    <a:pt x="2631" y="704"/>
                  </a:lnTo>
                  <a:lnTo>
                    <a:pt x="2628" y="716"/>
                  </a:lnTo>
                  <a:lnTo>
                    <a:pt x="2625" y="728"/>
                  </a:lnTo>
                  <a:lnTo>
                    <a:pt x="2621" y="740"/>
                  </a:lnTo>
                  <a:lnTo>
                    <a:pt x="2618" y="751"/>
                  </a:lnTo>
                  <a:lnTo>
                    <a:pt x="2615" y="762"/>
                  </a:lnTo>
                  <a:lnTo>
                    <a:pt x="2611" y="774"/>
                  </a:lnTo>
                  <a:lnTo>
                    <a:pt x="2608" y="785"/>
                  </a:lnTo>
                  <a:lnTo>
                    <a:pt x="2605" y="797"/>
                  </a:lnTo>
                  <a:lnTo>
                    <a:pt x="2601" y="808"/>
                  </a:lnTo>
                  <a:lnTo>
                    <a:pt x="2597" y="820"/>
                  </a:lnTo>
                  <a:lnTo>
                    <a:pt x="2594" y="832"/>
                  </a:lnTo>
                  <a:lnTo>
                    <a:pt x="2590" y="843"/>
                  </a:lnTo>
                  <a:lnTo>
                    <a:pt x="2587" y="855"/>
                  </a:lnTo>
                  <a:lnTo>
                    <a:pt x="2583" y="866"/>
                  </a:lnTo>
                  <a:lnTo>
                    <a:pt x="2580" y="878"/>
                  </a:lnTo>
                  <a:lnTo>
                    <a:pt x="2576" y="889"/>
                  </a:lnTo>
                  <a:lnTo>
                    <a:pt x="2572" y="901"/>
                  </a:lnTo>
                  <a:lnTo>
                    <a:pt x="2569" y="913"/>
                  </a:lnTo>
                  <a:lnTo>
                    <a:pt x="2565" y="924"/>
                  </a:lnTo>
                  <a:lnTo>
                    <a:pt x="2562" y="935"/>
                  </a:lnTo>
                  <a:lnTo>
                    <a:pt x="2558" y="947"/>
                  </a:lnTo>
                  <a:lnTo>
                    <a:pt x="2554" y="959"/>
                  </a:lnTo>
                  <a:lnTo>
                    <a:pt x="2551" y="971"/>
                  </a:lnTo>
                  <a:lnTo>
                    <a:pt x="2547" y="982"/>
                  </a:lnTo>
                  <a:lnTo>
                    <a:pt x="2544" y="993"/>
                  </a:lnTo>
                  <a:lnTo>
                    <a:pt x="2540" y="1005"/>
                  </a:lnTo>
                  <a:lnTo>
                    <a:pt x="2536" y="1016"/>
                  </a:lnTo>
                  <a:lnTo>
                    <a:pt x="2532" y="1028"/>
                  </a:lnTo>
                  <a:lnTo>
                    <a:pt x="2529" y="1040"/>
                  </a:lnTo>
                  <a:lnTo>
                    <a:pt x="2525" y="1051"/>
                  </a:lnTo>
                  <a:lnTo>
                    <a:pt x="2521" y="1063"/>
                  </a:lnTo>
                  <a:lnTo>
                    <a:pt x="2517" y="1074"/>
                  </a:lnTo>
                  <a:lnTo>
                    <a:pt x="2514" y="1086"/>
                  </a:lnTo>
                  <a:lnTo>
                    <a:pt x="2510" y="1097"/>
                  </a:lnTo>
                  <a:lnTo>
                    <a:pt x="2506" y="1108"/>
                  </a:lnTo>
                  <a:lnTo>
                    <a:pt x="2502" y="1120"/>
                  </a:lnTo>
                  <a:lnTo>
                    <a:pt x="2499" y="1132"/>
                  </a:lnTo>
                  <a:lnTo>
                    <a:pt x="2495" y="1144"/>
                  </a:lnTo>
                  <a:lnTo>
                    <a:pt x="2491" y="1155"/>
                  </a:lnTo>
                  <a:lnTo>
                    <a:pt x="2487" y="1166"/>
                  </a:lnTo>
                  <a:lnTo>
                    <a:pt x="2483" y="1178"/>
                  </a:lnTo>
                  <a:lnTo>
                    <a:pt x="2479" y="1190"/>
                  </a:lnTo>
                  <a:lnTo>
                    <a:pt x="2476" y="1201"/>
                  </a:lnTo>
                  <a:lnTo>
                    <a:pt x="2471" y="1213"/>
                  </a:lnTo>
                  <a:lnTo>
                    <a:pt x="2468" y="1224"/>
                  </a:lnTo>
                  <a:lnTo>
                    <a:pt x="2464" y="1236"/>
                  </a:lnTo>
                  <a:lnTo>
                    <a:pt x="2460" y="1247"/>
                  </a:lnTo>
                  <a:lnTo>
                    <a:pt x="2456" y="1259"/>
                  </a:lnTo>
                  <a:lnTo>
                    <a:pt x="2452" y="1271"/>
                  </a:lnTo>
                  <a:lnTo>
                    <a:pt x="2448" y="1282"/>
                  </a:lnTo>
                  <a:lnTo>
                    <a:pt x="2444" y="1294"/>
                  </a:lnTo>
                  <a:lnTo>
                    <a:pt x="2440" y="1305"/>
                  </a:lnTo>
                  <a:lnTo>
                    <a:pt x="2436" y="1317"/>
                  </a:lnTo>
                  <a:lnTo>
                    <a:pt x="2432" y="1328"/>
                  </a:lnTo>
                  <a:lnTo>
                    <a:pt x="2428" y="1339"/>
                  </a:lnTo>
                  <a:lnTo>
                    <a:pt x="2424" y="1351"/>
                  </a:lnTo>
                  <a:lnTo>
                    <a:pt x="2420" y="1363"/>
                  </a:lnTo>
                  <a:lnTo>
                    <a:pt x="2416" y="1375"/>
                  </a:lnTo>
                  <a:lnTo>
                    <a:pt x="2412" y="1386"/>
                  </a:lnTo>
                  <a:lnTo>
                    <a:pt x="2408" y="1397"/>
                  </a:lnTo>
                  <a:lnTo>
                    <a:pt x="2404" y="1409"/>
                  </a:lnTo>
                  <a:lnTo>
                    <a:pt x="2400" y="1420"/>
                  </a:lnTo>
                  <a:lnTo>
                    <a:pt x="2396" y="1432"/>
                  </a:lnTo>
                  <a:lnTo>
                    <a:pt x="2391" y="1444"/>
                  </a:lnTo>
                  <a:lnTo>
                    <a:pt x="2387" y="1455"/>
                  </a:lnTo>
                  <a:lnTo>
                    <a:pt x="2383" y="1467"/>
                  </a:lnTo>
                  <a:lnTo>
                    <a:pt x="2379" y="1478"/>
                  </a:lnTo>
                  <a:lnTo>
                    <a:pt x="2375" y="1490"/>
                  </a:lnTo>
                  <a:lnTo>
                    <a:pt x="2371" y="1502"/>
                  </a:lnTo>
                  <a:lnTo>
                    <a:pt x="2367" y="1513"/>
                  </a:lnTo>
                  <a:lnTo>
                    <a:pt x="2362" y="1525"/>
                  </a:lnTo>
                  <a:lnTo>
                    <a:pt x="2358" y="1536"/>
                  </a:lnTo>
                  <a:lnTo>
                    <a:pt x="2354" y="1548"/>
                  </a:lnTo>
                  <a:lnTo>
                    <a:pt x="2350" y="1559"/>
                  </a:lnTo>
                  <a:lnTo>
                    <a:pt x="2345" y="1570"/>
                  </a:lnTo>
                  <a:lnTo>
                    <a:pt x="2341" y="1582"/>
                  </a:lnTo>
                  <a:lnTo>
                    <a:pt x="2337" y="1594"/>
                  </a:lnTo>
                  <a:lnTo>
                    <a:pt x="2332" y="1606"/>
                  </a:lnTo>
                  <a:lnTo>
                    <a:pt x="2328" y="1617"/>
                  </a:lnTo>
                  <a:lnTo>
                    <a:pt x="2324" y="1628"/>
                  </a:lnTo>
                  <a:lnTo>
                    <a:pt x="2319" y="1640"/>
                  </a:lnTo>
                  <a:lnTo>
                    <a:pt x="2315" y="1651"/>
                  </a:lnTo>
                  <a:lnTo>
                    <a:pt x="2311" y="1663"/>
                  </a:lnTo>
                  <a:lnTo>
                    <a:pt x="2306" y="1675"/>
                  </a:lnTo>
                  <a:lnTo>
                    <a:pt x="2302" y="1686"/>
                  </a:lnTo>
                  <a:lnTo>
                    <a:pt x="2297" y="1698"/>
                  </a:lnTo>
                  <a:lnTo>
                    <a:pt x="2292" y="1709"/>
                  </a:lnTo>
                  <a:lnTo>
                    <a:pt x="2288" y="1721"/>
                  </a:lnTo>
                  <a:lnTo>
                    <a:pt x="2283" y="1732"/>
                  </a:lnTo>
                  <a:lnTo>
                    <a:pt x="2279" y="1744"/>
                  </a:lnTo>
                  <a:lnTo>
                    <a:pt x="2274" y="1755"/>
                  </a:lnTo>
                  <a:lnTo>
                    <a:pt x="2270" y="1767"/>
                  </a:lnTo>
                  <a:lnTo>
                    <a:pt x="2265" y="1779"/>
                  </a:lnTo>
                  <a:lnTo>
                    <a:pt x="2260" y="1790"/>
                  </a:lnTo>
                  <a:lnTo>
                    <a:pt x="2256" y="1802"/>
                  </a:lnTo>
                  <a:lnTo>
                    <a:pt x="2251" y="1813"/>
                  </a:lnTo>
                  <a:lnTo>
                    <a:pt x="2246" y="1825"/>
                  </a:lnTo>
                  <a:lnTo>
                    <a:pt x="2242" y="1837"/>
                  </a:lnTo>
                  <a:lnTo>
                    <a:pt x="2237" y="1848"/>
                  </a:lnTo>
                  <a:lnTo>
                    <a:pt x="2232" y="1859"/>
                  </a:lnTo>
                  <a:lnTo>
                    <a:pt x="2227" y="1871"/>
                  </a:lnTo>
                  <a:lnTo>
                    <a:pt x="2223" y="1882"/>
                  </a:lnTo>
                  <a:lnTo>
                    <a:pt x="2218" y="1894"/>
                  </a:lnTo>
                  <a:lnTo>
                    <a:pt x="2213" y="1906"/>
                  </a:lnTo>
                  <a:lnTo>
                    <a:pt x="2208" y="1917"/>
                  </a:lnTo>
                  <a:lnTo>
                    <a:pt x="2203" y="1929"/>
                  </a:lnTo>
                  <a:lnTo>
                    <a:pt x="2198" y="1940"/>
                  </a:lnTo>
                  <a:lnTo>
                    <a:pt x="2193" y="1952"/>
                  </a:lnTo>
                  <a:lnTo>
                    <a:pt x="2188" y="1963"/>
                  </a:lnTo>
                  <a:lnTo>
                    <a:pt x="2183" y="1975"/>
                  </a:lnTo>
                  <a:lnTo>
                    <a:pt x="2178" y="1986"/>
                  </a:lnTo>
                  <a:lnTo>
                    <a:pt x="2173" y="1998"/>
                  </a:lnTo>
                  <a:lnTo>
                    <a:pt x="2167" y="2010"/>
                  </a:lnTo>
                  <a:lnTo>
                    <a:pt x="2162" y="2021"/>
                  </a:lnTo>
                  <a:lnTo>
                    <a:pt x="2157" y="2033"/>
                  </a:lnTo>
                  <a:lnTo>
                    <a:pt x="2152" y="2044"/>
                  </a:lnTo>
                  <a:lnTo>
                    <a:pt x="2146" y="2056"/>
                  </a:lnTo>
                  <a:lnTo>
                    <a:pt x="2141" y="2067"/>
                  </a:lnTo>
                  <a:lnTo>
                    <a:pt x="2135" y="2079"/>
                  </a:lnTo>
                  <a:lnTo>
                    <a:pt x="2130" y="2090"/>
                  </a:lnTo>
                  <a:lnTo>
                    <a:pt x="2125" y="2102"/>
                  </a:lnTo>
                  <a:lnTo>
                    <a:pt x="2120" y="2113"/>
                  </a:lnTo>
                  <a:lnTo>
                    <a:pt x="2114" y="2125"/>
                  </a:lnTo>
                  <a:lnTo>
                    <a:pt x="2108" y="2137"/>
                  </a:lnTo>
                  <a:lnTo>
                    <a:pt x="2103" y="2148"/>
                  </a:lnTo>
                  <a:lnTo>
                    <a:pt x="2097" y="2160"/>
                  </a:lnTo>
                  <a:lnTo>
                    <a:pt x="2091" y="2171"/>
                  </a:lnTo>
                  <a:lnTo>
                    <a:pt x="2085" y="2183"/>
                  </a:lnTo>
                  <a:lnTo>
                    <a:pt x="2080" y="2194"/>
                  </a:lnTo>
                  <a:lnTo>
                    <a:pt x="2074" y="2206"/>
                  </a:lnTo>
                  <a:lnTo>
                    <a:pt x="2068" y="2217"/>
                  </a:lnTo>
                  <a:lnTo>
                    <a:pt x="2062" y="2229"/>
                  </a:lnTo>
                  <a:lnTo>
                    <a:pt x="2056" y="2241"/>
                  </a:lnTo>
                  <a:lnTo>
                    <a:pt x="2050" y="2252"/>
                  </a:lnTo>
                  <a:lnTo>
                    <a:pt x="2044" y="2263"/>
                  </a:lnTo>
                  <a:lnTo>
                    <a:pt x="2038" y="2275"/>
                  </a:lnTo>
                  <a:lnTo>
                    <a:pt x="2032" y="2286"/>
                  </a:lnTo>
                  <a:lnTo>
                    <a:pt x="2025" y="2298"/>
                  </a:lnTo>
                  <a:lnTo>
                    <a:pt x="2019" y="2310"/>
                  </a:lnTo>
                  <a:lnTo>
                    <a:pt x="2013" y="2321"/>
                  </a:lnTo>
                  <a:lnTo>
                    <a:pt x="2007" y="2333"/>
                  </a:lnTo>
                  <a:lnTo>
                    <a:pt x="2000" y="2344"/>
                  </a:lnTo>
                  <a:lnTo>
                    <a:pt x="1994" y="2356"/>
                  </a:lnTo>
                  <a:lnTo>
                    <a:pt x="1987" y="2368"/>
                  </a:lnTo>
                  <a:lnTo>
                    <a:pt x="1981" y="2379"/>
                  </a:lnTo>
                  <a:lnTo>
                    <a:pt x="1975" y="2391"/>
                  </a:lnTo>
                  <a:lnTo>
                    <a:pt x="1968" y="2402"/>
                  </a:lnTo>
                  <a:lnTo>
                    <a:pt x="1961" y="2414"/>
                  </a:lnTo>
                  <a:lnTo>
                    <a:pt x="1954" y="2425"/>
                  </a:lnTo>
                  <a:lnTo>
                    <a:pt x="1947" y="2437"/>
                  </a:lnTo>
                  <a:lnTo>
                    <a:pt x="1940" y="2448"/>
                  </a:lnTo>
                  <a:lnTo>
                    <a:pt x="1933" y="2460"/>
                  </a:lnTo>
                  <a:lnTo>
                    <a:pt x="1926" y="2472"/>
                  </a:lnTo>
                  <a:lnTo>
                    <a:pt x="1919" y="2483"/>
                  </a:lnTo>
                  <a:lnTo>
                    <a:pt x="1912" y="2494"/>
                  </a:lnTo>
                  <a:lnTo>
                    <a:pt x="1905" y="2506"/>
                  </a:lnTo>
                  <a:lnTo>
                    <a:pt x="1898" y="2517"/>
                  </a:lnTo>
                  <a:lnTo>
                    <a:pt x="1890" y="2529"/>
                  </a:lnTo>
                  <a:lnTo>
                    <a:pt x="1883" y="2541"/>
                  </a:lnTo>
                  <a:lnTo>
                    <a:pt x="1875" y="2552"/>
                  </a:lnTo>
                  <a:lnTo>
                    <a:pt x="1868" y="2564"/>
                  </a:lnTo>
                  <a:lnTo>
                    <a:pt x="1860" y="2575"/>
                  </a:lnTo>
                  <a:lnTo>
                    <a:pt x="1852" y="2587"/>
                  </a:lnTo>
                  <a:lnTo>
                    <a:pt x="1845" y="2598"/>
                  </a:lnTo>
                  <a:lnTo>
                    <a:pt x="1837" y="2610"/>
                  </a:lnTo>
                  <a:lnTo>
                    <a:pt x="1828" y="2622"/>
                  </a:lnTo>
                  <a:lnTo>
                    <a:pt x="1821" y="2633"/>
                  </a:lnTo>
                  <a:lnTo>
                    <a:pt x="1813" y="2645"/>
                  </a:lnTo>
                  <a:lnTo>
                    <a:pt x="1804" y="2656"/>
                  </a:lnTo>
                  <a:lnTo>
                    <a:pt x="1796" y="2668"/>
                  </a:lnTo>
                  <a:lnTo>
                    <a:pt x="1788" y="2680"/>
                  </a:lnTo>
                  <a:lnTo>
                    <a:pt x="1779" y="2691"/>
                  </a:lnTo>
                  <a:lnTo>
                    <a:pt x="1771" y="2703"/>
                  </a:lnTo>
                  <a:lnTo>
                    <a:pt x="1762" y="2714"/>
                  </a:lnTo>
                  <a:lnTo>
                    <a:pt x="1754" y="2725"/>
                  </a:lnTo>
                  <a:lnTo>
                    <a:pt x="1745" y="2737"/>
                  </a:lnTo>
                  <a:lnTo>
                    <a:pt x="1736" y="2748"/>
                  </a:lnTo>
                  <a:lnTo>
                    <a:pt x="1727" y="2760"/>
                  </a:lnTo>
                  <a:lnTo>
                    <a:pt x="1718" y="2772"/>
                  </a:lnTo>
                  <a:lnTo>
                    <a:pt x="1709" y="2783"/>
                  </a:lnTo>
                  <a:lnTo>
                    <a:pt x="1699" y="2795"/>
                  </a:lnTo>
                  <a:lnTo>
                    <a:pt x="1690" y="2806"/>
                  </a:lnTo>
                  <a:lnTo>
                    <a:pt x="1681" y="2818"/>
                  </a:lnTo>
                  <a:lnTo>
                    <a:pt x="1672" y="2829"/>
                  </a:lnTo>
                  <a:lnTo>
                    <a:pt x="1662" y="2841"/>
                  </a:lnTo>
                  <a:lnTo>
                    <a:pt x="1652" y="2853"/>
                  </a:lnTo>
                  <a:lnTo>
                    <a:pt x="1642" y="2864"/>
                  </a:lnTo>
                  <a:lnTo>
                    <a:pt x="1632" y="2876"/>
                  </a:lnTo>
                  <a:lnTo>
                    <a:pt x="1623" y="2887"/>
                  </a:lnTo>
                  <a:lnTo>
                    <a:pt x="1612" y="2899"/>
                  </a:lnTo>
                  <a:lnTo>
                    <a:pt x="1602" y="2910"/>
                  </a:lnTo>
                  <a:lnTo>
                    <a:pt x="1592" y="2922"/>
                  </a:lnTo>
                  <a:lnTo>
                    <a:pt x="1581" y="2933"/>
                  </a:lnTo>
                  <a:lnTo>
                    <a:pt x="1571" y="2945"/>
                  </a:lnTo>
                  <a:lnTo>
                    <a:pt x="1561" y="2956"/>
                  </a:lnTo>
                  <a:lnTo>
                    <a:pt x="1550" y="2968"/>
                  </a:lnTo>
                  <a:lnTo>
                    <a:pt x="1539" y="2979"/>
                  </a:lnTo>
                  <a:lnTo>
                    <a:pt x="1528" y="2991"/>
                  </a:lnTo>
                  <a:lnTo>
                    <a:pt x="1517" y="3003"/>
                  </a:lnTo>
                  <a:lnTo>
                    <a:pt x="1506" y="3014"/>
                  </a:lnTo>
                  <a:lnTo>
                    <a:pt x="1495" y="3026"/>
                  </a:lnTo>
                  <a:lnTo>
                    <a:pt x="1483" y="3037"/>
                  </a:lnTo>
                  <a:lnTo>
                    <a:pt x="1471" y="3049"/>
                  </a:lnTo>
                  <a:lnTo>
                    <a:pt x="1460" y="3060"/>
                  </a:lnTo>
                  <a:lnTo>
                    <a:pt x="1448" y="3072"/>
                  </a:lnTo>
                  <a:lnTo>
                    <a:pt x="1436" y="3084"/>
                  </a:lnTo>
                  <a:lnTo>
                    <a:pt x="1424" y="3095"/>
                  </a:lnTo>
                  <a:lnTo>
                    <a:pt x="1412" y="3107"/>
                  </a:lnTo>
                  <a:lnTo>
                    <a:pt x="1400" y="3118"/>
                  </a:lnTo>
                  <a:lnTo>
                    <a:pt x="1387" y="3129"/>
                  </a:lnTo>
                  <a:lnTo>
                    <a:pt x="1375" y="3141"/>
                  </a:lnTo>
                  <a:lnTo>
                    <a:pt x="1362" y="3153"/>
                  </a:lnTo>
                  <a:lnTo>
                    <a:pt x="1349" y="3164"/>
                  </a:lnTo>
                  <a:lnTo>
                    <a:pt x="1336" y="3176"/>
                  </a:lnTo>
                  <a:lnTo>
                    <a:pt x="1323" y="3187"/>
                  </a:lnTo>
                  <a:lnTo>
                    <a:pt x="1311" y="3199"/>
                  </a:lnTo>
                  <a:lnTo>
                    <a:pt x="1297" y="3211"/>
                  </a:lnTo>
                  <a:lnTo>
                    <a:pt x="1284" y="3222"/>
                  </a:lnTo>
                  <a:lnTo>
                    <a:pt x="1270" y="3234"/>
                  </a:lnTo>
                  <a:lnTo>
                    <a:pt x="1256" y="3245"/>
                  </a:lnTo>
                  <a:lnTo>
                    <a:pt x="1243" y="3257"/>
                  </a:lnTo>
                  <a:lnTo>
                    <a:pt x="1228" y="3268"/>
                  </a:lnTo>
                  <a:lnTo>
                    <a:pt x="1214" y="3280"/>
                  </a:lnTo>
                  <a:lnTo>
                    <a:pt x="1200" y="3291"/>
                  </a:lnTo>
                  <a:lnTo>
                    <a:pt x="1185" y="3303"/>
                  </a:lnTo>
                  <a:lnTo>
                    <a:pt x="1171" y="3315"/>
                  </a:lnTo>
                  <a:lnTo>
                    <a:pt x="1156" y="3326"/>
                  </a:lnTo>
                  <a:lnTo>
                    <a:pt x="1141" y="3338"/>
                  </a:lnTo>
                  <a:lnTo>
                    <a:pt x="1126" y="3349"/>
                  </a:lnTo>
                  <a:lnTo>
                    <a:pt x="1110" y="3360"/>
                  </a:lnTo>
                  <a:lnTo>
                    <a:pt x="1095" y="3372"/>
                  </a:lnTo>
                  <a:lnTo>
                    <a:pt x="1079" y="3384"/>
                  </a:lnTo>
                  <a:lnTo>
                    <a:pt x="1063" y="3395"/>
                  </a:lnTo>
                  <a:lnTo>
                    <a:pt x="1048" y="3407"/>
                  </a:lnTo>
                  <a:lnTo>
                    <a:pt x="1031" y="3418"/>
                  </a:lnTo>
                  <a:lnTo>
                    <a:pt x="1016" y="3430"/>
                  </a:lnTo>
                  <a:lnTo>
                    <a:pt x="999" y="3441"/>
                  </a:lnTo>
                  <a:lnTo>
                    <a:pt x="982" y="3453"/>
                  </a:lnTo>
                  <a:lnTo>
                    <a:pt x="966" y="3464"/>
                  </a:lnTo>
                  <a:lnTo>
                    <a:pt x="0" y="3464"/>
                  </a:lnTo>
                  <a:close/>
                </a:path>
              </a:pathLst>
            </a:custGeom>
            <a:noFill/>
            <a:ln w="1588" cap="rnd">
              <a:solidFill>
                <a:srgbClr val="EFF3F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29" name="Freeform 10">
              <a:extLst>
                <a:ext uri="{FF2B5EF4-FFF2-40B4-BE49-F238E27FC236}">
                  <a16:creationId xmlns:a16="http://schemas.microsoft.com/office/drawing/2014/main" xmlns="" id="{B96E3ABC-8429-415B-9947-8DD8A37DD8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2801" y="482601"/>
              <a:ext cx="3971925" cy="5499100"/>
            </a:xfrm>
            <a:custGeom>
              <a:avLst/>
              <a:gdLst>
                <a:gd name="T0" fmla="*/ 144 w 2502"/>
                <a:gd name="T1" fmla="*/ 3360 h 3464"/>
                <a:gd name="T2" fmla="*/ 290 w 2502"/>
                <a:gd name="T3" fmla="*/ 3245 h 3464"/>
                <a:gd name="T4" fmla="*/ 421 w 2502"/>
                <a:gd name="T5" fmla="*/ 3129 h 3464"/>
                <a:gd name="T6" fmla="*/ 540 w 2502"/>
                <a:gd name="T7" fmla="*/ 3014 h 3464"/>
                <a:gd name="T8" fmla="*/ 646 w 2502"/>
                <a:gd name="T9" fmla="*/ 2899 h 3464"/>
                <a:gd name="T10" fmla="*/ 743 w 2502"/>
                <a:gd name="T11" fmla="*/ 2783 h 3464"/>
                <a:gd name="T12" fmla="*/ 830 w 2502"/>
                <a:gd name="T13" fmla="*/ 2668 h 3464"/>
                <a:gd name="T14" fmla="*/ 909 w 2502"/>
                <a:gd name="T15" fmla="*/ 2552 h 3464"/>
                <a:gd name="T16" fmla="*/ 981 w 2502"/>
                <a:gd name="T17" fmla="*/ 2437 h 3464"/>
                <a:gd name="T18" fmla="*/ 1047 w 2502"/>
                <a:gd name="T19" fmla="*/ 2321 h 3464"/>
                <a:gd name="T20" fmla="*/ 1108 w 2502"/>
                <a:gd name="T21" fmla="*/ 2206 h 3464"/>
                <a:gd name="T22" fmla="*/ 1164 w 2502"/>
                <a:gd name="T23" fmla="*/ 2090 h 3464"/>
                <a:gd name="T24" fmla="*/ 1217 w 2502"/>
                <a:gd name="T25" fmla="*/ 1975 h 3464"/>
                <a:gd name="T26" fmla="*/ 1266 w 2502"/>
                <a:gd name="T27" fmla="*/ 1859 h 3464"/>
                <a:gd name="T28" fmla="*/ 1313 w 2502"/>
                <a:gd name="T29" fmla="*/ 1744 h 3464"/>
                <a:gd name="T30" fmla="*/ 1358 w 2502"/>
                <a:gd name="T31" fmla="*/ 1628 h 3464"/>
                <a:gd name="T32" fmla="*/ 1401 w 2502"/>
                <a:gd name="T33" fmla="*/ 1513 h 3464"/>
                <a:gd name="T34" fmla="*/ 1442 w 2502"/>
                <a:gd name="T35" fmla="*/ 1397 h 3464"/>
                <a:gd name="T36" fmla="*/ 1482 w 2502"/>
                <a:gd name="T37" fmla="*/ 1282 h 3464"/>
                <a:gd name="T38" fmla="*/ 1521 w 2502"/>
                <a:gd name="T39" fmla="*/ 1166 h 3464"/>
                <a:gd name="T40" fmla="*/ 1559 w 2502"/>
                <a:gd name="T41" fmla="*/ 1051 h 3464"/>
                <a:gd name="T42" fmla="*/ 1596 w 2502"/>
                <a:gd name="T43" fmla="*/ 935 h 3464"/>
                <a:gd name="T44" fmla="*/ 1631 w 2502"/>
                <a:gd name="T45" fmla="*/ 820 h 3464"/>
                <a:gd name="T46" fmla="*/ 1665 w 2502"/>
                <a:gd name="T47" fmla="*/ 704 h 3464"/>
                <a:gd name="T48" fmla="*/ 1698 w 2502"/>
                <a:gd name="T49" fmla="*/ 589 h 3464"/>
                <a:gd name="T50" fmla="*/ 1728 w 2502"/>
                <a:gd name="T51" fmla="*/ 473 h 3464"/>
                <a:gd name="T52" fmla="*/ 1756 w 2502"/>
                <a:gd name="T53" fmla="*/ 358 h 3464"/>
                <a:gd name="T54" fmla="*/ 1781 w 2502"/>
                <a:gd name="T55" fmla="*/ 242 h 3464"/>
                <a:gd name="T56" fmla="*/ 1802 w 2502"/>
                <a:gd name="T57" fmla="*/ 127 h 3464"/>
                <a:gd name="T58" fmla="*/ 1820 w 2502"/>
                <a:gd name="T59" fmla="*/ 12 h 3464"/>
                <a:gd name="T60" fmla="*/ 2502 w 2502"/>
                <a:gd name="T61" fmla="*/ 93 h 3464"/>
                <a:gd name="T62" fmla="*/ 2502 w 2502"/>
                <a:gd name="T63" fmla="*/ 208 h 3464"/>
                <a:gd name="T64" fmla="*/ 2502 w 2502"/>
                <a:gd name="T65" fmla="*/ 324 h 3464"/>
                <a:gd name="T66" fmla="*/ 2502 w 2502"/>
                <a:gd name="T67" fmla="*/ 439 h 3464"/>
                <a:gd name="T68" fmla="*/ 2502 w 2502"/>
                <a:gd name="T69" fmla="*/ 554 h 3464"/>
                <a:gd name="T70" fmla="*/ 2502 w 2502"/>
                <a:gd name="T71" fmla="*/ 670 h 3464"/>
                <a:gd name="T72" fmla="*/ 2502 w 2502"/>
                <a:gd name="T73" fmla="*/ 785 h 3464"/>
                <a:gd name="T74" fmla="*/ 2502 w 2502"/>
                <a:gd name="T75" fmla="*/ 901 h 3464"/>
                <a:gd name="T76" fmla="*/ 2502 w 2502"/>
                <a:gd name="T77" fmla="*/ 1016 h 3464"/>
                <a:gd name="T78" fmla="*/ 2502 w 2502"/>
                <a:gd name="T79" fmla="*/ 1132 h 3464"/>
                <a:gd name="T80" fmla="*/ 2502 w 2502"/>
                <a:gd name="T81" fmla="*/ 1247 h 3464"/>
                <a:gd name="T82" fmla="*/ 2502 w 2502"/>
                <a:gd name="T83" fmla="*/ 1363 h 3464"/>
                <a:gd name="T84" fmla="*/ 2502 w 2502"/>
                <a:gd name="T85" fmla="*/ 1478 h 3464"/>
                <a:gd name="T86" fmla="*/ 2502 w 2502"/>
                <a:gd name="T87" fmla="*/ 1594 h 3464"/>
                <a:gd name="T88" fmla="*/ 2502 w 2502"/>
                <a:gd name="T89" fmla="*/ 1709 h 3464"/>
                <a:gd name="T90" fmla="*/ 2502 w 2502"/>
                <a:gd name="T91" fmla="*/ 1825 h 3464"/>
                <a:gd name="T92" fmla="*/ 2502 w 2502"/>
                <a:gd name="T93" fmla="*/ 1940 h 3464"/>
                <a:gd name="T94" fmla="*/ 2502 w 2502"/>
                <a:gd name="T95" fmla="*/ 2056 h 3464"/>
                <a:gd name="T96" fmla="*/ 2502 w 2502"/>
                <a:gd name="T97" fmla="*/ 2171 h 3464"/>
                <a:gd name="T98" fmla="*/ 2502 w 2502"/>
                <a:gd name="T99" fmla="*/ 2286 h 3464"/>
                <a:gd name="T100" fmla="*/ 2502 w 2502"/>
                <a:gd name="T101" fmla="*/ 2402 h 3464"/>
                <a:gd name="T102" fmla="*/ 2502 w 2502"/>
                <a:gd name="T103" fmla="*/ 2517 h 3464"/>
                <a:gd name="T104" fmla="*/ 2502 w 2502"/>
                <a:gd name="T105" fmla="*/ 2633 h 3464"/>
                <a:gd name="T106" fmla="*/ 2502 w 2502"/>
                <a:gd name="T107" fmla="*/ 2748 h 3464"/>
                <a:gd name="T108" fmla="*/ 2502 w 2502"/>
                <a:gd name="T109" fmla="*/ 2864 h 3464"/>
                <a:gd name="T110" fmla="*/ 2502 w 2502"/>
                <a:gd name="T111" fmla="*/ 2979 h 3464"/>
                <a:gd name="T112" fmla="*/ 2502 w 2502"/>
                <a:gd name="T113" fmla="*/ 3095 h 3464"/>
                <a:gd name="T114" fmla="*/ 2502 w 2502"/>
                <a:gd name="T115" fmla="*/ 3211 h 3464"/>
                <a:gd name="T116" fmla="*/ 2502 w 2502"/>
                <a:gd name="T117" fmla="*/ 3326 h 3464"/>
                <a:gd name="T118" fmla="*/ 2502 w 2502"/>
                <a:gd name="T119" fmla="*/ 3441 h 3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502" h="3464">
                  <a:moveTo>
                    <a:pt x="0" y="3464"/>
                  </a:moveTo>
                  <a:lnTo>
                    <a:pt x="16" y="3453"/>
                  </a:lnTo>
                  <a:lnTo>
                    <a:pt x="33" y="3441"/>
                  </a:lnTo>
                  <a:lnTo>
                    <a:pt x="50" y="3430"/>
                  </a:lnTo>
                  <a:lnTo>
                    <a:pt x="65" y="3418"/>
                  </a:lnTo>
                  <a:lnTo>
                    <a:pt x="82" y="3407"/>
                  </a:lnTo>
                  <a:lnTo>
                    <a:pt x="97" y="3395"/>
                  </a:lnTo>
                  <a:lnTo>
                    <a:pt x="113" y="3384"/>
                  </a:lnTo>
                  <a:lnTo>
                    <a:pt x="129" y="3372"/>
                  </a:lnTo>
                  <a:lnTo>
                    <a:pt x="144" y="3360"/>
                  </a:lnTo>
                  <a:lnTo>
                    <a:pt x="160" y="3349"/>
                  </a:lnTo>
                  <a:lnTo>
                    <a:pt x="175" y="3338"/>
                  </a:lnTo>
                  <a:lnTo>
                    <a:pt x="190" y="3326"/>
                  </a:lnTo>
                  <a:lnTo>
                    <a:pt x="205" y="3315"/>
                  </a:lnTo>
                  <a:lnTo>
                    <a:pt x="219" y="3303"/>
                  </a:lnTo>
                  <a:lnTo>
                    <a:pt x="234" y="3291"/>
                  </a:lnTo>
                  <a:lnTo>
                    <a:pt x="248" y="3280"/>
                  </a:lnTo>
                  <a:lnTo>
                    <a:pt x="262" y="3268"/>
                  </a:lnTo>
                  <a:lnTo>
                    <a:pt x="277" y="3257"/>
                  </a:lnTo>
                  <a:lnTo>
                    <a:pt x="290" y="3245"/>
                  </a:lnTo>
                  <a:lnTo>
                    <a:pt x="304" y="3234"/>
                  </a:lnTo>
                  <a:lnTo>
                    <a:pt x="318" y="3222"/>
                  </a:lnTo>
                  <a:lnTo>
                    <a:pt x="331" y="3211"/>
                  </a:lnTo>
                  <a:lnTo>
                    <a:pt x="345" y="3199"/>
                  </a:lnTo>
                  <a:lnTo>
                    <a:pt x="357" y="3187"/>
                  </a:lnTo>
                  <a:lnTo>
                    <a:pt x="370" y="3176"/>
                  </a:lnTo>
                  <a:lnTo>
                    <a:pt x="383" y="3164"/>
                  </a:lnTo>
                  <a:lnTo>
                    <a:pt x="396" y="3153"/>
                  </a:lnTo>
                  <a:lnTo>
                    <a:pt x="409" y="3141"/>
                  </a:lnTo>
                  <a:lnTo>
                    <a:pt x="421" y="3129"/>
                  </a:lnTo>
                  <a:lnTo>
                    <a:pt x="434" y="3118"/>
                  </a:lnTo>
                  <a:lnTo>
                    <a:pt x="446" y="3107"/>
                  </a:lnTo>
                  <a:lnTo>
                    <a:pt x="458" y="3095"/>
                  </a:lnTo>
                  <a:lnTo>
                    <a:pt x="470" y="3084"/>
                  </a:lnTo>
                  <a:lnTo>
                    <a:pt x="482" y="3072"/>
                  </a:lnTo>
                  <a:lnTo>
                    <a:pt x="494" y="3060"/>
                  </a:lnTo>
                  <a:lnTo>
                    <a:pt x="505" y="3049"/>
                  </a:lnTo>
                  <a:lnTo>
                    <a:pt x="517" y="3037"/>
                  </a:lnTo>
                  <a:lnTo>
                    <a:pt x="529" y="3026"/>
                  </a:lnTo>
                  <a:lnTo>
                    <a:pt x="540" y="3014"/>
                  </a:lnTo>
                  <a:lnTo>
                    <a:pt x="551" y="3003"/>
                  </a:lnTo>
                  <a:lnTo>
                    <a:pt x="562" y="2991"/>
                  </a:lnTo>
                  <a:lnTo>
                    <a:pt x="573" y="2979"/>
                  </a:lnTo>
                  <a:lnTo>
                    <a:pt x="584" y="2968"/>
                  </a:lnTo>
                  <a:lnTo>
                    <a:pt x="595" y="2956"/>
                  </a:lnTo>
                  <a:lnTo>
                    <a:pt x="605" y="2945"/>
                  </a:lnTo>
                  <a:lnTo>
                    <a:pt x="615" y="2933"/>
                  </a:lnTo>
                  <a:lnTo>
                    <a:pt x="626" y="2922"/>
                  </a:lnTo>
                  <a:lnTo>
                    <a:pt x="636" y="2910"/>
                  </a:lnTo>
                  <a:lnTo>
                    <a:pt x="646" y="2899"/>
                  </a:lnTo>
                  <a:lnTo>
                    <a:pt x="657" y="2887"/>
                  </a:lnTo>
                  <a:lnTo>
                    <a:pt x="666" y="2876"/>
                  </a:lnTo>
                  <a:lnTo>
                    <a:pt x="676" y="2864"/>
                  </a:lnTo>
                  <a:lnTo>
                    <a:pt x="686" y="2853"/>
                  </a:lnTo>
                  <a:lnTo>
                    <a:pt x="696" y="2841"/>
                  </a:lnTo>
                  <a:lnTo>
                    <a:pt x="706" y="2829"/>
                  </a:lnTo>
                  <a:lnTo>
                    <a:pt x="715" y="2818"/>
                  </a:lnTo>
                  <a:lnTo>
                    <a:pt x="724" y="2806"/>
                  </a:lnTo>
                  <a:lnTo>
                    <a:pt x="733" y="2795"/>
                  </a:lnTo>
                  <a:lnTo>
                    <a:pt x="743" y="2783"/>
                  </a:lnTo>
                  <a:lnTo>
                    <a:pt x="752" y="2772"/>
                  </a:lnTo>
                  <a:lnTo>
                    <a:pt x="761" y="2760"/>
                  </a:lnTo>
                  <a:lnTo>
                    <a:pt x="770" y="2748"/>
                  </a:lnTo>
                  <a:lnTo>
                    <a:pt x="779" y="2737"/>
                  </a:lnTo>
                  <a:lnTo>
                    <a:pt x="788" y="2725"/>
                  </a:lnTo>
                  <a:lnTo>
                    <a:pt x="796" y="2714"/>
                  </a:lnTo>
                  <a:lnTo>
                    <a:pt x="805" y="2703"/>
                  </a:lnTo>
                  <a:lnTo>
                    <a:pt x="813" y="2691"/>
                  </a:lnTo>
                  <a:lnTo>
                    <a:pt x="822" y="2680"/>
                  </a:lnTo>
                  <a:lnTo>
                    <a:pt x="830" y="2668"/>
                  </a:lnTo>
                  <a:lnTo>
                    <a:pt x="838" y="2656"/>
                  </a:lnTo>
                  <a:lnTo>
                    <a:pt x="847" y="2645"/>
                  </a:lnTo>
                  <a:lnTo>
                    <a:pt x="855" y="2633"/>
                  </a:lnTo>
                  <a:lnTo>
                    <a:pt x="862" y="2622"/>
                  </a:lnTo>
                  <a:lnTo>
                    <a:pt x="871" y="2610"/>
                  </a:lnTo>
                  <a:lnTo>
                    <a:pt x="879" y="2598"/>
                  </a:lnTo>
                  <a:lnTo>
                    <a:pt x="886" y="2587"/>
                  </a:lnTo>
                  <a:lnTo>
                    <a:pt x="894" y="2575"/>
                  </a:lnTo>
                  <a:lnTo>
                    <a:pt x="902" y="2564"/>
                  </a:lnTo>
                  <a:lnTo>
                    <a:pt x="909" y="2552"/>
                  </a:lnTo>
                  <a:lnTo>
                    <a:pt x="917" y="2541"/>
                  </a:lnTo>
                  <a:lnTo>
                    <a:pt x="924" y="2529"/>
                  </a:lnTo>
                  <a:lnTo>
                    <a:pt x="932" y="2517"/>
                  </a:lnTo>
                  <a:lnTo>
                    <a:pt x="939" y="2506"/>
                  </a:lnTo>
                  <a:lnTo>
                    <a:pt x="946" y="2494"/>
                  </a:lnTo>
                  <a:lnTo>
                    <a:pt x="953" y="2483"/>
                  </a:lnTo>
                  <a:lnTo>
                    <a:pt x="960" y="2472"/>
                  </a:lnTo>
                  <a:lnTo>
                    <a:pt x="967" y="2460"/>
                  </a:lnTo>
                  <a:lnTo>
                    <a:pt x="974" y="2448"/>
                  </a:lnTo>
                  <a:lnTo>
                    <a:pt x="981" y="2437"/>
                  </a:lnTo>
                  <a:lnTo>
                    <a:pt x="988" y="2425"/>
                  </a:lnTo>
                  <a:lnTo>
                    <a:pt x="995" y="2414"/>
                  </a:lnTo>
                  <a:lnTo>
                    <a:pt x="1002" y="2402"/>
                  </a:lnTo>
                  <a:lnTo>
                    <a:pt x="1009" y="2391"/>
                  </a:lnTo>
                  <a:lnTo>
                    <a:pt x="1015" y="2379"/>
                  </a:lnTo>
                  <a:lnTo>
                    <a:pt x="1021" y="2368"/>
                  </a:lnTo>
                  <a:lnTo>
                    <a:pt x="1028" y="2356"/>
                  </a:lnTo>
                  <a:lnTo>
                    <a:pt x="1034" y="2344"/>
                  </a:lnTo>
                  <a:lnTo>
                    <a:pt x="1041" y="2333"/>
                  </a:lnTo>
                  <a:lnTo>
                    <a:pt x="1047" y="2321"/>
                  </a:lnTo>
                  <a:lnTo>
                    <a:pt x="1053" y="2310"/>
                  </a:lnTo>
                  <a:lnTo>
                    <a:pt x="1059" y="2298"/>
                  </a:lnTo>
                  <a:lnTo>
                    <a:pt x="1066" y="2286"/>
                  </a:lnTo>
                  <a:lnTo>
                    <a:pt x="1072" y="2275"/>
                  </a:lnTo>
                  <a:lnTo>
                    <a:pt x="1078" y="2263"/>
                  </a:lnTo>
                  <a:lnTo>
                    <a:pt x="1084" y="2252"/>
                  </a:lnTo>
                  <a:lnTo>
                    <a:pt x="1090" y="2241"/>
                  </a:lnTo>
                  <a:lnTo>
                    <a:pt x="1096" y="2229"/>
                  </a:lnTo>
                  <a:lnTo>
                    <a:pt x="1102" y="2217"/>
                  </a:lnTo>
                  <a:lnTo>
                    <a:pt x="1108" y="2206"/>
                  </a:lnTo>
                  <a:lnTo>
                    <a:pt x="1114" y="2194"/>
                  </a:lnTo>
                  <a:lnTo>
                    <a:pt x="1119" y="2183"/>
                  </a:lnTo>
                  <a:lnTo>
                    <a:pt x="1125" y="2171"/>
                  </a:lnTo>
                  <a:lnTo>
                    <a:pt x="1131" y="2160"/>
                  </a:lnTo>
                  <a:lnTo>
                    <a:pt x="1137" y="2148"/>
                  </a:lnTo>
                  <a:lnTo>
                    <a:pt x="1142" y="2137"/>
                  </a:lnTo>
                  <a:lnTo>
                    <a:pt x="1148" y="2125"/>
                  </a:lnTo>
                  <a:lnTo>
                    <a:pt x="1154" y="2113"/>
                  </a:lnTo>
                  <a:lnTo>
                    <a:pt x="1159" y="2102"/>
                  </a:lnTo>
                  <a:lnTo>
                    <a:pt x="1164" y="2090"/>
                  </a:lnTo>
                  <a:lnTo>
                    <a:pt x="1169" y="2079"/>
                  </a:lnTo>
                  <a:lnTo>
                    <a:pt x="1175" y="2067"/>
                  </a:lnTo>
                  <a:lnTo>
                    <a:pt x="1180" y="2056"/>
                  </a:lnTo>
                  <a:lnTo>
                    <a:pt x="1186" y="2044"/>
                  </a:lnTo>
                  <a:lnTo>
                    <a:pt x="1191" y="2033"/>
                  </a:lnTo>
                  <a:lnTo>
                    <a:pt x="1196" y="2021"/>
                  </a:lnTo>
                  <a:lnTo>
                    <a:pt x="1201" y="2010"/>
                  </a:lnTo>
                  <a:lnTo>
                    <a:pt x="1207" y="1998"/>
                  </a:lnTo>
                  <a:lnTo>
                    <a:pt x="1212" y="1986"/>
                  </a:lnTo>
                  <a:lnTo>
                    <a:pt x="1217" y="1975"/>
                  </a:lnTo>
                  <a:lnTo>
                    <a:pt x="1222" y="1963"/>
                  </a:lnTo>
                  <a:lnTo>
                    <a:pt x="1227" y="1952"/>
                  </a:lnTo>
                  <a:lnTo>
                    <a:pt x="1232" y="1940"/>
                  </a:lnTo>
                  <a:lnTo>
                    <a:pt x="1237" y="1929"/>
                  </a:lnTo>
                  <a:lnTo>
                    <a:pt x="1242" y="1917"/>
                  </a:lnTo>
                  <a:lnTo>
                    <a:pt x="1247" y="1906"/>
                  </a:lnTo>
                  <a:lnTo>
                    <a:pt x="1252" y="1894"/>
                  </a:lnTo>
                  <a:lnTo>
                    <a:pt x="1257" y="1882"/>
                  </a:lnTo>
                  <a:lnTo>
                    <a:pt x="1261" y="1871"/>
                  </a:lnTo>
                  <a:lnTo>
                    <a:pt x="1266" y="1859"/>
                  </a:lnTo>
                  <a:lnTo>
                    <a:pt x="1271" y="1848"/>
                  </a:lnTo>
                  <a:lnTo>
                    <a:pt x="1276" y="1837"/>
                  </a:lnTo>
                  <a:lnTo>
                    <a:pt x="1280" y="1825"/>
                  </a:lnTo>
                  <a:lnTo>
                    <a:pt x="1285" y="1813"/>
                  </a:lnTo>
                  <a:lnTo>
                    <a:pt x="1290" y="1802"/>
                  </a:lnTo>
                  <a:lnTo>
                    <a:pt x="1294" y="1790"/>
                  </a:lnTo>
                  <a:lnTo>
                    <a:pt x="1299" y="1779"/>
                  </a:lnTo>
                  <a:lnTo>
                    <a:pt x="1304" y="1767"/>
                  </a:lnTo>
                  <a:lnTo>
                    <a:pt x="1308" y="1755"/>
                  </a:lnTo>
                  <a:lnTo>
                    <a:pt x="1313" y="1744"/>
                  </a:lnTo>
                  <a:lnTo>
                    <a:pt x="1317" y="1732"/>
                  </a:lnTo>
                  <a:lnTo>
                    <a:pt x="1322" y="1721"/>
                  </a:lnTo>
                  <a:lnTo>
                    <a:pt x="1326" y="1709"/>
                  </a:lnTo>
                  <a:lnTo>
                    <a:pt x="1331" y="1698"/>
                  </a:lnTo>
                  <a:lnTo>
                    <a:pt x="1336" y="1686"/>
                  </a:lnTo>
                  <a:lnTo>
                    <a:pt x="1340" y="1675"/>
                  </a:lnTo>
                  <a:lnTo>
                    <a:pt x="1345" y="1663"/>
                  </a:lnTo>
                  <a:lnTo>
                    <a:pt x="1349" y="1651"/>
                  </a:lnTo>
                  <a:lnTo>
                    <a:pt x="1353" y="1640"/>
                  </a:lnTo>
                  <a:lnTo>
                    <a:pt x="1358" y="1628"/>
                  </a:lnTo>
                  <a:lnTo>
                    <a:pt x="1362" y="1617"/>
                  </a:lnTo>
                  <a:lnTo>
                    <a:pt x="1366" y="1606"/>
                  </a:lnTo>
                  <a:lnTo>
                    <a:pt x="1371" y="1594"/>
                  </a:lnTo>
                  <a:lnTo>
                    <a:pt x="1375" y="1582"/>
                  </a:lnTo>
                  <a:lnTo>
                    <a:pt x="1379" y="1570"/>
                  </a:lnTo>
                  <a:lnTo>
                    <a:pt x="1384" y="1559"/>
                  </a:lnTo>
                  <a:lnTo>
                    <a:pt x="1388" y="1548"/>
                  </a:lnTo>
                  <a:lnTo>
                    <a:pt x="1392" y="1536"/>
                  </a:lnTo>
                  <a:lnTo>
                    <a:pt x="1396" y="1525"/>
                  </a:lnTo>
                  <a:lnTo>
                    <a:pt x="1401" y="1513"/>
                  </a:lnTo>
                  <a:lnTo>
                    <a:pt x="1405" y="1502"/>
                  </a:lnTo>
                  <a:lnTo>
                    <a:pt x="1409" y="1490"/>
                  </a:lnTo>
                  <a:lnTo>
                    <a:pt x="1413" y="1478"/>
                  </a:lnTo>
                  <a:lnTo>
                    <a:pt x="1417" y="1467"/>
                  </a:lnTo>
                  <a:lnTo>
                    <a:pt x="1421" y="1455"/>
                  </a:lnTo>
                  <a:lnTo>
                    <a:pt x="1425" y="1444"/>
                  </a:lnTo>
                  <a:lnTo>
                    <a:pt x="1430" y="1432"/>
                  </a:lnTo>
                  <a:lnTo>
                    <a:pt x="1434" y="1420"/>
                  </a:lnTo>
                  <a:lnTo>
                    <a:pt x="1438" y="1409"/>
                  </a:lnTo>
                  <a:lnTo>
                    <a:pt x="1442" y="1397"/>
                  </a:lnTo>
                  <a:lnTo>
                    <a:pt x="1446" y="1386"/>
                  </a:lnTo>
                  <a:lnTo>
                    <a:pt x="1450" y="1375"/>
                  </a:lnTo>
                  <a:lnTo>
                    <a:pt x="1454" y="1363"/>
                  </a:lnTo>
                  <a:lnTo>
                    <a:pt x="1458" y="1351"/>
                  </a:lnTo>
                  <a:lnTo>
                    <a:pt x="1462" y="1339"/>
                  </a:lnTo>
                  <a:lnTo>
                    <a:pt x="1466" y="1328"/>
                  </a:lnTo>
                  <a:lnTo>
                    <a:pt x="1470" y="1317"/>
                  </a:lnTo>
                  <a:lnTo>
                    <a:pt x="1474" y="1305"/>
                  </a:lnTo>
                  <a:lnTo>
                    <a:pt x="1478" y="1294"/>
                  </a:lnTo>
                  <a:lnTo>
                    <a:pt x="1482" y="1282"/>
                  </a:lnTo>
                  <a:lnTo>
                    <a:pt x="1486" y="1271"/>
                  </a:lnTo>
                  <a:lnTo>
                    <a:pt x="1490" y="1259"/>
                  </a:lnTo>
                  <a:lnTo>
                    <a:pt x="1494" y="1247"/>
                  </a:lnTo>
                  <a:lnTo>
                    <a:pt x="1498" y="1236"/>
                  </a:lnTo>
                  <a:lnTo>
                    <a:pt x="1502" y="1224"/>
                  </a:lnTo>
                  <a:lnTo>
                    <a:pt x="1505" y="1213"/>
                  </a:lnTo>
                  <a:lnTo>
                    <a:pt x="1510" y="1201"/>
                  </a:lnTo>
                  <a:lnTo>
                    <a:pt x="1513" y="1190"/>
                  </a:lnTo>
                  <a:lnTo>
                    <a:pt x="1517" y="1178"/>
                  </a:lnTo>
                  <a:lnTo>
                    <a:pt x="1521" y="1166"/>
                  </a:lnTo>
                  <a:lnTo>
                    <a:pt x="1525" y="1155"/>
                  </a:lnTo>
                  <a:lnTo>
                    <a:pt x="1529" y="1144"/>
                  </a:lnTo>
                  <a:lnTo>
                    <a:pt x="1533" y="1132"/>
                  </a:lnTo>
                  <a:lnTo>
                    <a:pt x="1536" y="1120"/>
                  </a:lnTo>
                  <a:lnTo>
                    <a:pt x="1540" y="1108"/>
                  </a:lnTo>
                  <a:lnTo>
                    <a:pt x="1544" y="1097"/>
                  </a:lnTo>
                  <a:lnTo>
                    <a:pt x="1548" y="1086"/>
                  </a:lnTo>
                  <a:lnTo>
                    <a:pt x="1551" y="1074"/>
                  </a:lnTo>
                  <a:lnTo>
                    <a:pt x="1555" y="1063"/>
                  </a:lnTo>
                  <a:lnTo>
                    <a:pt x="1559" y="1051"/>
                  </a:lnTo>
                  <a:lnTo>
                    <a:pt x="1563" y="1040"/>
                  </a:lnTo>
                  <a:lnTo>
                    <a:pt x="1566" y="1028"/>
                  </a:lnTo>
                  <a:lnTo>
                    <a:pt x="1570" y="1016"/>
                  </a:lnTo>
                  <a:lnTo>
                    <a:pt x="1574" y="1005"/>
                  </a:lnTo>
                  <a:lnTo>
                    <a:pt x="1578" y="993"/>
                  </a:lnTo>
                  <a:lnTo>
                    <a:pt x="1581" y="982"/>
                  </a:lnTo>
                  <a:lnTo>
                    <a:pt x="1585" y="971"/>
                  </a:lnTo>
                  <a:lnTo>
                    <a:pt x="1588" y="959"/>
                  </a:lnTo>
                  <a:lnTo>
                    <a:pt x="1592" y="947"/>
                  </a:lnTo>
                  <a:lnTo>
                    <a:pt x="1596" y="935"/>
                  </a:lnTo>
                  <a:lnTo>
                    <a:pt x="1599" y="924"/>
                  </a:lnTo>
                  <a:lnTo>
                    <a:pt x="1603" y="913"/>
                  </a:lnTo>
                  <a:lnTo>
                    <a:pt x="1606" y="901"/>
                  </a:lnTo>
                  <a:lnTo>
                    <a:pt x="1610" y="889"/>
                  </a:lnTo>
                  <a:lnTo>
                    <a:pt x="1614" y="878"/>
                  </a:lnTo>
                  <a:lnTo>
                    <a:pt x="1617" y="866"/>
                  </a:lnTo>
                  <a:lnTo>
                    <a:pt x="1621" y="855"/>
                  </a:lnTo>
                  <a:lnTo>
                    <a:pt x="1624" y="843"/>
                  </a:lnTo>
                  <a:lnTo>
                    <a:pt x="1628" y="832"/>
                  </a:lnTo>
                  <a:lnTo>
                    <a:pt x="1631" y="820"/>
                  </a:lnTo>
                  <a:lnTo>
                    <a:pt x="1635" y="808"/>
                  </a:lnTo>
                  <a:lnTo>
                    <a:pt x="1639" y="797"/>
                  </a:lnTo>
                  <a:lnTo>
                    <a:pt x="1642" y="785"/>
                  </a:lnTo>
                  <a:lnTo>
                    <a:pt x="1645" y="774"/>
                  </a:lnTo>
                  <a:lnTo>
                    <a:pt x="1649" y="762"/>
                  </a:lnTo>
                  <a:lnTo>
                    <a:pt x="1652" y="751"/>
                  </a:lnTo>
                  <a:lnTo>
                    <a:pt x="1655" y="740"/>
                  </a:lnTo>
                  <a:lnTo>
                    <a:pt x="1659" y="728"/>
                  </a:lnTo>
                  <a:lnTo>
                    <a:pt x="1662" y="716"/>
                  </a:lnTo>
                  <a:lnTo>
                    <a:pt x="1665" y="704"/>
                  </a:lnTo>
                  <a:lnTo>
                    <a:pt x="1669" y="693"/>
                  </a:lnTo>
                  <a:lnTo>
                    <a:pt x="1672" y="682"/>
                  </a:lnTo>
                  <a:lnTo>
                    <a:pt x="1676" y="670"/>
                  </a:lnTo>
                  <a:lnTo>
                    <a:pt x="1679" y="659"/>
                  </a:lnTo>
                  <a:lnTo>
                    <a:pt x="1682" y="647"/>
                  </a:lnTo>
                  <a:lnTo>
                    <a:pt x="1685" y="635"/>
                  </a:lnTo>
                  <a:lnTo>
                    <a:pt x="1689" y="624"/>
                  </a:lnTo>
                  <a:lnTo>
                    <a:pt x="1692" y="612"/>
                  </a:lnTo>
                  <a:lnTo>
                    <a:pt x="1695" y="601"/>
                  </a:lnTo>
                  <a:lnTo>
                    <a:pt x="1698" y="589"/>
                  </a:lnTo>
                  <a:lnTo>
                    <a:pt x="1701" y="577"/>
                  </a:lnTo>
                  <a:lnTo>
                    <a:pt x="1704" y="566"/>
                  </a:lnTo>
                  <a:lnTo>
                    <a:pt x="1707" y="554"/>
                  </a:lnTo>
                  <a:lnTo>
                    <a:pt x="1710" y="543"/>
                  </a:lnTo>
                  <a:lnTo>
                    <a:pt x="1713" y="531"/>
                  </a:lnTo>
                  <a:lnTo>
                    <a:pt x="1716" y="520"/>
                  </a:lnTo>
                  <a:lnTo>
                    <a:pt x="1720" y="509"/>
                  </a:lnTo>
                  <a:lnTo>
                    <a:pt x="1722" y="497"/>
                  </a:lnTo>
                  <a:lnTo>
                    <a:pt x="1726" y="485"/>
                  </a:lnTo>
                  <a:lnTo>
                    <a:pt x="1728" y="473"/>
                  </a:lnTo>
                  <a:lnTo>
                    <a:pt x="1732" y="462"/>
                  </a:lnTo>
                  <a:lnTo>
                    <a:pt x="1734" y="451"/>
                  </a:lnTo>
                  <a:lnTo>
                    <a:pt x="1737" y="439"/>
                  </a:lnTo>
                  <a:lnTo>
                    <a:pt x="1740" y="428"/>
                  </a:lnTo>
                  <a:lnTo>
                    <a:pt x="1743" y="416"/>
                  </a:lnTo>
                  <a:lnTo>
                    <a:pt x="1745" y="404"/>
                  </a:lnTo>
                  <a:lnTo>
                    <a:pt x="1748" y="393"/>
                  </a:lnTo>
                  <a:lnTo>
                    <a:pt x="1751" y="381"/>
                  </a:lnTo>
                  <a:lnTo>
                    <a:pt x="1753" y="370"/>
                  </a:lnTo>
                  <a:lnTo>
                    <a:pt x="1756" y="358"/>
                  </a:lnTo>
                  <a:lnTo>
                    <a:pt x="1759" y="347"/>
                  </a:lnTo>
                  <a:lnTo>
                    <a:pt x="1762" y="335"/>
                  </a:lnTo>
                  <a:lnTo>
                    <a:pt x="1764" y="324"/>
                  </a:lnTo>
                  <a:lnTo>
                    <a:pt x="1767" y="312"/>
                  </a:lnTo>
                  <a:lnTo>
                    <a:pt x="1769" y="300"/>
                  </a:lnTo>
                  <a:lnTo>
                    <a:pt x="1771" y="289"/>
                  </a:lnTo>
                  <a:lnTo>
                    <a:pt x="1774" y="277"/>
                  </a:lnTo>
                  <a:lnTo>
                    <a:pt x="1777" y="266"/>
                  </a:lnTo>
                  <a:lnTo>
                    <a:pt x="1779" y="254"/>
                  </a:lnTo>
                  <a:lnTo>
                    <a:pt x="1781" y="242"/>
                  </a:lnTo>
                  <a:lnTo>
                    <a:pt x="1783" y="231"/>
                  </a:lnTo>
                  <a:lnTo>
                    <a:pt x="1786" y="220"/>
                  </a:lnTo>
                  <a:lnTo>
                    <a:pt x="1788" y="208"/>
                  </a:lnTo>
                  <a:lnTo>
                    <a:pt x="1790" y="197"/>
                  </a:lnTo>
                  <a:lnTo>
                    <a:pt x="1792" y="185"/>
                  </a:lnTo>
                  <a:lnTo>
                    <a:pt x="1794" y="173"/>
                  </a:lnTo>
                  <a:lnTo>
                    <a:pt x="1797" y="162"/>
                  </a:lnTo>
                  <a:lnTo>
                    <a:pt x="1799" y="150"/>
                  </a:lnTo>
                  <a:lnTo>
                    <a:pt x="1801" y="139"/>
                  </a:lnTo>
                  <a:lnTo>
                    <a:pt x="1802" y="127"/>
                  </a:lnTo>
                  <a:lnTo>
                    <a:pt x="1805" y="116"/>
                  </a:lnTo>
                  <a:lnTo>
                    <a:pt x="1806" y="104"/>
                  </a:lnTo>
                  <a:lnTo>
                    <a:pt x="1808" y="93"/>
                  </a:lnTo>
                  <a:lnTo>
                    <a:pt x="1810" y="81"/>
                  </a:lnTo>
                  <a:lnTo>
                    <a:pt x="1812" y="69"/>
                  </a:lnTo>
                  <a:lnTo>
                    <a:pt x="1813" y="58"/>
                  </a:lnTo>
                  <a:lnTo>
                    <a:pt x="1815" y="46"/>
                  </a:lnTo>
                  <a:lnTo>
                    <a:pt x="1817" y="35"/>
                  </a:lnTo>
                  <a:lnTo>
                    <a:pt x="1818" y="23"/>
                  </a:lnTo>
                  <a:lnTo>
                    <a:pt x="1820" y="12"/>
                  </a:lnTo>
                  <a:lnTo>
                    <a:pt x="1821" y="0"/>
                  </a:lnTo>
                  <a:lnTo>
                    <a:pt x="2502" y="0"/>
                  </a:lnTo>
                  <a:lnTo>
                    <a:pt x="2502" y="12"/>
                  </a:lnTo>
                  <a:lnTo>
                    <a:pt x="2502" y="23"/>
                  </a:lnTo>
                  <a:lnTo>
                    <a:pt x="2502" y="35"/>
                  </a:lnTo>
                  <a:lnTo>
                    <a:pt x="2502" y="46"/>
                  </a:lnTo>
                  <a:lnTo>
                    <a:pt x="2502" y="58"/>
                  </a:lnTo>
                  <a:lnTo>
                    <a:pt x="2502" y="69"/>
                  </a:lnTo>
                  <a:lnTo>
                    <a:pt x="2502" y="81"/>
                  </a:lnTo>
                  <a:lnTo>
                    <a:pt x="2502" y="93"/>
                  </a:lnTo>
                  <a:lnTo>
                    <a:pt x="2502" y="104"/>
                  </a:lnTo>
                  <a:lnTo>
                    <a:pt x="2502" y="116"/>
                  </a:lnTo>
                  <a:lnTo>
                    <a:pt x="2502" y="127"/>
                  </a:lnTo>
                  <a:lnTo>
                    <a:pt x="2502" y="139"/>
                  </a:lnTo>
                  <a:lnTo>
                    <a:pt x="2502" y="150"/>
                  </a:lnTo>
                  <a:lnTo>
                    <a:pt x="2502" y="162"/>
                  </a:lnTo>
                  <a:lnTo>
                    <a:pt x="2502" y="173"/>
                  </a:lnTo>
                  <a:lnTo>
                    <a:pt x="2502" y="185"/>
                  </a:lnTo>
                  <a:lnTo>
                    <a:pt x="2502" y="197"/>
                  </a:lnTo>
                  <a:lnTo>
                    <a:pt x="2502" y="208"/>
                  </a:lnTo>
                  <a:lnTo>
                    <a:pt x="2502" y="220"/>
                  </a:lnTo>
                  <a:lnTo>
                    <a:pt x="2502" y="231"/>
                  </a:lnTo>
                  <a:lnTo>
                    <a:pt x="2502" y="242"/>
                  </a:lnTo>
                  <a:lnTo>
                    <a:pt x="2502" y="254"/>
                  </a:lnTo>
                  <a:lnTo>
                    <a:pt x="2502" y="266"/>
                  </a:lnTo>
                  <a:lnTo>
                    <a:pt x="2502" y="277"/>
                  </a:lnTo>
                  <a:lnTo>
                    <a:pt x="2502" y="289"/>
                  </a:lnTo>
                  <a:lnTo>
                    <a:pt x="2502" y="300"/>
                  </a:lnTo>
                  <a:lnTo>
                    <a:pt x="2502" y="312"/>
                  </a:lnTo>
                  <a:lnTo>
                    <a:pt x="2502" y="324"/>
                  </a:lnTo>
                  <a:lnTo>
                    <a:pt x="2502" y="335"/>
                  </a:lnTo>
                  <a:lnTo>
                    <a:pt x="2502" y="347"/>
                  </a:lnTo>
                  <a:lnTo>
                    <a:pt x="2502" y="358"/>
                  </a:lnTo>
                  <a:lnTo>
                    <a:pt x="2502" y="370"/>
                  </a:lnTo>
                  <a:lnTo>
                    <a:pt x="2502" y="381"/>
                  </a:lnTo>
                  <a:lnTo>
                    <a:pt x="2502" y="393"/>
                  </a:lnTo>
                  <a:lnTo>
                    <a:pt x="2502" y="404"/>
                  </a:lnTo>
                  <a:lnTo>
                    <a:pt x="2502" y="416"/>
                  </a:lnTo>
                  <a:lnTo>
                    <a:pt x="2502" y="428"/>
                  </a:lnTo>
                  <a:lnTo>
                    <a:pt x="2502" y="439"/>
                  </a:lnTo>
                  <a:lnTo>
                    <a:pt x="2502" y="451"/>
                  </a:lnTo>
                  <a:lnTo>
                    <a:pt x="2502" y="462"/>
                  </a:lnTo>
                  <a:lnTo>
                    <a:pt x="2502" y="473"/>
                  </a:lnTo>
                  <a:lnTo>
                    <a:pt x="2502" y="485"/>
                  </a:lnTo>
                  <a:lnTo>
                    <a:pt x="2502" y="497"/>
                  </a:lnTo>
                  <a:lnTo>
                    <a:pt x="2502" y="509"/>
                  </a:lnTo>
                  <a:lnTo>
                    <a:pt x="2502" y="520"/>
                  </a:lnTo>
                  <a:lnTo>
                    <a:pt x="2502" y="531"/>
                  </a:lnTo>
                  <a:lnTo>
                    <a:pt x="2502" y="543"/>
                  </a:lnTo>
                  <a:lnTo>
                    <a:pt x="2502" y="554"/>
                  </a:lnTo>
                  <a:lnTo>
                    <a:pt x="2502" y="566"/>
                  </a:lnTo>
                  <a:lnTo>
                    <a:pt x="2502" y="577"/>
                  </a:lnTo>
                  <a:lnTo>
                    <a:pt x="2502" y="589"/>
                  </a:lnTo>
                  <a:lnTo>
                    <a:pt x="2502" y="601"/>
                  </a:lnTo>
                  <a:lnTo>
                    <a:pt x="2502" y="612"/>
                  </a:lnTo>
                  <a:lnTo>
                    <a:pt x="2502" y="624"/>
                  </a:lnTo>
                  <a:lnTo>
                    <a:pt x="2502" y="635"/>
                  </a:lnTo>
                  <a:lnTo>
                    <a:pt x="2502" y="647"/>
                  </a:lnTo>
                  <a:lnTo>
                    <a:pt x="2502" y="659"/>
                  </a:lnTo>
                  <a:lnTo>
                    <a:pt x="2502" y="670"/>
                  </a:lnTo>
                  <a:lnTo>
                    <a:pt x="2502" y="682"/>
                  </a:lnTo>
                  <a:lnTo>
                    <a:pt x="2502" y="693"/>
                  </a:lnTo>
                  <a:lnTo>
                    <a:pt x="2502" y="704"/>
                  </a:lnTo>
                  <a:lnTo>
                    <a:pt x="2502" y="716"/>
                  </a:lnTo>
                  <a:lnTo>
                    <a:pt x="2502" y="728"/>
                  </a:lnTo>
                  <a:lnTo>
                    <a:pt x="2502" y="740"/>
                  </a:lnTo>
                  <a:lnTo>
                    <a:pt x="2502" y="751"/>
                  </a:lnTo>
                  <a:lnTo>
                    <a:pt x="2502" y="762"/>
                  </a:lnTo>
                  <a:lnTo>
                    <a:pt x="2502" y="774"/>
                  </a:lnTo>
                  <a:lnTo>
                    <a:pt x="2502" y="785"/>
                  </a:lnTo>
                  <a:lnTo>
                    <a:pt x="2502" y="797"/>
                  </a:lnTo>
                  <a:lnTo>
                    <a:pt x="2502" y="808"/>
                  </a:lnTo>
                  <a:lnTo>
                    <a:pt x="2502" y="820"/>
                  </a:lnTo>
                  <a:lnTo>
                    <a:pt x="2502" y="832"/>
                  </a:lnTo>
                  <a:lnTo>
                    <a:pt x="2502" y="843"/>
                  </a:lnTo>
                  <a:lnTo>
                    <a:pt x="2502" y="855"/>
                  </a:lnTo>
                  <a:lnTo>
                    <a:pt x="2502" y="866"/>
                  </a:lnTo>
                  <a:lnTo>
                    <a:pt x="2502" y="878"/>
                  </a:lnTo>
                  <a:lnTo>
                    <a:pt x="2502" y="889"/>
                  </a:lnTo>
                  <a:lnTo>
                    <a:pt x="2502" y="901"/>
                  </a:lnTo>
                  <a:lnTo>
                    <a:pt x="2502" y="913"/>
                  </a:lnTo>
                  <a:lnTo>
                    <a:pt x="2502" y="924"/>
                  </a:lnTo>
                  <a:lnTo>
                    <a:pt x="2502" y="935"/>
                  </a:lnTo>
                  <a:lnTo>
                    <a:pt x="2502" y="947"/>
                  </a:lnTo>
                  <a:lnTo>
                    <a:pt x="2502" y="959"/>
                  </a:lnTo>
                  <a:lnTo>
                    <a:pt x="2502" y="971"/>
                  </a:lnTo>
                  <a:lnTo>
                    <a:pt x="2502" y="982"/>
                  </a:lnTo>
                  <a:lnTo>
                    <a:pt x="2502" y="993"/>
                  </a:lnTo>
                  <a:lnTo>
                    <a:pt x="2502" y="1005"/>
                  </a:lnTo>
                  <a:lnTo>
                    <a:pt x="2502" y="1016"/>
                  </a:lnTo>
                  <a:lnTo>
                    <a:pt x="2502" y="1028"/>
                  </a:lnTo>
                  <a:lnTo>
                    <a:pt x="2502" y="1040"/>
                  </a:lnTo>
                  <a:lnTo>
                    <a:pt x="2502" y="1051"/>
                  </a:lnTo>
                  <a:lnTo>
                    <a:pt x="2502" y="1063"/>
                  </a:lnTo>
                  <a:lnTo>
                    <a:pt x="2502" y="1074"/>
                  </a:lnTo>
                  <a:lnTo>
                    <a:pt x="2502" y="1086"/>
                  </a:lnTo>
                  <a:lnTo>
                    <a:pt x="2502" y="1097"/>
                  </a:lnTo>
                  <a:lnTo>
                    <a:pt x="2502" y="1108"/>
                  </a:lnTo>
                  <a:lnTo>
                    <a:pt x="2502" y="1120"/>
                  </a:lnTo>
                  <a:lnTo>
                    <a:pt x="2502" y="1132"/>
                  </a:lnTo>
                  <a:lnTo>
                    <a:pt x="2502" y="1144"/>
                  </a:lnTo>
                  <a:lnTo>
                    <a:pt x="2502" y="1155"/>
                  </a:lnTo>
                  <a:lnTo>
                    <a:pt x="2502" y="1166"/>
                  </a:lnTo>
                  <a:lnTo>
                    <a:pt x="2502" y="1178"/>
                  </a:lnTo>
                  <a:lnTo>
                    <a:pt x="2502" y="1190"/>
                  </a:lnTo>
                  <a:lnTo>
                    <a:pt x="2502" y="1201"/>
                  </a:lnTo>
                  <a:lnTo>
                    <a:pt x="2502" y="1213"/>
                  </a:lnTo>
                  <a:lnTo>
                    <a:pt x="2502" y="1224"/>
                  </a:lnTo>
                  <a:lnTo>
                    <a:pt x="2502" y="1236"/>
                  </a:lnTo>
                  <a:lnTo>
                    <a:pt x="2502" y="1247"/>
                  </a:lnTo>
                  <a:lnTo>
                    <a:pt x="2502" y="1259"/>
                  </a:lnTo>
                  <a:lnTo>
                    <a:pt x="2502" y="1271"/>
                  </a:lnTo>
                  <a:lnTo>
                    <a:pt x="2502" y="1282"/>
                  </a:lnTo>
                  <a:lnTo>
                    <a:pt x="2502" y="1294"/>
                  </a:lnTo>
                  <a:lnTo>
                    <a:pt x="2502" y="1305"/>
                  </a:lnTo>
                  <a:lnTo>
                    <a:pt x="2502" y="1317"/>
                  </a:lnTo>
                  <a:lnTo>
                    <a:pt x="2502" y="1328"/>
                  </a:lnTo>
                  <a:lnTo>
                    <a:pt x="2502" y="1339"/>
                  </a:lnTo>
                  <a:lnTo>
                    <a:pt x="2502" y="1351"/>
                  </a:lnTo>
                  <a:lnTo>
                    <a:pt x="2502" y="1363"/>
                  </a:lnTo>
                  <a:lnTo>
                    <a:pt x="2502" y="1375"/>
                  </a:lnTo>
                  <a:lnTo>
                    <a:pt x="2502" y="1386"/>
                  </a:lnTo>
                  <a:lnTo>
                    <a:pt x="2502" y="1397"/>
                  </a:lnTo>
                  <a:lnTo>
                    <a:pt x="2502" y="1409"/>
                  </a:lnTo>
                  <a:lnTo>
                    <a:pt x="2502" y="1420"/>
                  </a:lnTo>
                  <a:lnTo>
                    <a:pt x="2502" y="1432"/>
                  </a:lnTo>
                  <a:lnTo>
                    <a:pt x="2502" y="1444"/>
                  </a:lnTo>
                  <a:lnTo>
                    <a:pt x="2502" y="1455"/>
                  </a:lnTo>
                  <a:lnTo>
                    <a:pt x="2502" y="1467"/>
                  </a:lnTo>
                  <a:lnTo>
                    <a:pt x="2502" y="1478"/>
                  </a:lnTo>
                  <a:lnTo>
                    <a:pt x="2502" y="1490"/>
                  </a:lnTo>
                  <a:lnTo>
                    <a:pt x="2502" y="1502"/>
                  </a:lnTo>
                  <a:lnTo>
                    <a:pt x="2502" y="1513"/>
                  </a:lnTo>
                  <a:lnTo>
                    <a:pt x="2502" y="1525"/>
                  </a:lnTo>
                  <a:lnTo>
                    <a:pt x="2502" y="1536"/>
                  </a:lnTo>
                  <a:lnTo>
                    <a:pt x="2502" y="1548"/>
                  </a:lnTo>
                  <a:lnTo>
                    <a:pt x="2502" y="1559"/>
                  </a:lnTo>
                  <a:lnTo>
                    <a:pt x="2502" y="1570"/>
                  </a:lnTo>
                  <a:lnTo>
                    <a:pt x="2502" y="1582"/>
                  </a:lnTo>
                  <a:lnTo>
                    <a:pt x="2502" y="1594"/>
                  </a:lnTo>
                  <a:lnTo>
                    <a:pt x="2502" y="1606"/>
                  </a:lnTo>
                  <a:lnTo>
                    <a:pt x="2502" y="1617"/>
                  </a:lnTo>
                  <a:lnTo>
                    <a:pt x="2502" y="1628"/>
                  </a:lnTo>
                  <a:lnTo>
                    <a:pt x="2502" y="1640"/>
                  </a:lnTo>
                  <a:lnTo>
                    <a:pt x="2502" y="1651"/>
                  </a:lnTo>
                  <a:lnTo>
                    <a:pt x="2502" y="1663"/>
                  </a:lnTo>
                  <a:lnTo>
                    <a:pt x="2502" y="1675"/>
                  </a:lnTo>
                  <a:lnTo>
                    <a:pt x="2502" y="1686"/>
                  </a:lnTo>
                  <a:lnTo>
                    <a:pt x="2502" y="1698"/>
                  </a:lnTo>
                  <a:lnTo>
                    <a:pt x="2502" y="1709"/>
                  </a:lnTo>
                  <a:lnTo>
                    <a:pt x="2502" y="1721"/>
                  </a:lnTo>
                  <a:lnTo>
                    <a:pt x="2502" y="1732"/>
                  </a:lnTo>
                  <a:lnTo>
                    <a:pt x="2502" y="1744"/>
                  </a:lnTo>
                  <a:lnTo>
                    <a:pt x="2502" y="1755"/>
                  </a:lnTo>
                  <a:lnTo>
                    <a:pt x="2502" y="1767"/>
                  </a:lnTo>
                  <a:lnTo>
                    <a:pt x="2502" y="1779"/>
                  </a:lnTo>
                  <a:lnTo>
                    <a:pt x="2502" y="1790"/>
                  </a:lnTo>
                  <a:lnTo>
                    <a:pt x="2502" y="1802"/>
                  </a:lnTo>
                  <a:lnTo>
                    <a:pt x="2502" y="1813"/>
                  </a:lnTo>
                  <a:lnTo>
                    <a:pt x="2502" y="1825"/>
                  </a:lnTo>
                  <a:lnTo>
                    <a:pt x="2502" y="1837"/>
                  </a:lnTo>
                  <a:lnTo>
                    <a:pt x="2502" y="1848"/>
                  </a:lnTo>
                  <a:lnTo>
                    <a:pt x="2502" y="1859"/>
                  </a:lnTo>
                  <a:lnTo>
                    <a:pt x="2502" y="1871"/>
                  </a:lnTo>
                  <a:lnTo>
                    <a:pt x="2502" y="1882"/>
                  </a:lnTo>
                  <a:lnTo>
                    <a:pt x="2502" y="1894"/>
                  </a:lnTo>
                  <a:lnTo>
                    <a:pt x="2502" y="1906"/>
                  </a:lnTo>
                  <a:lnTo>
                    <a:pt x="2502" y="1917"/>
                  </a:lnTo>
                  <a:lnTo>
                    <a:pt x="2502" y="1929"/>
                  </a:lnTo>
                  <a:lnTo>
                    <a:pt x="2502" y="1940"/>
                  </a:lnTo>
                  <a:lnTo>
                    <a:pt x="2502" y="1952"/>
                  </a:lnTo>
                  <a:lnTo>
                    <a:pt x="2502" y="1963"/>
                  </a:lnTo>
                  <a:lnTo>
                    <a:pt x="2502" y="1975"/>
                  </a:lnTo>
                  <a:lnTo>
                    <a:pt x="2502" y="1986"/>
                  </a:lnTo>
                  <a:lnTo>
                    <a:pt x="2502" y="1998"/>
                  </a:lnTo>
                  <a:lnTo>
                    <a:pt x="2502" y="2010"/>
                  </a:lnTo>
                  <a:lnTo>
                    <a:pt x="2502" y="2021"/>
                  </a:lnTo>
                  <a:lnTo>
                    <a:pt x="2502" y="2033"/>
                  </a:lnTo>
                  <a:lnTo>
                    <a:pt x="2502" y="2044"/>
                  </a:lnTo>
                  <a:lnTo>
                    <a:pt x="2502" y="2056"/>
                  </a:lnTo>
                  <a:lnTo>
                    <a:pt x="2502" y="2067"/>
                  </a:lnTo>
                  <a:lnTo>
                    <a:pt x="2502" y="2079"/>
                  </a:lnTo>
                  <a:lnTo>
                    <a:pt x="2502" y="2090"/>
                  </a:lnTo>
                  <a:lnTo>
                    <a:pt x="2502" y="2102"/>
                  </a:lnTo>
                  <a:lnTo>
                    <a:pt x="2502" y="2113"/>
                  </a:lnTo>
                  <a:lnTo>
                    <a:pt x="2502" y="2125"/>
                  </a:lnTo>
                  <a:lnTo>
                    <a:pt x="2502" y="2137"/>
                  </a:lnTo>
                  <a:lnTo>
                    <a:pt x="2502" y="2148"/>
                  </a:lnTo>
                  <a:lnTo>
                    <a:pt x="2502" y="2160"/>
                  </a:lnTo>
                  <a:lnTo>
                    <a:pt x="2502" y="2171"/>
                  </a:lnTo>
                  <a:lnTo>
                    <a:pt x="2502" y="2183"/>
                  </a:lnTo>
                  <a:lnTo>
                    <a:pt x="2502" y="2194"/>
                  </a:lnTo>
                  <a:lnTo>
                    <a:pt x="2502" y="2206"/>
                  </a:lnTo>
                  <a:lnTo>
                    <a:pt x="2502" y="2217"/>
                  </a:lnTo>
                  <a:lnTo>
                    <a:pt x="2502" y="2229"/>
                  </a:lnTo>
                  <a:lnTo>
                    <a:pt x="2502" y="2241"/>
                  </a:lnTo>
                  <a:lnTo>
                    <a:pt x="2502" y="2252"/>
                  </a:lnTo>
                  <a:lnTo>
                    <a:pt x="2502" y="2263"/>
                  </a:lnTo>
                  <a:lnTo>
                    <a:pt x="2502" y="2275"/>
                  </a:lnTo>
                  <a:lnTo>
                    <a:pt x="2502" y="2286"/>
                  </a:lnTo>
                  <a:lnTo>
                    <a:pt x="2502" y="2298"/>
                  </a:lnTo>
                  <a:lnTo>
                    <a:pt x="2502" y="2310"/>
                  </a:lnTo>
                  <a:lnTo>
                    <a:pt x="2502" y="2321"/>
                  </a:lnTo>
                  <a:lnTo>
                    <a:pt x="2502" y="2333"/>
                  </a:lnTo>
                  <a:lnTo>
                    <a:pt x="2502" y="2344"/>
                  </a:lnTo>
                  <a:lnTo>
                    <a:pt x="2502" y="2356"/>
                  </a:lnTo>
                  <a:lnTo>
                    <a:pt x="2502" y="2368"/>
                  </a:lnTo>
                  <a:lnTo>
                    <a:pt x="2502" y="2379"/>
                  </a:lnTo>
                  <a:lnTo>
                    <a:pt x="2502" y="2391"/>
                  </a:lnTo>
                  <a:lnTo>
                    <a:pt x="2502" y="2402"/>
                  </a:lnTo>
                  <a:lnTo>
                    <a:pt x="2502" y="2414"/>
                  </a:lnTo>
                  <a:lnTo>
                    <a:pt x="2502" y="2425"/>
                  </a:lnTo>
                  <a:lnTo>
                    <a:pt x="2502" y="2437"/>
                  </a:lnTo>
                  <a:lnTo>
                    <a:pt x="2502" y="2448"/>
                  </a:lnTo>
                  <a:lnTo>
                    <a:pt x="2502" y="2460"/>
                  </a:lnTo>
                  <a:lnTo>
                    <a:pt x="2502" y="2472"/>
                  </a:lnTo>
                  <a:lnTo>
                    <a:pt x="2502" y="2483"/>
                  </a:lnTo>
                  <a:lnTo>
                    <a:pt x="2502" y="2494"/>
                  </a:lnTo>
                  <a:lnTo>
                    <a:pt x="2502" y="2506"/>
                  </a:lnTo>
                  <a:lnTo>
                    <a:pt x="2502" y="2517"/>
                  </a:lnTo>
                  <a:lnTo>
                    <a:pt x="2502" y="2529"/>
                  </a:lnTo>
                  <a:lnTo>
                    <a:pt x="2502" y="2541"/>
                  </a:lnTo>
                  <a:lnTo>
                    <a:pt x="2502" y="2552"/>
                  </a:lnTo>
                  <a:lnTo>
                    <a:pt x="2502" y="2564"/>
                  </a:lnTo>
                  <a:lnTo>
                    <a:pt x="2502" y="2575"/>
                  </a:lnTo>
                  <a:lnTo>
                    <a:pt x="2502" y="2587"/>
                  </a:lnTo>
                  <a:lnTo>
                    <a:pt x="2502" y="2598"/>
                  </a:lnTo>
                  <a:lnTo>
                    <a:pt x="2502" y="2610"/>
                  </a:lnTo>
                  <a:lnTo>
                    <a:pt x="2502" y="2622"/>
                  </a:lnTo>
                  <a:lnTo>
                    <a:pt x="2502" y="2633"/>
                  </a:lnTo>
                  <a:lnTo>
                    <a:pt x="2502" y="2645"/>
                  </a:lnTo>
                  <a:lnTo>
                    <a:pt x="2502" y="2656"/>
                  </a:lnTo>
                  <a:lnTo>
                    <a:pt x="2502" y="2668"/>
                  </a:lnTo>
                  <a:lnTo>
                    <a:pt x="2502" y="2680"/>
                  </a:lnTo>
                  <a:lnTo>
                    <a:pt x="2502" y="2691"/>
                  </a:lnTo>
                  <a:lnTo>
                    <a:pt x="2502" y="2703"/>
                  </a:lnTo>
                  <a:lnTo>
                    <a:pt x="2502" y="2714"/>
                  </a:lnTo>
                  <a:lnTo>
                    <a:pt x="2502" y="2725"/>
                  </a:lnTo>
                  <a:lnTo>
                    <a:pt x="2502" y="2737"/>
                  </a:lnTo>
                  <a:lnTo>
                    <a:pt x="2502" y="2748"/>
                  </a:lnTo>
                  <a:lnTo>
                    <a:pt x="2502" y="2760"/>
                  </a:lnTo>
                  <a:lnTo>
                    <a:pt x="2502" y="2772"/>
                  </a:lnTo>
                  <a:lnTo>
                    <a:pt x="2502" y="2783"/>
                  </a:lnTo>
                  <a:lnTo>
                    <a:pt x="2502" y="2795"/>
                  </a:lnTo>
                  <a:lnTo>
                    <a:pt x="2502" y="2806"/>
                  </a:lnTo>
                  <a:lnTo>
                    <a:pt x="2502" y="2818"/>
                  </a:lnTo>
                  <a:lnTo>
                    <a:pt x="2502" y="2829"/>
                  </a:lnTo>
                  <a:lnTo>
                    <a:pt x="2502" y="2841"/>
                  </a:lnTo>
                  <a:lnTo>
                    <a:pt x="2502" y="2853"/>
                  </a:lnTo>
                  <a:lnTo>
                    <a:pt x="2502" y="2864"/>
                  </a:lnTo>
                  <a:lnTo>
                    <a:pt x="2502" y="2876"/>
                  </a:lnTo>
                  <a:lnTo>
                    <a:pt x="2502" y="2887"/>
                  </a:lnTo>
                  <a:lnTo>
                    <a:pt x="2502" y="2899"/>
                  </a:lnTo>
                  <a:lnTo>
                    <a:pt x="2502" y="2910"/>
                  </a:lnTo>
                  <a:lnTo>
                    <a:pt x="2502" y="2922"/>
                  </a:lnTo>
                  <a:lnTo>
                    <a:pt x="2502" y="2933"/>
                  </a:lnTo>
                  <a:lnTo>
                    <a:pt x="2502" y="2945"/>
                  </a:lnTo>
                  <a:lnTo>
                    <a:pt x="2502" y="2956"/>
                  </a:lnTo>
                  <a:lnTo>
                    <a:pt x="2502" y="2968"/>
                  </a:lnTo>
                  <a:lnTo>
                    <a:pt x="2502" y="2979"/>
                  </a:lnTo>
                  <a:lnTo>
                    <a:pt x="2502" y="2991"/>
                  </a:lnTo>
                  <a:lnTo>
                    <a:pt x="2502" y="3003"/>
                  </a:lnTo>
                  <a:lnTo>
                    <a:pt x="2502" y="3014"/>
                  </a:lnTo>
                  <a:lnTo>
                    <a:pt x="2502" y="3026"/>
                  </a:lnTo>
                  <a:lnTo>
                    <a:pt x="2502" y="3037"/>
                  </a:lnTo>
                  <a:lnTo>
                    <a:pt x="2502" y="3049"/>
                  </a:lnTo>
                  <a:lnTo>
                    <a:pt x="2502" y="3060"/>
                  </a:lnTo>
                  <a:lnTo>
                    <a:pt x="2502" y="3072"/>
                  </a:lnTo>
                  <a:lnTo>
                    <a:pt x="2502" y="3084"/>
                  </a:lnTo>
                  <a:lnTo>
                    <a:pt x="2502" y="3095"/>
                  </a:lnTo>
                  <a:lnTo>
                    <a:pt x="2502" y="3107"/>
                  </a:lnTo>
                  <a:lnTo>
                    <a:pt x="2502" y="3118"/>
                  </a:lnTo>
                  <a:lnTo>
                    <a:pt x="2502" y="3129"/>
                  </a:lnTo>
                  <a:lnTo>
                    <a:pt x="2502" y="3141"/>
                  </a:lnTo>
                  <a:lnTo>
                    <a:pt x="2502" y="3153"/>
                  </a:lnTo>
                  <a:lnTo>
                    <a:pt x="2502" y="3164"/>
                  </a:lnTo>
                  <a:lnTo>
                    <a:pt x="2502" y="3176"/>
                  </a:lnTo>
                  <a:lnTo>
                    <a:pt x="2502" y="3187"/>
                  </a:lnTo>
                  <a:lnTo>
                    <a:pt x="2502" y="3199"/>
                  </a:lnTo>
                  <a:lnTo>
                    <a:pt x="2502" y="3211"/>
                  </a:lnTo>
                  <a:lnTo>
                    <a:pt x="2502" y="3222"/>
                  </a:lnTo>
                  <a:lnTo>
                    <a:pt x="2502" y="3234"/>
                  </a:lnTo>
                  <a:lnTo>
                    <a:pt x="2502" y="3245"/>
                  </a:lnTo>
                  <a:lnTo>
                    <a:pt x="2502" y="3257"/>
                  </a:lnTo>
                  <a:lnTo>
                    <a:pt x="2502" y="3268"/>
                  </a:lnTo>
                  <a:lnTo>
                    <a:pt x="2502" y="3280"/>
                  </a:lnTo>
                  <a:lnTo>
                    <a:pt x="2502" y="3291"/>
                  </a:lnTo>
                  <a:lnTo>
                    <a:pt x="2502" y="3303"/>
                  </a:lnTo>
                  <a:lnTo>
                    <a:pt x="2502" y="3315"/>
                  </a:lnTo>
                  <a:lnTo>
                    <a:pt x="2502" y="3326"/>
                  </a:lnTo>
                  <a:lnTo>
                    <a:pt x="2502" y="3338"/>
                  </a:lnTo>
                  <a:lnTo>
                    <a:pt x="2502" y="3349"/>
                  </a:lnTo>
                  <a:lnTo>
                    <a:pt x="2502" y="3360"/>
                  </a:lnTo>
                  <a:lnTo>
                    <a:pt x="2502" y="3372"/>
                  </a:lnTo>
                  <a:lnTo>
                    <a:pt x="2502" y="3384"/>
                  </a:lnTo>
                  <a:lnTo>
                    <a:pt x="2502" y="3395"/>
                  </a:lnTo>
                  <a:lnTo>
                    <a:pt x="2502" y="3407"/>
                  </a:lnTo>
                  <a:lnTo>
                    <a:pt x="2502" y="3418"/>
                  </a:lnTo>
                  <a:lnTo>
                    <a:pt x="2502" y="3430"/>
                  </a:lnTo>
                  <a:lnTo>
                    <a:pt x="2502" y="3441"/>
                  </a:lnTo>
                  <a:lnTo>
                    <a:pt x="2502" y="3453"/>
                  </a:lnTo>
                  <a:lnTo>
                    <a:pt x="2502" y="3464"/>
                  </a:lnTo>
                  <a:lnTo>
                    <a:pt x="0" y="3464"/>
                  </a:lnTo>
                  <a:close/>
                </a:path>
              </a:pathLst>
            </a:custGeom>
            <a:noFill/>
            <a:ln w="1588" cap="rnd">
              <a:solidFill>
                <a:srgbClr val="FDF3E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30" name="Line 12">
              <a:extLst>
                <a:ext uri="{FF2B5EF4-FFF2-40B4-BE49-F238E27FC236}">
                  <a16:creationId xmlns:a16="http://schemas.microsoft.com/office/drawing/2014/main" xmlns="" id="{2220ADEF-BCDA-461D-99CC-B9FA33DA8F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276" y="482601"/>
              <a:ext cx="5505450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31" name="Line 13">
              <a:extLst>
                <a:ext uri="{FF2B5EF4-FFF2-40B4-BE49-F238E27FC236}">
                  <a16:creationId xmlns:a16="http://schemas.microsoft.com/office/drawing/2014/main" xmlns="" id="{F669BB45-D11B-49CA-9F8C-C719705511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24726" y="482601"/>
              <a:ext cx="0" cy="549910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32" name="Line 16">
              <a:extLst>
                <a:ext uri="{FF2B5EF4-FFF2-40B4-BE49-F238E27FC236}">
                  <a16:creationId xmlns:a16="http://schemas.microsoft.com/office/drawing/2014/main" xmlns="" id="{FEEAF87A-920E-4053-A99E-96CBA53085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5639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33" name="Line 17">
              <a:extLst>
                <a:ext uri="{FF2B5EF4-FFF2-40B4-BE49-F238E27FC236}">
                  <a16:creationId xmlns:a16="http://schemas.microsoft.com/office/drawing/2014/main" xmlns="" id="{078BEE59-8005-43C8-A20C-3FDFC626B1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2001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34" name="Line 18">
              <a:extLst>
                <a:ext uri="{FF2B5EF4-FFF2-40B4-BE49-F238E27FC236}">
                  <a16:creationId xmlns:a16="http://schemas.microsoft.com/office/drawing/2014/main" xmlns="" id="{BAD50789-1ADF-40E4-819A-8D9DBE69B2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48364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35" name="Line 19">
              <a:extLst>
                <a:ext uri="{FF2B5EF4-FFF2-40B4-BE49-F238E27FC236}">
                  <a16:creationId xmlns:a16="http://schemas.microsoft.com/office/drawing/2014/main" xmlns="" id="{951530F4-F8F5-412F-A0D8-1D64F00C19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24726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36" name="Line 21">
              <a:extLst>
                <a:ext uri="{FF2B5EF4-FFF2-40B4-BE49-F238E27FC236}">
                  <a16:creationId xmlns:a16="http://schemas.microsoft.com/office/drawing/2014/main" xmlns="" id="{2D89EBEF-7300-41BC-A53F-18C795A282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95639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37" name="Line 22">
              <a:extLst>
                <a:ext uri="{FF2B5EF4-FFF2-40B4-BE49-F238E27FC236}">
                  <a16:creationId xmlns:a16="http://schemas.microsoft.com/office/drawing/2014/main" xmlns="" id="{7522DCAE-7FDC-42D6-BDBC-196BEE7E77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72001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38" name="Line 23">
              <a:extLst>
                <a:ext uri="{FF2B5EF4-FFF2-40B4-BE49-F238E27FC236}">
                  <a16:creationId xmlns:a16="http://schemas.microsoft.com/office/drawing/2014/main" xmlns="" id="{18BA7B80-D63E-4D93-965A-257FA13578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48364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39" name="Line 24">
              <a:extLst>
                <a:ext uri="{FF2B5EF4-FFF2-40B4-BE49-F238E27FC236}">
                  <a16:creationId xmlns:a16="http://schemas.microsoft.com/office/drawing/2014/main" xmlns="" id="{1122E28C-4892-4DFB-850F-CDDCFB6445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24726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40" name="Line 26">
              <a:extLst>
                <a:ext uri="{FF2B5EF4-FFF2-40B4-BE49-F238E27FC236}">
                  <a16:creationId xmlns:a16="http://schemas.microsoft.com/office/drawing/2014/main" xmlns="" id="{ED4E2281-99A3-4B1B-ABFF-E09D665AA6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506571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41" name="Line 27">
              <a:extLst>
                <a:ext uri="{FF2B5EF4-FFF2-40B4-BE49-F238E27FC236}">
                  <a16:creationId xmlns:a16="http://schemas.microsoft.com/office/drawing/2014/main" xmlns="" id="{EF601AD5-0064-4463-95E9-5C7CDDC807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4149726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42" name="Line 28">
              <a:extLst>
                <a:ext uri="{FF2B5EF4-FFF2-40B4-BE49-F238E27FC236}">
                  <a16:creationId xmlns:a16="http://schemas.microsoft.com/office/drawing/2014/main" xmlns="" id="{5CC7D374-4C4B-4A3C-A30A-09BE4038B9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323215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43" name="Line 29">
              <a:extLst>
                <a:ext uri="{FF2B5EF4-FFF2-40B4-BE49-F238E27FC236}">
                  <a16:creationId xmlns:a16="http://schemas.microsoft.com/office/drawing/2014/main" xmlns="" id="{274BA1C2-3B49-436D-B96E-459A7892A9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231616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44" name="Line 30">
              <a:extLst>
                <a:ext uri="{FF2B5EF4-FFF2-40B4-BE49-F238E27FC236}">
                  <a16:creationId xmlns:a16="http://schemas.microsoft.com/office/drawing/2014/main" xmlns="" id="{B374DBF6-CB3B-4B11-9178-E9B82BD468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1398588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45" name="Line 31">
              <a:extLst>
                <a:ext uri="{FF2B5EF4-FFF2-40B4-BE49-F238E27FC236}">
                  <a16:creationId xmlns:a16="http://schemas.microsoft.com/office/drawing/2014/main" xmlns="" id="{7A9390F3-2EF2-40A3-BAC3-D0FE4EDABF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4826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46" name="Line 66">
              <a:extLst>
                <a:ext uri="{FF2B5EF4-FFF2-40B4-BE49-F238E27FC236}">
                  <a16:creationId xmlns:a16="http://schemas.microsoft.com/office/drawing/2014/main" xmlns="" id="{855772BC-3D20-464C-A017-3D760E79AC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78201" y="5945188"/>
              <a:ext cx="269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47" name="Line 67">
              <a:extLst>
                <a:ext uri="{FF2B5EF4-FFF2-40B4-BE49-F238E27FC236}">
                  <a16:creationId xmlns:a16="http://schemas.microsoft.com/office/drawing/2014/main" xmlns="" id="{1B038156-2894-49CE-96FD-327F6E0D7A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5189" y="5927726"/>
              <a:ext cx="269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48" name="Line 68">
              <a:extLst>
                <a:ext uri="{FF2B5EF4-FFF2-40B4-BE49-F238E27FC236}">
                  <a16:creationId xmlns:a16="http://schemas.microsoft.com/office/drawing/2014/main" xmlns="" id="{F6EFBEE6-B6A0-41DB-8D8C-C8D3F5C555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32176" y="5908676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49" name="Line 69">
              <a:extLst>
                <a:ext uri="{FF2B5EF4-FFF2-40B4-BE49-F238E27FC236}">
                  <a16:creationId xmlns:a16="http://schemas.microsoft.com/office/drawing/2014/main" xmlns="" id="{6F3ABD17-BCBF-48BD-9E62-BC387B6A30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55989" y="5891213"/>
              <a:ext cx="269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50" name="Line 70">
              <a:extLst>
                <a:ext uri="{FF2B5EF4-FFF2-40B4-BE49-F238E27FC236}">
                  <a16:creationId xmlns:a16="http://schemas.microsoft.com/office/drawing/2014/main" xmlns="" id="{51E3D3C6-F96F-4AE1-9009-01A4D4A234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82976" y="5872163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51" name="Line 71">
              <a:extLst>
                <a:ext uri="{FF2B5EF4-FFF2-40B4-BE49-F238E27FC236}">
                  <a16:creationId xmlns:a16="http://schemas.microsoft.com/office/drawing/2014/main" xmlns="" id="{F0B7F835-57C1-4E10-B3FF-4BFA51014C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06789" y="5854701"/>
              <a:ext cx="254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52" name="Line 72">
              <a:extLst>
                <a:ext uri="{FF2B5EF4-FFF2-40B4-BE49-F238E27FC236}">
                  <a16:creationId xmlns:a16="http://schemas.microsoft.com/office/drawing/2014/main" xmlns="" id="{AD61166A-DC6D-4233-B7F0-4B9121792B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32189" y="5835651"/>
              <a:ext cx="254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53" name="Line 73">
              <a:extLst>
                <a:ext uri="{FF2B5EF4-FFF2-40B4-BE49-F238E27FC236}">
                  <a16:creationId xmlns:a16="http://schemas.microsoft.com/office/drawing/2014/main" xmlns="" id="{FFD1F940-035D-499E-BACC-1A761B2D5A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57589" y="5816601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54" name="Line 74">
              <a:extLst>
                <a:ext uri="{FF2B5EF4-FFF2-40B4-BE49-F238E27FC236}">
                  <a16:creationId xmlns:a16="http://schemas.microsoft.com/office/drawing/2014/main" xmlns="" id="{7B549697-8222-4431-8319-5873D7EE31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81401" y="5799138"/>
              <a:ext cx="254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55" name="Line 75">
              <a:extLst>
                <a:ext uri="{FF2B5EF4-FFF2-40B4-BE49-F238E27FC236}">
                  <a16:creationId xmlns:a16="http://schemas.microsoft.com/office/drawing/2014/main" xmlns="" id="{A7480F02-C1C3-450C-B9D6-29DBFB3282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06801" y="5781676"/>
              <a:ext cx="238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56" name="Line 76">
              <a:extLst>
                <a:ext uri="{FF2B5EF4-FFF2-40B4-BE49-F238E27FC236}">
                  <a16:creationId xmlns:a16="http://schemas.microsoft.com/office/drawing/2014/main" xmlns="" id="{C5AD3AE9-28A7-4B26-B387-B78A78C986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30614" y="5762626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57" name="Line 77">
              <a:extLst>
                <a:ext uri="{FF2B5EF4-FFF2-40B4-BE49-F238E27FC236}">
                  <a16:creationId xmlns:a16="http://schemas.microsoft.com/office/drawing/2014/main" xmlns="" id="{C189C2C7-A59C-4506-92A0-BD485ECEBC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54426" y="5745163"/>
              <a:ext cx="238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58" name="Line 78">
              <a:extLst>
                <a:ext uri="{FF2B5EF4-FFF2-40B4-BE49-F238E27FC236}">
                  <a16:creationId xmlns:a16="http://schemas.microsoft.com/office/drawing/2014/main" xmlns="" id="{BCEB35DF-FCBD-4D7A-B675-6E922C092D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78239" y="5726113"/>
              <a:ext cx="222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59" name="Line 79">
              <a:extLst>
                <a:ext uri="{FF2B5EF4-FFF2-40B4-BE49-F238E27FC236}">
                  <a16:creationId xmlns:a16="http://schemas.microsoft.com/office/drawing/2014/main" xmlns="" id="{CCBF8AC8-EF88-4678-B580-1FCFC4C384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00464" y="5707063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60" name="Line 80">
              <a:extLst>
                <a:ext uri="{FF2B5EF4-FFF2-40B4-BE49-F238E27FC236}">
                  <a16:creationId xmlns:a16="http://schemas.microsoft.com/office/drawing/2014/main" xmlns="" id="{CBEF575C-93DE-41A0-91C9-CC2E9AF871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24276" y="5689601"/>
              <a:ext cx="222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61" name="Line 81">
              <a:extLst>
                <a:ext uri="{FF2B5EF4-FFF2-40B4-BE49-F238E27FC236}">
                  <a16:creationId xmlns:a16="http://schemas.microsoft.com/office/drawing/2014/main" xmlns="" id="{0879F670-0CAD-45F0-AABC-29AB72C37F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46501" y="5670551"/>
              <a:ext cx="222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62" name="Line 82">
              <a:extLst>
                <a:ext uri="{FF2B5EF4-FFF2-40B4-BE49-F238E27FC236}">
                  <a16:creationId xmlns:a16="http://schemas.microsoft.com/office/drawing/2014/main" xmlns="" id="{9F5C9C35-0728-48FF-AB7B-D41C123F2E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68726" y="5653088"/>
              <a:ext cx="238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63" name="Line 83">
              <a:extLst>
                <a:ext uri="{FF2B5EF4-FFF2-40B4-BE49-F238E27FC236}">
                  <a16:creationId xmlns:a16="http://schemas.microsoft.com/office/drawing/2014/main" xmlns="" id="{E9DD0769-5307-4D01-8DB3-9EA45BB899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92539" y="5634038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64" name="Line 84">
              <a:extLst>
                <a:ext uri="{FF2B5EF4-FFF2-40B4-BE49-F238E27FC236}">
                  <a16:creationId xmlns:a16="http://schemas.microsoft.com/office/drawing/2014/main" xmlns="" id="{8E2D139C-201F-4852-8B94-F99BADED18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13176" y="5616576"/>
              <a:ext cx="222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65" name="Line 85">
              <a:extLst>
                <a:ext uri="{FF2B5EF4-FFF2-40B4-BE49-F238E27FC236}">
                  <a16:creationId xmlns:a16="http://schemas.microsoft.com/office/drawing/2014/main" xmlns="" id="{6942052D-B92F-4443-AACB-3063CC072F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35401" y="5597526"/>
              <a:ext cx="222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66" name="Line 86">
              <a:extLst>
                <a:ext uri="{FF2B5EF4-FFF2-40B4-BE49-F238E27FC236}">
                  <a16:creationId xmlns:a16="http://schemas.microsoft.com/office/drawing/2014/main" xmlns="" id="{6580F618-FA00-4622-9B45-2CE8F8998A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57626" y="5580063"/>
              <a:ext cx="206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67" name="Line 87">
              <a:extLst>
                <a:ext uri="{FF2B5EF4-FFF2-40B4-BE49-F238E27FC236}">
                  <a16:creationId xmlns:a16="http://schemas.microsoft.com/office/drawing/2014/main" xmlns="" id="{E8AB4498-6A0D-4116-8FDA-47B4FE3A01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78264" y="5561013"/>
              <a:ext cx="222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68" name="Line 88">
              <a:extLst>
                <a:ext uri="{FF2B5EF4-FFF2-40B4-BE49-F238E27FC236}">
                  <a16:creationId xmlns:a16="http://schemas.microsoft.com/office/drawing/2014/main" xmlns="" id="{C2DE6156-6287-4F2D-AAB9-93AA877CDC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00489" y="5541963"/>
              <a:ext cx="190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69" name="Line 89">
              <a:extLst>
                <a:ext uri="{FF2B5EF4-FFF2-40B4-BE49-F238E27FC236}">
                  <a16:creationId xmlns:a16="http://schemas.microsoft.com/office/drawing/2014/main" xmlns="" id="{C315BB0C-2BF5-4D93-95AE-408A589996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19539" y="5524501"/>
              <a:ext cx="206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0" name="Line 90">
              <a:extLst>
                <a:ext uri="{FF2B5EF4-FFF2-40B4-BE49-F238E27FC236}">
                  <a16:creationId xmlns:a16="http://schemas.microsoft.com/office/drawing/2014/main" xmlns="" id="{8A77F51F-07DB-4658-8FA3-FEB527C082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40176" y="5505451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1" name="Line 91">
              <a:extLst>
                <a:ext uri="{FF2B5EF4-FFF2-40B4-BE49-F238E27FC236}">
                  <a16:creationId xmlns:a16="http://schemas.microsoft.com/office/drawing/2014/main" xmlns="" id="{C575DCC3-C961-4B99-B037-8EAF649BC5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60814" y="5487988"/>
              <a:ext cx="206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2" name="Line 92">
              <a:extLst>
                <a:ext uri="{FF2B5EF4-FFF2-40B4-BE49-F238E27FC236}">
                  <a16:creationId xmlns:a16="http://schemas.microsoft.com/office/drawing/2014/main" xmlns="" id="{8268F638-DC24-4900-A8FD-CCFB2227CA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81451" y="5468938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3" name="Line 93">
              <a:extLst>
                <a:ext uri="{FF2B5EF4-FFF2-40B4-BE49-F238E27FC236}">
                  <a16:creationId xmlns:a16="http://schemas.microsoft.com/office/drawing/2014/main" xmlns="" id="{2057211E-0CF0-4D80-8136-22BAD37693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02089" y="5449888"/>
              <a:ext cx="190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4" name="Line 94">
              <a:extLst>
                <a:ext uri="{FF2B5EF4-FFF2-40B4-BE49-F238E27FC236}">
                  <a16:creationId xmlns:a16="http://schemas.microsoft.com/office/drawing/2014/main" xmlns="" id="{139B9882-3300-453E-8B65-798260B62B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21139" y="5432426"/>
              <a:ext cx="206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5" name="Line 95">
              <a:extLst>
                <a:ext uri="{FF2B5EF4-FFF2-40B4-BE49-F238E27FC236}">
                  <a16:creationId xmlns:a16="http://schemas.microsoft.com/office/drawing/2014/main" xmlns="" id="{36173699-2BBC-4CFA-83B5-8D0B74824F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41776" y="5414963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6" name="Line 96">
              <a:extLst>
                <a:ext uri="{FF2B5EF4-FFF2-40B4-BE49-F238E27FC236}">
                  <a16:creationId xmlns:a16="http://schemas.microsoft.com/office/drawing/2014/main" xmlns="" id="{70556ADA-0908-4AD7-B187-FDE40CD7F2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60826" y="5395913"/>
              <a:ext cx="190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7" name="Line 97">
              <a:extLst>
                <a:ext uri="{FF2B5EF4-FFF2-40B4-BE49-F238E27FC236}">
                  <a16:creationId xmlns:a16="http://schemas.microsoft.com/office/drawing/2014/main" xmlns="" id="{EC30FDF3-312A-4E2A-A91B-02291E6225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79876" y="5378451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8" name="Line 98">
              <a:extLst>
                <a:ext uri="{FF2B5EF4-FFF2-40B4-BE49-F238E27FC236}">
                  <a16:creationId xmlns:a16="http://schemas.microsoft.com/office/drawing/2014/main" xmlns="" id="{5EE22F40-5EE0-43C5-A1EE-A6CD9C615B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98926" y="5359401"/>
              <a:ext cx="190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79" name="Line 99">
              <a:extLst>
                <a:ext uri="{FF2B5EF4-FFF2-40B4-BE49-F238E27FC236}">
                  <a16:creationId xmlns:a16="http://schemas.microsoft.com/office/drawing/2014/main" xmlns="" id="{785F6432-C477-4FB0-A877-34072B8842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17976" y="5340351"/>
              <a:ext cx="190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0" name="Line 100">
              <a:extLst>
                <a:ext uri="{FF2B5EF4-FFF2-40B4-BE49-F238E27FC236}">
                  <a16:creationId xmlns:a16="http://schemas.microsoft.com/office/drawing/2014/main" xmlns="" id="{A132795E-3DCC-4F96-86A6-66D04F3FBA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37026" y="5322888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1" name="Line 101">
              <a:extLst>
                <a:ext uri="{FF2B5EF4-FFF2-40B4-BE49-F238E27FC236}">
                  <a16:creationId xmlns:a16="http://schemas.microsoft.com/office/drawing/2014/main" xmlns="" id="{F4944E12-E536-4102-8435-0AB231DA92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54489" y="5303838"/>
              <a:ext cx="190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2" name="Line 102">
              <a:extLst>
                <a:ext uri="{FF2B5EF4-FFF2-40B4-BE49-F238E27FC236}">
                  <a16:creationId xmlns:a16="http://schemas.microsoft.com/office/drawing/2014/main" xmlns="" id="{C310150B-58FC-408B-AC1A-93B759F3C3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73539" y="5286376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3" name="Line 103">
              <a:extLst>
                <a:ext uri="{FF2B5EF4-FFF2-40B4-BE49-F238E27FC236}">
                  <a16:creationId xmlns:a16="http://schemas.microsoft.com/office/drawing/2014/main" xmlns="" id="{106308C6-BE6B-4C63-8095-892C922D0F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2589" y="5267326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4" name="Line 104">
              <a:extLst>
                <a:ext uri="{FF2B5EF4-FFF2-40B4-BE49-F238E27FC236}">
                  <a16:creationId xmlns:a16="http://schemas.microsoft.com/office/drawing/2014/main" xmlns="" id="{5A30C9F1-9DE4-4A40-BA4E-9CB9E2D827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10051" y="5249863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5" name="Line 105">
              <a:extLst>
                <a:ext uri="{FF2B5EF4-FFF2-40B4-BE49-F238E27FC236}">
                  <a16:creationId xmlns:a16="http://schemas.microsoft.com/office/drawing/2014/main" xmlns="" id="{ADEF91E7-7983-4B52-B286-67C83F612E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27514" y="5230813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6" name="Line 106">
              <a:extLst>
                <a:ext uri="{FF2B5EF4-FFF2-40B4-BE49-F238E27FC236}">
                  <a16:creationId xmlns:a16="http://schemas.microsoft.com/office/drawing/2014/main" xmlns="" id="{9D4084D4-07D8-477E-B94D-0026975450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44976" y="5211763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7" name="Line 107">
              <a:extLst>
                <a:ext uri="{FF2B5EF4-FFF2-40B4-BE49-F238E27FC236}">
                  <a16:creationId xmlns:a16="http://schemas.microsoft.com/office/drawing/2014/main" xmlns="" id="{4CBC48E0-34B0-4D60-864E-C40C0D33B9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62439" y="5194301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8" name="Line 108">
              <a:extLst>
                <a:ext uri="{FF2B5EF4-FFF2-40B4-BE49-F238E27FC236}">
                  <a16:creationId xmlns:a16="http://schemas.microsoft.com/office/drawing/2014/main" xmlns="" id="{5174EE5B-F1DD-46AF-8A33-DBEFB62B02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79901" y="5175251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9" name="Line 109">
              <a:extLst>
                <a:ext uri="{FF2B5EF4-FFF2-40B4-BE49-F238E27FC236}">
                  <a16:creationId xmlns:a16="http://schemas.microsoft.com/office/drawing/2014/main" xmlns="" id="{841320A9-7FAF-4076-AE97-E2723D64AC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97364" y="5157788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0" name="Line 110">
              <a:extLst>
                <a:ext uri="{FF2B5EF4-FFF2-40B4-BE49-F238E27FC236}">
                  <a16:creationId xmlns:a16="http://schemas.microsoft.com/office/drawing/2014/main" xmlns="" id="{2D9E874F-5A5C-450E-BBD4-911177816A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13239" y="5138738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1" name="Line 111">
              <a:extLst>
                <a:ext uri="{FF2B5EF4-FFF2-40B4-BE49-F238E27FC236}">
                  <a16:creationId xmlns:a16="http://schemas.microsoft.com/office/drawing/2014/main" xmlns="" id="{FF1A6501-E0E6-49D6-BAC8-2E0351A067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29114" y="5121276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2" name="Line 112">
              <a:extLst>
                <a:ext uri="{FF2B5EF4-FFF2-40B4-BE49-F238E27FC236}">
                  <a16:creationId xmlns:a16="http://schemas.microsoft.com/office/drawing/2014/main" xmlns="" id="{00E543AA-AF24-4F31-83A3-F538F227B5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46576" y="5102226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3" name="Line 113">
              <a:extLst>
                <a:ext uri="{FF2B5EF4-FFF2-40B4-BE49-F238E27FC236}">
                  <a16:creationId xmlns:a16="http://schemas.microsoft.com/office/drawing/2014/main" xmlns="" id="{E1D923B0-2D60-4A15-9B0F-AC21E6596E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62451" y="5084763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4" name="Line 114">
              <a:extLst>
                <a:ext uri="{FF2B5EF4-FFF2-40B4-BE49-F238E27FC236}">
                  <a16:creationId xmlns:a16="http://schemas.microsoft.com/office/drawing/2014/main" xmlns="" id="{5C0E4DFF-3E9F-4876-A30E-AE4B6374FB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78326" y="5065713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5" name="Line 115">
              <a:extLst>
                <a:ext uri="{FF2B5EF4-FFF2-40B4-BE49-F238E27FC236}">
                  <a16:creationId xmlns:a16="http://schemas.microsoft.com/office/drawing/2014/main" xmlns="" id="{72AAA26B-0ACF-44B7-A9F6-CBFC8C4EB4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5789" y="5048251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6" name="Line 116">
              <a:extLst>
                <a:ext uri="{FF2B5EF4-FFF2-40B4-BE49-F238E27FC236}">
                  <a16:creationId xmlns:a16="http://schemas.microsoft.com/office/drawing/2014/main" xmlns="" id="{55F49FE7-143C-4A73-8480-D903057014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10076" y="5029201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7" name="Line 117">
              <a:extLst>
                <a:ext uri="{FF2B5EF4-FFF2-40B4-BE49-F238E27FC236}">
                  <a16:creationId xmlns:a16="http://schemas.microsoft.com/office/drawing/2014/main" xmlns="" id="{5AEEF54E-3031-488E-865F-25C80E8F68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25951" y="5011738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8" name="Line 118">
              <a:extLst>
                <a:ext uri="{FF2B5EF4-FFF2-40B4-BE49-F238E27FC236}">
                  <a16:creationId xmlns:a16="http://schemas.microsoft.com/office/drawing/2014/main" xmlns="" id="{8F33494C-E3E3-43E1-8A4A-4325480F7D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41826" y="4992688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99" name="Line 119">
              <a:extLst>
                <a:ext uri="{FF2B5EF4-FFF2-40B4-BE49-F238E27FC236}">
                  <a16:creationId xmlns:a16="http://schemas.microsoft.com/office/drawing/2014/main" xmlns="" id="{28BC9A89-3E4D-4CE2-AA8D-2F1DDFAF8F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57701" y="4973638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00" name="Line 120">
              <a:extLst>
                <a:ext uri="{FF2B5EF4-FFF2-40B4-BE49-F238E27FC236}">
                  <a16:creationId xmlns:a16="http://schemas.microsoft.com/office/drawing/2014/main" xmlns="" id="{B881E394-82D8-4F8F-B5EE-D7BB1898E9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73576" y="4956176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01" name="Line 121">
              <a:extLst>
                <a:ext uri="{FF2B5EF4-FFF2-40B4-BE49-F238E27FC236}">
                  <a16:creationId xmlns:a16="http://schemas.microsoft.com/office/drawing/2014/main" xmlns="" id="{CE864E83-E5CB-477B-8A2B-07987F684B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87864" y="4937126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02" name="Line 122">
              <a:extLst>
                <a:ext uri="{FF2B5EF4-FFF2-40B4-BE49-F238E27FC236}">
                  <a16:creationId xmlns:a16="http://schemas.microsoft.com/office/drawing/2014/main" xmlns="" id="{193A7A37-35FA-441E-AB5E-3A1FD2AD73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2151" y="4919663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03" name="Line 123">
              <a:extLst>
                <a:ext uri="{FF2B5EF4-FFF2-40B4-BE49-F238E27FC236}">
                  <a16:creationId xmlns:a16="http://schemas.microsoft.com/office/drawing/2014/main" xmlns="" id="{5EC72C3E-886E-457A-A9C6-B6C5F809CC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16439" y="4900613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04" name="Line 124">
              <a:extLst>
                <a:ext uri="{FF2B5EF4-FFF2-40B4-BE49-F238E27FC236}">
                  <a16:creationId xmlns:a16="http://schemas.microsoft.com/office/drawing/2014/main" xmlns="" id="{99374D37-FD51-4677-BA67-7D81494332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32314" y="4883151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05" name="Line 125">
              <a:extLst>
                <a:ext uri="{FF2B5EF4-FFF2-40B4-BE49-F238E27FC236}">
                  <a16:creationId xmlns:a16="http://schemas.microsoft.com/office/drawing/2014/main" xmlns="" id="{E209F125-69EC-4AB9-AC8A-FB5E5C92C4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46601" y="4864101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06" name="Line 126">
              <a:extLst>
                <a:ext uri="{FF2B5EF4-FFF2-40B4-BE49-F238E27FC236}">
                  <a16:creationId xmlns:a16="http://schemas.microsoft.com/office/drawing/2014/main" xmlns="" id="{BBA18F0A-17C6-4649-95C7-CFA1398F4F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60889" y="4845051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07" name="Line 127">
              <a:extLst>
                <a:ext uri="{FF2B5EF4-FFF2-40B4-BE49-F238E27FC236}">
                  <a16:creationId xmlns:a16="http://schemas.microsoft.com/office/drawing/2014/main" xmlns="" id="{EF8A3914-D038-4D69-93C0-561B2428B4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75176" y="4827588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08" name="Line 128">
              <a:extLst>
                <a:ext uri="{FF2B5EF4-FFF2-40B4-BE49-F238E27FC236}">
                  <a16:creationId xmlns:a16="http://schemas.microsoft.com/office/drawing/2014/main" xmlns="" id="{158EDDC6-B986-4F8E-ABF8-04B83F35AB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89464" y="4808538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09" name="Line 129">
              <a:extLst>
                <a:ext uri="{FF2B5EF4-FFF2-40B4-BE49-F238E27FC236}">
                  <a16:creationId xmlns:a16="http://schemas.microsoft.com/office/drawing/2014/main" xmlns="" id="{E1949B73-0A24-481B-8DD6-2D1BE792DA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03751" y="4791076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10" name="Line 130">
              <a:extLst>
                <a:ext uri="{FF2B5EF4-FFF2-40B4-BE49-F238E27FC236}">
                  <a16:creationId xmlns:a16="http://schemas.microsoft.com/office/drawing/2014/main" xmlns="" id="{DEF5B8EC-A815-4DBB-88C7-9917D8165E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16451" y="4773613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11" name="Line 131">
              <a:extLst>
                <a:ext uri="{FF2B5EF4-FFF2-40B4-BE49-F238E27FC236}">
                  <a16:creationId xmlns:a16="http://schemas.microsoft.com/office/drawing/2014/main" xmlns="" id="{C44F2246-F6DB-4051-B395-6214F6E09B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30739" y="4754563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12" name="Line 132">
              <a:extLst>
                <a:ext uri="{FF2B5EF4-FFF2-40B4-BE49-F238E27FC236}">
                  <a16:creationId xmlns:a16="http://schemas.microsoft.com/office/drawing/2014/main" xmlns="" id="{386D2D0C-0990-4FE1-830C-89D0331866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43439" y="4737101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13" name="Line 133">
              <a:extLst>
                <a:ext uri="{FF2B5EF4-FFF2-40B4-BE49-F238E27FC236}">
                  <a16:creationId xmlns:a16="http://schemas.microsoft.com/office/drawing/2014/main" xmlns="" id="{CACB4D4C-6E8C-4E69-9FDE-4C359DED4F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57726" y="4718051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14" name="Line 134">
              <a:extLst>
                <a:ext uri="{FF2B5EF4-FFF2-40B4-BE49-F238E27FC236}">
                  <a16:creationId xmlns:a16="http://schemas.microsoft.com/office/drawing/2014/main" xmlns="" id="{F1382044-3040-4CCE-BAA1-FACB70E51A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70426" y="4699001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15" name="Line 135">
              <a:extLst>
                <a:ext uri="{FF2B5EF4-FFF2-40B4-BE49-F238E27FC236}">
                  <a16:creationId xmlns:a16="http://schemas.microsoft.com/office/drawing/2014/main" xmlns="" id="{AD76AA24-13B2-46FA-A2C9-F51517F800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83126" y="4681538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16" name="Line 136">
              <a:extLst>
                <a:ext uri="{FF2B5EF4-FFF2-40B4-BE49-F238E27FC236}">
                  <a16:creationId xmlns:a16="http://schemas.microsoft.com/office/drawing/2014/main" xmlns="" id="{A844F90F-7273-4CCF-9DFC-AC533DCB29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97414" y="4662488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17" name="Line 137">
              <a:extLst>
                <a:ext uri="{FF2B5EF4-FFF2-40B4-BE49-F238E27FC236}">
                  <a16:creationId xmlns:a16="http://schemas.microsoft.com/office/drawing/2014/main" xmlns="" id="{42B8D8A7-1581-4A3A-9CFA-805EB42EB0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10114" y="4645026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18" name="Line 138">
              <a:extLst>
                <a:ext uri="{FF2B5EF4-FFF2-40B4-BE49-F238E27FC236}">
                  <a16:creationId xmlns:a16="http://schemas.microsoft.com/office/drawing/2014/main" xmlns="" id="{DC161240-B06F-4C76-B8E8-60543A0507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21226" y="4625976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19" name="Line 139">
              <a:extLst>
                <a:ext uri="{FF2B5EF4-FFF2-40B4-BE49-F238E27FC236}">
                  <a16:creationId xmlns:a16="http://schemas.microsoft.com/office/drawing/2014/main" xmlns="" id="{3D9D4E8F-A03C-4CBD-828A-7DD422C1F1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35514" y="4606926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20" name="Line 140">
              <a:extLst>
                <a:ext uri="{FF2B5EF4-FFF2-40B4-BE49-F238E27FC236}">
                  <a16:creationId xmlns:a16="http://schemas.microsoft.com/office/drawing/2014/main" xmlns="" id="{D1F477CA-E325-44EB-B0DD-00788DBC09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48214" y="4589463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21" name="Line 141">
              <a:extLst>
                <a:ext uri="{FF2B5EF4-FFF2-40B4-BE49-F238E27FC236}">
                  <a16:creationId xmlns:a16="http://schemas.microsoft.com/office/drawing/2014/main" xmlns="" id="{F97D92FE-E6F2-47AC-8131-37821FE2DF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59326" y="4570413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22" name="Line 142">
              <a:extLst>
                <a:ext uri="{FF2B5EF4-FFF2-40B4-BE49-F238E27FC236}">
                  <a16:creationId xmlns:a16="http://schemas.microsoft.com/office/drawing/2014/main" xmlns="" id="{636ECB98-9E0A-490C-BEED-346F0E0A82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72026" y="4552951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23" name="Line 143">
              <a:extLst>
                <a:ext uri="{FF2B5EF4-FFF2-40B4-BE49-F238E27FC236}">
                  <a16:creationId xmlns:a16="http://schemas.microsoft.com/office/drawing/2014/main" xmlns="" id="{3CEECFB3-71C1-484B-8C59-7F54383BC8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84726" y="453390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24" name="Line 144">
              <a:extLst>
                <a:ext uri="{FF2B5EF4-FFF2-40B4-BE49-F238E27FC236}">
                  <a16:creationId xmlns:a16="http://schemas.microsoft.com/office/drawing/2014/main" xmlns="" id="{871CCB46-AEC7-44F0-ABFE-C397F15340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95839" y="4516438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25" name="Line 145">
              <a:extLst>
                <a:ext uri="{FF2B5EF4-FFF2-40B4-BE49-F238E27FC236}">
                  <a16:creationId xmlns:a16="http://schemas.microsoft.com/office/drawing/2014/main" xmlns="" id="{966F74A3-74CC-4C0B-824F-E972D32F7F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08539" y="4497388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26" name="Line 146">
              <a:extLst>
                <a:ext uri="{FF2B5EF4-FFF2-40B4-BE49-F238E27FC236}">
                  <a16:creationId xmlns:a16="http://schemas.microsoft.com/office/drawing/2014/main" xmlns="" id="{933A15A1-2EE9-419E-B979-9DA9181750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19651" y="4478338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27" name="Line 147">
              <a:extLst>
                <a:ext uri="{FF2B5EF4-FFF2-40B4-BE49-F238E27FC236}">
                  <a16:creationId xmlns:a16="http://schemas.microsoft.com/office/drawing/2014/main" xmlns="" id="{E0EA4D1A-2B90-4CC8-9F14-916DE76113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32351" y="4460876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28" name="Line 148">
              <a:extLst>
                <a:ext uri="{FF2B5EF4-FFF2-40B4-BE49-F238E27FC236}">
                  <a16:creationId xmlns:a16="http://schemas.microsoft.com/office/drawing/2014/main" xmlns="" id="{0819CC7F-535D-43A9-B378-F6A49B27A7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43464" y="4441826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29" name="Line 149">
              <a:extLst>
                <a:ext uri="{FF2B5EF4-FFF2-40B4-BE49-F238E27FC236}">
                  <a16:creationId xmlns:a16="http://schemas.microsoft.com/office/drawing/2014/main" xmlns="" id="{4FE725C8-2734-446D-921C-A92D47A030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54576" y="4424363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30" name="Line 150">
              <a:extLst>
                <a:ext uri="{FF2B5EF4-FFF2-40B4-BE49-F238E27FC236}">
                  <a16:creationId xmlns:a16="http://schemas.microsoft.com/office/drawing/2014/main" xmlns="" id="{E0E6F7CF-15CD-47E6-B197-145404B9BD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65689" y="4406901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31" name="Line 151">
              <a:extLst>
                <a:ext uri="{FF2B5EF4-FFF2-40B4-BE49-F238E27FC236}">
                  <a16:creationId xmlns:a16="http://schemas.microsoft.com/office/drawing/2014/main" xmlns="" id="{976E0572-FD6F-40E8-8321-6E4AE06FF5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76801" y="438785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32" name="Line 152">
              <a:extLst>
                <a:ext uri="{FF2B5EF4-FFF2-40B4-BE49-F238E27FC236}">
                  <a16:creationId xmlns:a16="http://schemas.microsoft.com/office/drawing/2014/main" xmlns="" id="{77FB2950-1D32-4BFD-B27F-7B15E42F6B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87914" y="436880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33" name="Line 153">
              <a:extLst>
                <a:ext uri="{FF2B5EF4-FFF2-40B4-BE49-F238E27FC236}">
                  <a16:creationId xmlns:a16="http://schemas.microsoft.com/office/drawing/2014/main" xmlns="" id="{B3AC9C7A-807E-4D37-B094-DCECA3706C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99026" y="4351338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34" name="Line 154">
              <a:extLst>
                <a:ext uri="{FF2B5EF4-FFF2-40B4-BE49-F238E27FC236}">
                  <a16:creationId xmlns:a16="http://schemas.microsoft.com/office/drawing/2014/main" xmlns="" id="{BDD5CF59-6BEC-4554-9FED-6BC4D589C3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10139" y="4332288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35" name="Line 155">
              <a:extLst>
                <a:ext uri="{FF2B5EF4-FFF2-40B4-BE49-F238E27FC236}">
                  <a16:creationId xmlns:a16="http://schemas.microsoft.com/office/drawing/2014/main" xmlns="" id="{39A3B50C-EFD0-40EE-B6F2-9C96341525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21251" y="4314826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36" name="Line 156">
              <a:extLst>
                <a:ext uri="{FF2B5EF4-FFF2-40B4-BE49-F238E27FC236}">
                  <a16:creationId xmlns:a16="http://schemas.microsoft.com/office/drawing/2014/main" xmlns="" id="{0217EF0C-99F9-43E5-9201-BB5346CEED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32364" y="4295776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37" name="Line 157">
              <a:extLst>
                <a:ext uri="{FF2B5EF4-FFF2-40B4-BE49-F238E27FC236}">
                  <a16:creationId xmlns:a16="http://schemas.microsoft.com/office/drawing/2014/main" xmlns="" id="{3C2647CE-5BA2-450F-A717-3933007592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43476" y="4278313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38" name="Line 158">
              <a:extLst>
                <a:ext uri="{FF2B5EF4-FFF2-40B4-BE49-F238E27FC236}">
                  <a16:creationId xmlns:a16="http://schemas.microsoft.com/office/drawing/2014/main" xmlns="" id="{A5596F36-3BCA-4051-8E9B-4917FEC4DB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54589" y="4259263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39" name="Line 159">
              <a:extLst>
                <a:ext uri="{FF2B5EF4-FFF2-40B4-BE49-F238E27FC236}">
                  <a16:creationId xmlns:a16="http://schemas.microsoft.com/office/drawing/2014/main" xmlns="" id="{DA7898D3-6A2C-4A9C-AA56-FCF1955C3B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64114" y="4241801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40" name="Line 160">
              <a:extLst>
                <a:ext uri="{FF2B5EF4-FFF2-40B4-BE49-F238E27FC236}">
                  <a16:creationId xmlns:a16="http://schemas.microsoft.com/office/drawing/2014/main" xmlns="" id="{B80B9D7C-6BDA-4441-A17B-789621A756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73639" y="422275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41" name="Line 161">
              <a:extLst>
                <a:ext uri="{FF2B5EF4-FFF2-40B4-BE49-F238E27FC236}">
                  <a16:creationId xmlns:a16="http://schemas.microsoft.com/office/drawing/2014/main" xmlns="" id="{9DE06F6A-F8F5-4B66-83CF-A183903643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84751" y="4203701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42" name="Line 162">
              <a:extLst>
                <a:ext uri="{FF2B5EF4-FFF2-40B4-BE49-F238E27FC236}">
                  <a16:creationId xmlns:a16="http://schemas.microsoft.com/office/drawing/2014/main" xmlns="" id="{9B903EA4-4F13-44EC-A920-5C7C21B350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94276" y="4186238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43" name="Line 163">
              <a:extLst>
                <a:ext uri="{FF2B5EF4-FFF2-40B4-BE49-F238E27FC236}">
                  <a16:creationId xmlns:a16="http://schemas.microsoft.com/office/drawing/2014/main" xmlns="" id="{02165320-4924-4634-9516-585495D86D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05389" y="416718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44" name="Line 164">
              <a:extLst>
                <a:ext uri="{FF2B5EF4-FFF2-40B4-BE49-F238E27FC236}">
                  <a16:creationId xmlns:a16="http://schemas.microsoft.com/office/drawing/2014/main" xmlns="" id="{684C3243-4F10-46CA-A817-884829D880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14914" y="4149726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45" name="Line 165">
              <a:extLst>
                <a:ext uri="{FF2B5EF4-FFF2-40B4-BE49-F238E27FC236}">
                  <a16:creationId xmlns:a16="http://schemas.microsoft.com/office/drawing/2014/main" xmlns="" id="{BD999247-0458-4A94-B40A-C9BBDFDC37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24439" y="413067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46" name="Line 166">
              <a:extLst>
                <a:ext uri="{FF2B5EF4-FFF2-40B4-BE49-F238E27FC236}">
                  <a16:creationId xmlns:a16="http://schemas.microsoft.com/office/drawing/2014/main" xmlns="" id="{D7BEE613-9128-4EDC-B6F3-FAF858B32F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33964" y="4111626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47" name="Line 167">
              <a:extLst>
                <a:ext uri="{FF2B5EF4-FFF2-40B4-BE49-F238E27FC236}">
                  <a16:creationId xmlns:a16="http://schemas.microsoft.com/office/drawing/2014/main" xmlns="" id="{2480735B-A323-4655-AE14-011F343889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45076" y="4094163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48" name="Line 168">
              <a:extLst>
                <a:ext uri="{FF2B5EF4-FFF2-40B4-BE49-F238E27FC236}">
                  <a16:creationId xmlns:a16="http://schemas.microsoft.com/office/drawing/2014/main" xmlns="" id="{92058FB1-EA45-445B-99F4-CC1BBC6236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54601" y="4075113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49" name="Line 169">
              <a:extLst>
                <a:ext uri="{FF2B5EF4-FFF2-40B4-BE49-F238E27FC236}">
                  <a16:creationId xmlns:a16="http://schemas.microsoft.com/office/drawing/2014/main" xmlns="" id="{E33D5B83-34C3-4549-9C39-308A7C4E41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64126" y="4057651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50" name="Line 170">
              <a:extLst>
                <a:ext uri="{FF2B5EF4-FFF2-40B4-BE49-F238E27FC236}">
                  <a16:creationId xmlns:a16="http://schemas.microsoft.com/office/drawing/2014/main" xmlns="" id="{C5A2B1A7-AE3E-4E1E-86A4-D6935751A3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73651" y="4040188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51" name="Line 171">
              <a:extLst>
                <a:ext uri="{FF2B5EF4-FFF2-40B4-BE49-F238E27FC236}">
                  <a16:creationId xmlns:a16="http://schemas.microsoft.com/office/drawing/2014/main" xmlns="" id="{B3DDAC8A-BF26-455C-91F4-173AF95969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83176" y="402113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52" name="Line 172">
              <a:extLst>
                <a:ext uri="{FF2B5EF4-FFF2-40B4-BE49-F238E27FC236}">
                  <a16:creationId xmlns:a16="http://schemas.microsoft.com/office/drawing/2014/main" xmlns="" id="{85C710F8-D4F0-4FDF-892A-946605AFF1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92701" y="400208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53" name="Line 173">
              <a:extLst>
                <a:ext uri="{FF2B5EF4-FFF2-40B4-BE49-F238E27FC236}">
                  <a16:creationId xmlns:a16="http://schemas.microsoft.com/office/drawing/2014/main" xmlns="" id="{63926D13-028A-49FE-9F79-077FB43EE8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02226" y="3984626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54" name="Line 174">
              <a:extLst>
                <a:ext uri="{FF2B5EF4-FFF2-40B4-BE49-F238E27FC236}">
                  <a16:creationId xmlns:a16="http://schemas.microsoft.com/office/drawing/2014/main" xmlns="" id="{65D8DA7D-877D-4FFC-9EDA-9863813BFD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11751" y="396557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55" name="Line 175">
              <a:extLst>
                <a:ext uri="{FF2B5EF4-FFF2-40B4-BE49-F238E27FC236}">
                  <a16:creationId xmlns:a16="http://schemas.microsoft.com/office/drawing/2014/main" xmlns="" id="{B423CF51-AB27-4395-AAC1-FF5F855DFC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21276" y="3948113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56" name="Line 176">
              <a:extLst>
                <a:ext uri="{FF2B5EF4-FFF2-40B4-BE49-F238E27FC236}">
                  <a16:creationId xmlns:a16="http://schemas.microsoft.com/office/drawing/2014/main" xmlns="" id="{D622232E-63D6-4B8D-AC39-F0A870A72A5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29214" y="3929063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57" name="Line 177">
              <a:extLst>
                <a:ext uri="{FF2B5EF4-FFF2-40B4-BE49-F238E27FC236}">
                  <a16:creationId xmlns:a16="http://schemas.microsoft.com/office/drawing/2014/main" xmlns="" id="{88C77F62-03F8-4C32-980A-CB38058276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38739" y="3911601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58" name="Line 178">
              <a:extLst>
                <a:ext uri="{FF2B5EF4-FFF2-40B4-BE49-F238E27FC236}">
                  <a16:creationId xmlns:a16="http://schemas.microsoft.com/office/drawing/2014/main" xmlns="" id="{D4A27AF6-944B-4731-AEEA-E7402B9AB8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48264" y="3892551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59" name="Line 179">
              <a:extLst>
                <a:ext uri="{FF2B5EF4-FFF2-40B4-BE49-F238E27FC236}">
                  <a16:creationId xmlns:a16="http://schemas.microsoft.com/office/drawing/2014/main" xmlns="" id="{D196BCAC-888B-42C4-B111-3862260E47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57789" y="3875088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60" name="Line 180">
              <a:extLst>
                <a:ext uri="{FF2B5EF4-FFF2-40B4-BE49-F238E27FC236}">
                  <a16:creationId xmlns:a16="http://schemas.microsoft.com/office/drawing/2014/main" xmlns="" id="{36301991-0E75-4D2D-90C7-C6B6E171B4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65726" y="385603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61" name="Line 181">
              <a:extLst>
                <a:ext uri="{FF2B5EF4-FFF2-40B4-BE49-F238E27FC236}">
                  <a16:creationId xmlns:a16="http://schemas.microsoft.com/office/drawing/2014/main" xmlns="" id="{2A1FE51F-B97F-42B9-B15F-ED7988D74A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75251" y="383698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62" name="Line 182">
              <a:extLst>
                <a:ext uri="{FF2B5EF4-FFF2-40B4-BE49-F238E27FC236}">
                  <a16:creationId xmlns:a16="http://schemas.microsoft.com/office/drawing/2014/main" xmlns="" id="{94A5BC77-9E5E-4D55-8A4A-9799403CAE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84776" y="3819526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63" name="Line 183">
              <a:extLst>
                <a:ext uri="{FF2B5EF4-FFF2-40B4-BE49-F238E27FC236}">
                  <a16:creationId xmlns:a16="http://schemas.microsoft.com/office/drawing/2014/main" xmlns="" id="{F89085CC-BC85-436E-962D-DE2A4D9D5B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92714" y="3800476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64" name="Line 184">
              <a:extLst>
                <a:ext uri="{FF2B5EF4-FFF2-40B4-BE49-F238E27FC236}">
                  <a16:creationId xmlns:a16="http://schemas.microsoft.com/office/drawing/2014/main" xmlns="" id="{962BE8D8-3DFF-4303-824C-F0077FB731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00651" y="3783013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65" name="Line 185">
              <a:extLst>
                <a:ext uri="{FF2B5EF4-FFF2-40B4-BE49-F238E27FC236}">
                  <a16:creationId xmlns:a16="http://schemas.microsoft.com/office/drawing/2014/main" xmlns="" id="{1D7B33F2-37C1-472B-B28B-6F0A0F8E44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08589" y="3763963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66" name="Line 186">
              <a:extLst>
                <a:ext uri="{FF2B5EF4-FFF2-40B4-BE49-F238E27FC236}">
                  <a16:creationId xmlns:a16="http://schemas.microsoft.com/office/drawing/2014/main" xmlns="" id="{D43EBB95-3066-494B-9825-27DEF54462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18114" y="3746501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67" name="Line 187">
              <a:extLst>
                <a:ext uri="{FF2B5EF4-FFF2-40B4-BE49-F238E27FC236}">
                  <a16:creationId xmlns:a16="http://schemas.microsoft.com/office/drawing/2014/main" xmlns="" id="{ED1EDD95-B572-423C-B57C-4A9CE108E7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26051" y="3727451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68" name="Line 188">
              <a:extLst>
                <a:ext uri="{FF2B5EF4-FFF2-40B4-BE49-F238E27FC236}">
                  <a16:creationId xmlns:a16="http://schemas.microsoft.com/office/drawing/2014/main" xmlns="" id="{C1F6E31F-6645-430C-BF9D-999184DFDE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35576" y="3709988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69" name="Line 189">
              <a:extLst>
                <a:ext uri="{FF2B5EF4-FFF2-40B4-BE49-F238E27FC236}">
                  <a16:creationId xmlns:a16="http://schemas.microsoft.com/office/drawing/2014/main" xmlns="" id="{F4D71B4D-C30B-46F1-BA21-AE3F3737D4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43514" y="3690938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70" name="Line 190">
              <a:extLst>
                <a:ext uri="{FF2B5EF4-FFF2-40B4-BE49-F238E27FC236}">
                  <a16:creationId xmlns:a16="http://schemas.microsoft.com/office/drawing/2014/main" xmlns="" id="{1268FFEF-3B7C-4893-92FB-4596E9C37E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51451" y="3673476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71" name="Line 191">
              <a:extLst>
                <a:ext uri="{FF2B5EF4-FFF2-40B4-BE49-F238E27FC236}">
                  <a16:creationId xmlns:a16="http://schemas.microsoft.com/office/drawing/2014/main" xmlns="" id="{D550F109-06E9-4368-812A-5B99083273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59389" y="365442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72" name="Line 192">
              <a:extLst>
                <a:ext uri="{FF2B5EF4-FFF2-40B4-BE49-F238E27FC236}">
                  <a16:creationId xmlns:a16="http://schemas.microsoft.com/office/drawing/2014/main" xmlns="" id="{EA03FE4D-00C4-4D3E-893C-351FCE9A12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68914" y="3635376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73" name="Line 193">
              <a:extLst>
                <a:ext uri="{FF2B5EF4-FFF2-40B4-BE49-F238E27FC236}">
                  <a16:creationId xmlns:a16="http://schemas.microsoft.com/office/drawing/2014/main" xmlns="" id="{21A37B2E-3E74-44AF-B50B-49B0E2B46F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76851" y="3617913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74" name="Line 194">
              <a:extLst>
                <a:ext uri="{FF2B5EF4-FFF2-40B4-BE49-F238E27FC236}">
                  <a16:creationId xmlns:a16="http://schemas.microsoft.com/office/drawing/2014/main" xmlns="" id="{D93F225E-E6F9-492D-99F5-90DF03C7EA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84789" y="3598863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75" name="Line 195">
              <a:extLst>
                <a:ext uri="{FF2B5EF4-FFF2-40B4-BE49-F238E27FC236}">
                  <a16:creationId xmlns:a16="http://schemas.microsoft.com/office/drawing/2014/main" xmlns="" id="{3D3DF1F9-93C1-49C4-A937-C5816AE4D8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92726" y="3581401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76" name="Line 196">
              <a:extLst>
                <a:ext uri="{FF2B5EF4-FFF2-40B4-BE49-F238E27FC236}">
                  <a16:creationId xmlns:a16="http://schemas.microsoft.com/office/drawing/2014/main" xmlns="" id="{F5851B83-5F3F-46F9-A97C-E1DFE6735B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00664" y="3562351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77" name="Line 197">
              <a:extLst>
                <a:ext uri="{FF2B5EF4-FFF2-40B4-BE49-F238E27FC236}">
                  <a16:creationId xmlns:a16="http://schemas.microsoft.com/office/drawing/2014/main" xmlns="" id="{13244F28-0D51-4155-B680-CFB79CD6E0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08601" y="3544888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78" name="Line 198">
              <a:extLst>
                <a:ext uri="{FF2B5EF4-FFF2-40B4-BE49-F238E27FC236}">
                  <a16:creationId xmlns:a16="http://schemas.microsoft.com/office/drawing/2014/main" xmlns="" id="{86BE2038-EE94-482A-8EBA-79DF66E6D3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16539" y="3525838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79" name="Line 199">
              <a:extLst>
                <a:ext uri="{FF2B5EF4-FFF2-40B4-BE49-F238E27FC236}">
                  <a16:creationId xmlns:a16="http://schemas.microsoft.com/office/drawing/2014/main" xmlns="" id="{97494ABD-7691-490D-916E-B69621A31E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24476" y="3508376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0" name="Line 200">
              <a:extLst>
                <a:ext uri="{FF2B5EF4-FFF2-40B4-BE49-F238E27FC236}">
                  <a16:creationId xmlns:a16="http://schemas.microsoft.com/office/drawing/2014/main" xmlns="" id="{956B6BA1-8D6F-47F2-A348-3E1C8BB81E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32414" y="3489326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1" name="Line 201">
              <a:extLst>
                <a:ext uri="{FF2B5EF4-FFF2-40B4-BE49-F238E27FC236}">
                  <a16:creationId xmlns:a16="http://schemas.microsoft.com/office/drawing/2014/main" xmlns="" id="{596F9A5E-8F60-4FB9-9144-A8D44B1056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40351" y="3470276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2" name="Line 202">
              <a:extLst>
                <a:ext uri="{FF2B5EF4-FFF2-40B4-BE49-F238E27FC236}">
                  <a16:creationId xmlns:a16="http://schemas.microsoft.com/office/drawing/2014/main" xmlns="" id="{DD9263B6-8481-443F-A061-71CB9D037B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48289" y="3452813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3" name="Line 203">
              <a:extLst>
                <a:ext uri="{FF2B5EF4-FFF2-40B4-BE49-F238E27FC236}">
                  <a16:creationId xmlns:a16="http://schemas.microsoft.com/office/drawing/2014/main" xmlns="" id="{D9A1A519-DF31-4BF5-BD0C-7AF75342C7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54639" y="3433763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4" name="Line 204">
              <a:extLst>
                <a:ext uri="{FF2B5EF4-FFF2-40B4-BE49-F238E27FC236}">
                  <a16:creationId xmlns:a16="http://schemas.microsoft.com/office/drawing/2014/main" xmlns="" id="{6DD06A47-4D6E-46C1-875A-415A394DAB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62576" y="3416301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885" name="Group 406">
              <a:extLst>
                <a:ext uri="{FF2B5EF4-FFF2-40B4-BE49-F238E27FC236}">
                  <a16:creationId xmlns:a16="http://schemas.microsoft.com/office/drawing/2014/main" xmlns="" id="{68CD6F37-5E4C-421E-B0F9-E5553FDD4D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52801" y="482600"/>
              <a:ext cx="2890838" cy="5499100"/>
              <a:chOff x="2112" y="304"/>
              <a:chExt cx="1821" cy="3464"/>
            </a:xfrm>
          </p:grpSpPr>
          <p:sp>
            <p:nvSpPr>
              <p:cNvPr id="12148" name="Line 206">
                <a:extLst>
                  <a:ext uri="{FF2B5EF4-FFF2-40B4-BE49-F238E27FC236}">
                    <a16:creationId xmlns:a16="http://schemas.microsoft.com/office/drawing/2014/main" xmlns="" id="{A597CB56-DB59-464E-A6C1-3B0C823790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3" y="214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49" name="Line 207">
                <a:extLst>
                  <a:ext uri="{FF2B5EF4-FFF2-40B4-BE49-F238E27FC236}">
                    <a16:creationId xmlns:a16="http://schemas.microsoft.com/office/drawing/2014/main" xmlns="" id="{AD1DADAB-39D3-48C7-BB02-87739E586B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8" y="212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50" name="Line 208">
                <a:extLst>
                  <a:ext uri="{FF2B5EF4-FFF2-40B4-BE49-F238E27FC236}">
                    <a16:creationId xmlns:a16="http://schemas.microsoft.com/office/drawing/2014/main" xmlns="" id="{8323BB26-F22B-4140-9D84-6C2061C8E8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2" y="211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51" name="Line 209">
                <a:extLst>
                  <a:ext uri="{FF2B5EF4-FFF2-40B4-BE49-F238E27FC236}">
                    <a16:creationId xmlns:a16="http://schemas.microsoft.com/office/drawing/2014/main" xmlns="" id="{9428D421-DE69-40AE-9CFF-2023FDA7FE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7" y="2106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52" name="Line 210">
                <a:extLst>
                  <a:ext uri="{FF2B5EF4-FFF2-40B4-BE49-F238E27FC236}">
                    <a16:creationId xmlns:a16="http://schemas.microsoft.com/office/drawing/2014/main" xmlns="" id="{14FB28CF-072F-4A7D-9A10-B958F3DB5C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2" y="209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53" name="Line 211">
                <a:extLst>
                  <a:ext uri="{FF2B5EF4-FFF2-40B4-BE49-F238E27FC236}">
                    <a16:creationId xmlns:a16="http://schemas.microsoft.com/office/drawing/2014/main" xmlns="" id="{D0EB3B36-D801-4619-9702-BB443132A9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6" y="208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54" name="Line 212">
                <a:extLst>
                  <a:ext uri="{FF2B5EF4-FFF2-40B4-BE49-F238E27FC236}">
                    <a16:creationId xmlns:a16="http://schemas.microsoft.com/office/drawing/2014/main" xmlns="" id="{B1E7A176-F96D-4514-8B23-02E6F27A3D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1" y="207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55" name="Line 213">
                <a:extLst>
                  <a:ext uri="{FF2B5EF4-FFF2-40B4-BE49-F238E27FC236}">
                    <a16:creationId xmlns:a16="http://schemas.microsoft.com/office/drawing/2014/main" xmlns="" id="{4080BA73-A1D2-4DAD-B2E7-D412EB9D13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6" y="205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56" name="Line 214">
                <a:extLst>
                  <a:ext uri="{FF2B5EF4-FFF2-40B4-BE49-F238E27FC236}">
                    <a16:creationId xmlns:a16="http://schemas.microsoft.com/office/drawing/2014/main" xmlns="" id="{E1B0E641-3640-41DE-ACB6-7AAC0AA6B7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0" y="204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57" name="Line 215">
                <a:extLst>
                  <a:ext uri="{FF2B5EF4-FFF2-40B4-BE49-F238E27FC236}">
                    <a16:creationId xmlns:a16="http://schemas.microsoft.com/office/drawing/2014/main" xmlns="" id="{C673BF56-5CAF-4011-852B-B2D1C87BA4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5" y="203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58" name="Line 216">
                <a:extLst>
                  <a:ext uri="{FF2B5EF4-FFF2-40B4-BE49-F238E27FC236}">
                    <a16:creationId xmlns:a16="http://schemas.microsoft.com/office/drawing/2014/main" xmlns="" id="{52FE2597-07C1-4533-AC9B-79F7E053E0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9" y="202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59" name="Line 217">
                <a:extLst>
                  <a:ext uri="{FF2B5EF4-FFF2-40B4-BE49-F238E27FC236}">
                    <a16:creationId xmlns:a16="http://schemas.microsoft.com/office/drawing/2014/main" xmlns="" id="{6458D7AF-DD55-45EA-BD85-CEE46BF532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4" y="201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60" name="Line 218">
                <a:extLst>
                  <a:ext uri="{FF2B5EF4-FFF2-40B4-BE49-F238E27FC236}">
                    <a16:creationId xmlns:a16="http://schemas.microsoft.com/office/drawing/2014/main" xmlns="" id="{60D8AFB1-C325-4681-8719-73C6E2A126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8" y="200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61" name="Line 219">
                <a:extLst>
                  <a:ext uri="{FF2B5EF4-FFF2-40B4-BE49-F238E27FC236}">
                    <a16:creationId xmlns:a16="http://schemas.microsoft.com/office/drawing/2014/main" xmlns="" id="{B22C956F-FDAA-4997-B0B4-520147D100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3" y="199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62" name="Line 220">
                <a:extLst>
                  <a:ext uri="{FF2B5EF4-FFF2-40B4-BE49-F238E27FC236}">
                    <a16:creationId xmlns:a16="http://schemas.microsoft.com/office/drawing/2014/main" xmlns="" id="{9AB1B122-9655-42CB-BD58-E9E1B823D4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8" y="197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63" name="Line 221">
                <a:extLst>
                  <a:ext uri="{FF2B5EF4-FFF2-40B4-BE49-F238E27FC236}">
                    <a16:creationId xmlns:a16="http://schemas.microsoft.com/office/drawing/2014/main" xmlns="" id="{F0F5A12B-9444-4EB8-B412-01AB1FAE33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2" y="196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64" name="Line 222">
                <a:extLst>
                  <a:ext uri="{FF2B5EF4-FFF2-40B4-BE49-F238E27FC236}">
                    <a16:creationId xmlns:a16="http://schemas.microsoft.com/office/drawing/2014/main" xmlns="" id="{EC20ACAB-4C6C-4B44-A9F5-C919B617DD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7" y="195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65" name="Line 223">
                <a:extLst>
                  <a:ext uri="{FF2B5EF4-FFF2-40B4-BE49-F238E27FC236}">
                    <a16:creationId xmlns:a16="http://schemas.microsoft.com/office/drawing/2014/main" xmlns="" id="{546DCF47-EC70-466A-A894-C49CC96638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1" y="194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66" name="Line 224">
                <a:extLst>
                  <a:ext uri="{FF2B5EF4-FFF2-40B4-BE49-F238E27FC236}">
                    <a16:creationId xmlns:a16="http://schemas.microsoft.com/office/drawing/2014/main" xmlns="" id="{730DB1A8-109E-48A6-A05B-B803690A54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5" y="193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67" name="Line 225">
                <a:extLst>
                  <a:ext uri="{FF2B5EF4-FFF2-40B4-BE49-F238E27FC236}">
                    <a16:creationId xmlns:a16="http://schemas.microsoft.com/office/drawing/2014/main" xmlns="" id="{22E7CC3E-48D3-4BBB-B8C2-2ADA89EF68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0" y="192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68" name="Line 226">
                <a:extLst>
                  <a:ext uri="{FF2B5EF4-FFF2-40B4-BE49-F238E27FC236}">
                    <a16:creationId xmlns:a16="http://schemas.microsoft.com/office/drawing/2014/main" xmlns="" id="{BB2A481C-79AB-4394-ACC6-708FFCB6D3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4" y="191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69" name="Line 227">
                <a:extLst>
                  <a:ext uri="{FF2B5EF4-FFF2-40B4-BE49-F238E27FC236}">
                    <a16:creationId xmlns:a16="http://schemas.microsoft.com/office/drawing/2014/main" xmlns="" id="{FE2FFE61-145E-4D09-B69A-3E351EDC4F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8" y="189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70" name="Line 228">
                <a:extLst>
                  <a:ext uri="{FF2B5EF4-FFF2-40B4-BE49-F238E27FC236}">
                    <a16:creationId xmlns:a16="http://schemas.microsoft.com/office/drawing/2014/main" xmlns="" id="{C55F861E-E241-40BA-A515-DC5866CBA5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3" y="188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71" name="Line 229">
                <a:extLst>
                  <a:ext uri="{FF2B5EF4-FFF2-40B4-BE49-F238E27FC236}">
                    <a16:creationId xmlns:a16="http://schemas.microsoft.com/office/drawing/2014/main" xmlns="" id="{28844DAF-0B88-41CD-B8D4-EFD2DA3F15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7" y="187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72" name="Line 230">
                <a:extLst>
                  <a:ext uri="{FF2B5EF4-FFF2-40B4-BE49-F238E27FC236}">
                    <a16:creationId xmlns:a16="http://schemas.microsoft.com/office/drawing/2014/main" xmlns="" id="{2259764A-C207-4FDA-9FBC-932728549C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1" y="186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73" name="Line 231">
                <a:extLst>
                  <a:ext uri="{FF2B5EF4-FFF2-40B4-BE49-F238E27FC236}">
                    <a16:creationId xmlns:a16="http://schemas.microsoft.com/office/drawing/2014/main" xmlns="" id="{59232B1A-A4E3-4803-9683-8CE5A3E995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6" y="185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74" name="Line 232">
                <a:extLst>
                  <a:ext uri="{FF2B5EF4-FFF2-40B4-BE49-F238E27FC236}">
                    <a16:creationId xmlns:a16="http://schemas.microsoft.com/office/drawing/2014/main" xmlns="" id="{7D65D5C7-A62C-4A4D-AD93-85C7D32766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0" y="184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75" name="Line 233">
                <a:extLst>
                  <a:ext uri="{FF2B5EF4-FFF2-40B4-BE49-F238E27FC236}">
                    <a16:creationId xmlns:a16="http://schemas.microsoft.com/office/drawing/2014/main" xmlns="" id="{8CDFD392-70E6-41EA-A52E-74BD4E6B86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4" y="182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76" name="Line 234">
                <a:extLst>
                  <a:ext uri="{FF2B5EF4-FFF2-40B4-BE49-F238E27FC236}">
                    <a16:creationId xmlns:a16="http://schemas.microsoft.com/office/drawing/2014/main" xmlns="" id="{32152E28-4606-46CA-953C-36F095FA67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8" y="181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77" name="Line 235">
                <a:extLst>
                  <a:ext uri="{FF2B5EF4-FFF2-40B4-BE49-F238E27FC236}">
                    <a16:creationId xmlns:a16="http://schemas.microsoft.com/office/drawing/2014/main" xmlns="" id="{5D95FA33-225A-4C9B-A8AA-603F2F507B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3" y="180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78" name="Line 236">
                <a:extLst>
                  <a:ext uri="{FF2B5EF4-FFF2-40B4-BE49-F238E27FC236}">
                    <a16:creationId xmlns:a16="http://schemas.microsoft.com/office/drawing/2014/main" xmlns="" id="{05B5D86D-7DA1-40BA-9DFD-0D3B4E3A09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7" y="179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79" name="Line 237">
                <a:extLst>
                  <a:ext uri="{FF2B5EF4-FFF2-40B4-BE49-F238E27FC236}">
                    <a16:creationId xmlns:a16="http://schemas.microsoft.com/office/drawing/2014/main" xmlns="" id="{043F4356-E2AB-417A-8EF2-3595C88A20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1" y="178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80" name="Line 238">
                <a:extLst>
                  <a:ext uri="{FF2B5EF4-FFF2-40B4-BE49-F238E27FC236}">
                    <a16:creationId xmlns:a16="http://schemas.microsoft.com/office/drawing/2014/main" xmlns="" id="{44A24A13-391F-4815-9C6A-15AA91FE96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5" y="177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81" name="Line 239">
                <a:extLst>
                  <a:ext uri="{FF2B5EF4-FFF2-40B4-BE49-F238E27FC236}">
                    <a16:creationId xmlns:a16="http://schemas.microsoft.com/office/drawing/2014/main" xmlns="" id="{31FBC2FE-B4F1-4C19-8E8D-5C864BC599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9" y="175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82" name="Line 240">
                <a:extLst>
                  <a:ext uri="{FF2B5EF4-FFF2-40B4-BE49-F238E27FC236}">
                    <a16:creationId xmlns:a16="http://schemas.microsoft.com/office/drawing/2014/main" xmlns="" id="{A821B51F-F8D7-4A15-BFFB-151973265B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3" y="174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83" name="Line 241">
                <a:extLst>
                  <a:ext uri="{FF2B5EF4-FFF2-40B4-BE49-F238E27FC236}">
                    <a16:creationId xmlns:a16="http://schemas.microsoft.com/office/drawing/2014/main" xmlns="" id="{E87FDF03-3533-493D-B25A-7DE61DC321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7" y="173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84" name="Line 242">
                <a:extLst>
                  <a:ext uri="{FF2B5EF4-FFF2-40B4-BE49-F238E27FC236}">
                    <a16:creationId xmlns:a16="http://schemas.microsoft.com/office/drawing/2014/main" xmlns="" id="{D4D58C30-C3DF-4A95-8F6F-792F74EBA0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2" y="172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85" name="Line 243">
                <a:extLst>
                  <a:ext uri="{FF2B5EF4-FFF2-40B4-BE49-F238E27FC236}">
                    <a16:creationId xmlns:a16="http://schemas.microsoft.com/office/drawing/2014/main" xmlns="" id="{1D837B2B-C41D-4E4C-A020-9A0BC7C093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6" y="1713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86" name="Line 244">
                <a:extLst>
                  <a:ext uri="{FF2B5EF4-FFF2-40B4-BE49-F238E27FC236}">
                    <a16:creationId xmlns:a16="http://schemas.microsoft.com/office/drawing/2014/main" xmlns="" id="{F91EBEEC-BAE9-4E34-916A-04578B0FFB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0" y="170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87" name="Line 245">
                <a:extLst>
                  <a:ext uri="{FF2B5EF4-FFF2-40B4-BE49-F238E27FC236}">
                    <a16:creationId xmlns:a16="http://schemas.microsoft.com/office/drawing/2014/main" xmlns="" id="{230DBF71-A8DB-4454-A4F6-3103638DCE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4" y="169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88" name="Line 246">
                <a:extLst>
                  <a:ext uri="{FF2B5EF4-FFF2-40B4-BE49-F238E27FC236}">
                    <a16:creationId xmlns:a16="http://schemas.microsoft.com/office/drawing/2014/main" xmlns="" id="{6277645B-D84F-4E57-98EB-CEA71E0505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8" y="167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89" name="Line 247">
                <a:extLst>
                  <a:ext uri="{FF2B5EF4-FFF2-40B4-BE49-F238E27FC236}">
                    <a16:creationId xmlns:a16="http://schemas.microsoft.com/office/drawing/2014/main" xmlns="" id="{1A51020D-BBA4-4614-999E-B61C198DF4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2" y="166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90" name="Line 248">
                <a:extLst>
                  <a:ext uri="{FF2B5EF4-FFF2-40B4-BE49-F238E27FC236}">
                    <a16:creationId xmlns:a16="http://schemas.microsoft.com/office/drawing/2014/main" xmlns="" id="{C0391669-BCB8-4F8E-88F4-EE999EB849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6" y="165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91" name="Line 249">
                <a:extLst>
                  <a:ext uri="{FF2B5EF4-FFF2-40B4-BE49-F238E27FC236}">
                    <a16:creationId xmlns:a16="http://schemas.microsoft.com/office/drawing/2014/main" xmlns="" id="{54DB8D6F-16E7-4EE2-BC4E-6B87F03DE5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0" y="164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92" name="Line 250">
                <a:extLst>
                  <a:ext uri="{FF2B5EF4-FFF2-40B4-BE49-F238E27FC236}">
                    <a16:creationId xmlns:a16="http://schemas.microsoft.com/office/drawing/2014/main" xmlns="" id="{C7249A48-37AC-40EE-B3D9-F9BB97EFAE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4" y="163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93" name="Line 251">
                <a:extLst>
                  <a:ext uri="{FF2B5EF4-FFF2-40B4-BE49-F238E27FC236}">
                    <a16:creationId xmlns:a16="http://schemas.microsoft.com/office/drawing/2014/main" xmlns="" id="{9E15201A-F51C-413E-A258-A24BB84DAA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8" y="162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94" name="Line 252">
                <a:extLst>
                  <a:ext uri="{FF2B5EF4-FFF2-40B4-BE49-F238E27FC236}">
                    <a16:creationId xmlns:a16="http://schemas.microsoft.com/office/drawing/2014/main" xmlns="" id="{E24EBFA3-A022-4EF8-887A-246E2EAD31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2" y="160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95" name="Line 253">
                <a:extLst>
                  <a:ext uri="{FF2B5EF4-FFF2-40B4-BE49-F238E27FC236}">
                    <a16:creationId xmlns:a16="http://schemas.microsoft.com/office/drawing/2014/main" xmlns="" id="{C4F52714-9176-4504-9C5C-2C68692E47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6" y="159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96" name="Line 254">
                <a:extLst>
                  <a:ext uri="{FF2B5EF4-FFF2-40B4-BE49-F238E27FC236}">
                    <a16:creationId xmlns:a16="http://schemas.microsoft.com/office/drawing/2014/main" xmlns="" id="{492ADF07-016F-4B3B-B018-A39CDC8E3A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0" y="158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97" name="Line 255">
                <a:extLst>
                  <a:ext uri="{FF2B5EF4-FFF2-40B4-BE49-F238E27FC236}">
                    <a16:creationId xmlns:a16="http://schemas.microsoft.com/office/drawing/2014/main" xmlns="" id="{ADA7856D-F5CB-4BAB-A977-1FC4D76BAD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4" y="157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98" name="Line 256">
                <a:extLst>
                  <a:ext uri="{FF2B5EF4-FFF2-40B4-BE49-F238E27FC236}">
                    <a16:creationId xmlns:a16="http://schemas.microsoft.com/office/drawing/2014/main" xmlns="" id="{2A475A00-EECC-41A8-8745-0CEA776144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8" y="156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99" name="Line 257">
                <a:extLst>
                  <a:ext uri="{FF2B5EF4-FFF2-40B4-BE49-F238E27FC236}">
                    <a16:creationId xmlns:a16="http://schemas.microsoft.com/office/drawing/2014/main" xmlns="" id="{56A9399F-AE80-429E-89E8-0091F66C5F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2" y="155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00" name="Line 258">
                <a:extLst>
                  <a:ext uri="{FF2B5EF4-FFF2-40B4-BE49-F238E27FC236}">
                    <a16:creationId xmlns:a16="http://schemas.microsoft.com/office/drawing/2014/main" xmlns="" id="{709954BB-CB6C-4DD1-BA0E-4E202FFE7F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6" y="154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01" name="Line 259">
                <a:extLst>
                  <a:ext uri="{FF2B5EF4-FFF2-40B4-BE49-F238E27FC236}">
                    <a16:creationId xmlns:a16="http://schemas.microsoft.com/office/drawing/2014/main" xmlns="" id="{CC3C4E85-C192-4DE5-982D-DB0A22FDC3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0" y="1528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02" name="Line 260">
                <a:extLst>
                  <a:ext uri="{FF2B5EF4-FFF2-40B4-BE49-F238E27FC236}">
                    <a16:creationId xmlns:a16="http://schemas.microsoft.com/office/drawing/2014/main" xmlns="" id="{9A5EBFFF-028F-431A-B97D-2D8ACFCA01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4" y="1517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03" name="Line 261">
                <a:extLst>
                  <a:ext uri="{FF2B5EF4-FFF2-40B4-BE49-F238E27FC236}">
                    <a16:creationId xmlns:a16="http://schemas.microsoft.com/office/drawing/2014/main" xmlns="" id="{75B121F1-8B12-4F63-89AA-1B995FA882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7" y="150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04" name="Line 262">
                <a:extLst>
                  <a:ext uri="{FF2B5EF4-FFF2-40B4-BE49-F238E27FC236}">
                    <a16:creationId xmlns:a16="http://schemas.microsoft.com/office/drawing/2014/main" xmlns="" id="{36DED998-DD34-4325-A21F-96C2F252ED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2" y="1494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05" name="Line 263">
                <a:extLst>
                  <a:ext uri="{FF2B5EF4-FFF2-40B4-BE49-F238E27FC236}">
                    <a16:creationId xmlns:a16="http://schemas.microsoft.com/office/drawing/2014/main" xmlns="" id="{FE67B4ED-EA79-434A-B985-9C48355DD1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5" y="148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06" name="Line 264">
                <a:extLst>
                  <a:ext uri="{FF2B5EF4-FFF2-40B4-BE49-F238E27FC236}">
                    <a16:creationId xmlns:a16="http://schemas.microsoft.com/office/drawing/2014/main" xmlns="" id="{55BAD1B9-BC3B-4FD7-BF15-113D2B8188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9" y="147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07" name="Line 265">
                <a:extLst>
                  <a:ext uri="{FF2B5EF4-FFF2-40B4-BE49-F238E27FC236}">
                    <a16:creationId xmlns:a16="http://schemas.microsoft.com/office/drawing/2014/main" xmlns="" id="{A0B1C2FA-ECBF-455E-830E-91AD6EF50A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3" y="145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08" name="Line 266">
                <a:extLst>
                  <a:ext uri="{FF2B5EF4-FFF2-40B4-BE49-F238E27FC236}">
                    <a16:creationId xmlns:a16="http://schemas.microsoft.com/office/drawing/2014/main" xmlns="" id="{8FDDBCC0-C8C8-4C52-840E-C060380E8D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7" y="144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09" name="Line 267">
                <a:extLst>
                  <a:ext uri="{FF2B5EF4-FFF2-40B4-BE49-F238E27FC236}">
                    <a16:creationId xmlns:a16="http://schemas.microsoft.com/office/drawing/2014/main" xmlns="" id="{821ECBDF-60C4-4BE2-8D56-440900A13E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1" y="143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0" name="Line 268">
                <a:extLst>
                  <a:ext uri="{FF2B5EF4-FFF2-40B4-BE49-F238E27FC236}">
                    <a16:creationId xmlns:a16="http://schemas.microsoft.com/office/drawing/2014/main" xmlns="" id="{DFEAEFD5-050D-429E-A181-A671E0FE44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5" y="142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1" name="Line 269">
                <a:extLst>
                  <a:ext uri="{FF2B5EF4-FFF2-40B4-BE49-F238E27FC236}">
                    <a16:creationId xmlns:a16="http://schemas.microsoft.com/office/drawing/2014/main" xmlns="" id="{CAC610D1-5DF9-4A7A-9F7F-2E7841A953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8" y="141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2" name="Line 270">
                <a:extLst>
                  <a:ext uri="{FF2B5EF4-FFF2-40B4-BE49-F238E27FC236}">
                    <a16:creationId xmlns:a16="http://schemas.microsoft.com/office/drawing/2014/main" xmlns="" id="{70CEABD6-1AEA-4023-8CAE-0FCDC9105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2" y="140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3" name="Line 271">
                <a:extLst>
                  <a:ext uri="{FF2B5EF4-FFF2-40B4-BE49-F238E27FC236}">
                    <a16:creationId xmlns:a16="http://schemas.microsoft.com/office/drawing/2014/main" xmlns="" id="{BFB4068B-AFCE-4E17-B7F5-B2B566EF51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6" y="139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4" name="Line 272">
                <a:extLst>
                  <a:ext uri="{FF2B5EF4-FFF2-40B4-BE49-F238E27FC236}">
                    <a16:creationId xmlns:a16="http://schemas.microsoft.com/office/drawing/2014/main" xmlns="" id="{703E41CA-6F6C-434F-ADDE-29F32E5B3A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0" y="137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5" name="Line 273">
                <a:extLst>
                  <a:ext uri="{FF2B5EF4-FFF2-40B4-BE49-F238E27FC236}">
                    <a16:creationId xmlns:a16="http://schemas.microsoft.com/office/drawing/2014/main" xmlns="" id="{355FD794-264B-4321-8E0C-5D9EF69F6E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3" y="136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6" name="Line 274">
                <a:extLst>
                  <a:ext uri="{FF2B5EF4-FFF2-40B4-BE49-F238E27FC236}">
                    <a16:creationId xmlns:a16="http://schemas.microsoft.com/office/drawing/2014/main" xmlns="" id="{5F42C931-4C5A-4CBE-BC8E-BC74AC9E20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7" y="135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7" name="Line 275">
                <a:extLst>
                  <a:ext uri="{FF2B5EF4-FFF2-40B4-BE49-F238E27FC236}">
                    <a16:creationId xmlns:a16="http://schemas.microsoft.com/office/drawing/2014/main" xmlns="" id="{EFB114C7-36D2-4729-A09D-14BB4B473F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1" y="134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8" name="Line 276">
                <a:extLst>
                  <a:ext uri="{FF2B5EF4-FFF2-40B4-BE49-F238E27FC236}">
                    <a16:creationId xmlns:a16="http://schemas.microsoft.com/office/drawing/2014/main" xmlns="" id="{52D570C7-BBB2-43D4-AF89-6BF1F4D56C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5" y="133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9" name="Line 277">
                <a:extLst>
                  <a:ext uri="{FF2B5EF4-FFF2-40B4-BE49-F238E27FC236}">
                    <a16:creationId xmlns:a16="http://schemas.microsoft.com/office/drawing/2014/main" xmlns="" id="{8DCBE5E7-7A48-4169-9F30-19D934EFCC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8" y="132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0" name="Line 278">
                <a:extLst>
                  <a:ext uri="{FF2B5EF4-FFF2-40B4-BE49-F238E27FC236}">
                    <a16:creationId xmlns:a16="http://schemas.microsoft.com/office/drawing/2014/main" xmlns="" id="{FDF72911-7EE4-4B1D-A409-121FAC578E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2" y="130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1" name="Line 279">
                <a:extLst>
                  <a:ext uri="{FF2B5EF4-FFF2-40B4-BE49-F238E27FC236}">
                    <a16:creationId xmlns:a16="http://schemas.microsoft.com/office/drawing/2014/main" xmlns="" id="{07E5F6C8-8C8B-426C-8CC7-4599A13397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6" y="129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2" name="Line 280">
                <a:extLst>
                  <a:ext uri="{FF2B5EF4-FFF2-40B4-BE49-F238E27FC236}">
                    <a16:creationId xmlns:a16="http://schemas.microsoft.com/office/drawing/2014/main" xmlns="" id="{507E0C4A-A64C-4B34-84D1-FC1276AE6D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0" y="1286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3" name="Line 281">
                <a:extLst>
                  <a:ext uri="{FF2B5EF4-FFF2-40B4-BE49-F238E27FC236}">
                    <a16:creationId xmlns:a16="http://schemas.microsoft.com/office/drawing/2014/main" xmlns="" id="{1364DE8E-5E56-48A7-A47C-FC3777D4DD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3" y="127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4" name="Line 282">
                <a:extLst>
                  <a:ext uri="{FF2B5EF4-FFF2-40B4-BE49-F238E27FC236}">
                    <a16:creationId xmlns:a16="http://schemas.microsoft.com/office/drawing/2014/main" xmlns="" id="{153673F5-DB0E-4A01-BE57-17D69D19EC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7" y="1263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5" name="Line 283">
                <a:extLst>
                  <a:ext uri="{FF2B5EF4-FFF2-40B4-BE49-F238E27FC236}">
                    <a16:creationId xmlns:a16="http://schemas.microsoft.com/office/drawing/2014/main" xmlns="" id="{BB7334FF-65F2-4839-85A2-80E6EECA16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0" y="125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6" name="Line 284">
                <a:extLst>
                  <a:ext uri="{FF2B5EF4-FFF2-40B4-BE49-F238E27FC236}">
                    <a16:creationId xmlns:a16="http://schemas.microsoft.com/office/drawing/2014/main" xmlns="" id="{57FDE79B-24B2-434C-8882-6DAF0297AF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4" y="123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7" name="Line 285">
                <a:extLst>
                  <a:ext uri="{FF2B5EF4-FFF2-40B4-BE49-F238E27FC236}">
                    <a16:creationId xmlns:a16="http://schemas.microsoft.com/office/drawing/2014/main" xmlns="" id="{D061B295-4E1A-41C3-9830-FA76EC451E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8" y="1228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8" name="Line 286">
                <a:extLst>
                  <a:ext uri="{FF2B5EF4-FFF2-40B4-BE49-F238E27FC236}">
                    <a16:creationId xmlns:a16="http://schemas.microsoft.com/office/drawing/2014/main" xmlns="" id="{EEF2E573-951E-42B3-AC6E-24FFEC9636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1" y="121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9" name="Line 287">
                <a:extLst>
                  <a:ext uri="{FF2B5EF4-FFF2-40B4-BE49-F238E27FC236}">
                    <a16:creationId xmlns:a16="http://schemas.microsoft.com/office/drawing/2014/main" xmlns="" id="{BD8B23A6-5624-4EFF-9EF1-20B7A4F6AD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5" y="1205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30" name="Line 288">
                <a:extLst>
                  <a:ext uri="{FF2B5EF4-FFF2-40B4-BE49-F238E27FC236}">
                    <a16:creationId xmlns:a16="http://schemas.microsoft.com/office/drawing/2014/main" xmlns="" id="{B2635145-229E-415F-BF38-2C9146DB67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8" y="119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31" name="Line 289">
                <a:extLst>
                  <a:ext uri="{FF2B5EF4-FFF2-40B4-BE49-F238E27FC236}">
                    <a16:creationId xmlns:a16="http://schemas.microsoft.com/office/drawing/2014/main" xmlns="" id="{14E90909-13E7-4832-8859-0A2375D4A5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2" y="118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32" name="Line 290">
                <a:extLst>
                  <a:ext uri="{FF2B5EF4-FFF2-40B4-BE49-F238E27FC236}">
                    <a16:creationId xmlns:a16="http://schemas.microsoft.com/office/drawing/2014/main" xmlns="" id="{A61EAFBC-5406-4174-A794-5D6B7B7CFB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6" y="1170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33" name="Line 291">
                <a:extLst>
                  <a:ext uri="{FF2B5EF4-FFF2-40B4-BE49-F238E27FC236}">
                    <a16:creationId xmlns:a16="http://schemas.microsoft.com/office/drawing/2014/main" xmlns="" id="{450B0853-F62B-4709-A842-16CBAD51BE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9" y="115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34" name="Line 292">
                <a:extLst>
                  <a:ext uri="{FF2B5EF4-FFF2-40B4-BE49-F238E27FC236}">
                    <a16:creationId xmlns:a16="http://schemas.microsoft.com/office/drawing/2014/main" xmlns="" id="{7EB6529E-E874-4733-BCBF-AE372E4EAE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3" y="114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35" name="Line 293">
                <a:extLst>
                  <a:ext uri="{FF2B5EF4-FFF2-40B4-BE49-F238E27FC236}">
                    <a16:creationId xmlns:a16="http://schemas.microsoft.com/office/drawing/2014/main" xmlns="" id="{1277078C-1B9F-42CF-9636-64E27C5A2D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6" y="113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36" name="Line 294">
                <a:extLst>
                  <a:ext uri="{FF2B5EF4-FFF2-40B4-BE49-F238E27FC236}">
                    <a16:creationId xmlns:a16="http://schemas.microsoft.com/office/drawing/2014/main" xmlns="" id="{BA0BD83D-6AF4-43BA-89CC-E59A5AFFE3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0" y="112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37" name="Line 295">
                <a:extLst>
                  <a:ext uri="{FF2B5EF4-FFF2-40B4-BE49-F238E27FC236}">
                    <a16:creationId xmlns:a16="http://schemas.microsoft.com/office/drawing/2014/main" xmlns="" id="{54FC0C27-2366-441F-BD20-C221F7349E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3" y="111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38" name="Line 296">
                <a:extLst>
                  <a:ext uri="{FF2B5EF4-FFF2-40B4-BE49-F238E27FC236}">
                    <a16:creationId xmlns:a16="http://schemas.microsoft.com/office/drawing/2014/main" xmlns="" id="{5D0AFB72-0B70-4189-BDCA-0F30FFDF61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7" y="110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39" name="Line 297">
                <a:extLst>
                  <a:ext uri="{FF2B5EF4-FFF2-40B4-BE49-F238E27FC236}">
                    <a16:creationId xmlns:a16="http://schemas.microsoft.com/office/drawing/2014/main" xmlns="" id="{C7A37171-DDC4-449E-B921-41AED008EB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1" y="108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40" name="Line 298">
                <a:extLst>
                  <a:ext uri="{FF2B5EF4-FFF2-40B4-BE49-F238E27FC236}">
                    <a16:creationId xmlns:a16="http://schemas.microsoft.com/office/drawing/2014/main" xmlns="" id="{AD55E598-8F39-4F61-B3B6-5B3D5CCE71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4" y="1078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41" name="Line 299">
                <a:extLst>
                  <a:ext uri="{FF2B5EF4-FFF2-40B4-BE49-F238E27FC236}">
                    <a16:creationId xmlns:a16="http://schemas.microsoft.com/office/drawing/2014/main" xmlns="" id="{69FF9E82-4C80-4023-9CAD-8B500475EE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7" y="106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42" name="Line 300">
                <a:extLst>
                  <a:ext uri="{FF2B5EF4-FFF2-40B4-BE49-F238E27FC236}">
                    <a16:creationId xmlns:a16="http://schemas.microsoft.com/office/drawing/2014/main" xmlns="" id="{4EA03CA0-DC08-4DAB-B3D8-231B174DE4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1" y="1055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43" name="Line 301">
                <a:extLst>
                  <a:ext uri="{FF2B5EF4-FFF2-40B4-BE49-F238E27FC236}">
                    <a16:creationId xmlns:a16="http://schemas.microsoft.com/office/drawing/2014/main" xmlns="" id="{69B9E00F-F770-4C83-9A6A-2864229B21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4" y="1044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44" name="Line 302">
                <a:extLst>
                  <a:ext uri="{FF2B5EF4-FFF2-40B4-BE49-F238E27FC236}">
                    <a16:creationId xmlns:a16="http://schemas.microsoft.com/office/drawing/2014/main" xmlns="" id="{68849666-95F4-4C97-9116-7217768DE1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7" y="103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45" name="Line 303">
                <a:extLst>
                  <a:ext uri="{FF2B5EF4-FFF2-40B4-BE49-F238E27FC236}">
                    <a16:creationId xmlns:a16="http://schemas.microsoft.com/office/drawing/2014/main" xmlns="" id="{ED2AEE51-3172-435F-AC94-092C08334F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1" y="1020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46" name="Line 304">
                <a:extLst>
                  <a:ext uri="{FF2B5EF4-FFF2-40B4-BE49-F238E27FC236}">
                    <a16:creationId xmlns:a16="http://schemas.microsoft.com/office/drawing/2014/main" xmlns="" id="{AE43BB27-C510-4768-9329-546BF07135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4" y="100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47" name="Line 305">
                <a:extLst>
                  <a:ext uri="{FF2B5EF4-FFF2-40B4-BE49-F238E27FC236}">
                    <a16:creationId xmlns:a16="http://schemas.microsoft.com/office/drawing/2014/main" xmlns="" id="{B18437DF-1FA2-410D-A418-FF274A85C7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7" y="99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48" name="Line 306">
                <a:extLst>
                  <a:ext uri="{FF2B5EF4-FFF2-40B4-BE49-F238E27FC236}">
                    <a16:creationId xmlns:a16="http://schemas.microsoft.com/office/drawing/2014/main" xmlns="" id="{BC9D71BA-915A-4784-901F-902DE4AF7B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1" y="986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49" name="Line 307">
                <a:extLst>
                  <a:ext uri="{FF2B5EF4-FFF2-40B4-BE49-F238E27FC236}">
                    <a16:creationId xmlns:a16="http://schemas.microsoft.com/office/drawing/2014/main" xmlns="" id="{2E5ACBAB-3C02-4FA6-BB8E-BD41F6872E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4" y="97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50" name="Line 308">
                <a:extLst>
                  <a:ext uri="{FF2B5EF4-FFF2-40B4-BE49-F238E27FC236}">
                    <a16:creationId xmlns:a16="http://schemas.microsoft.com/office/drawing/2014/main" xmlns="" id="{62981642-B6F0-4F5E-8CC6-2393268298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8" y="963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51" name="Line 309">
                <a:extLst>
                  <a:ext uri="{FF2B5EF4-FFF2-40B4-BE49-F238E27FC236}">
                    <a16:creationId xmlns:a16="http://schemas.microsoft.com/office/drawing/2014/main" xmlns="" id="{0EF66D24-15F4-4408-9283-D8CBE0ACEF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1" y="95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52" name="Line 310">
                <a:extLst>
                  <a:ext uri="{FF2B5EF4-FFF2-40B4-BE49-F238E27FC236}">
                    <a16:creationId xmlns:a16="http://schemas.microsoft.com/office/drawing/2014/main" xmlns="" id="{414F10C6-1BBB-4155-9876-75AFB389BF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4" y="93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53" name="Line 311">
                <a:extLst>
                  <a:ext uri="{FF2B5EF4-FFF2-40B4-BE49-F238E27FC236}">
                    <a16:creationId xmlns:a16="http://schemas.microsoft.com/office/drawing/2014/main" xmlns="" id="{5859055B-B11D-4A24-8835-55B67B9326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7" y="92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54" name="Line 312">
                <a:extLst>
                  <a:ext uri="{FF2B5EF4-FFF2-40B4-BE49-F238E27FC236}">
                    <a16:creationId xmlns:a16="http://schemas.microsoft.com/office/drawing/2014/main" xmlns="" id="{240D1D94-B3F3-4B2E-ACCE-CF6D4B7B1F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1" y="916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55" name="Line 313">
                <a:extLst>
                  <a:ext uri="{FF2B5EF4-FFF2-40B4-BE49-F238E27FC236}">
                    <a16:creationId xmlns:a16="http://schemas.microsoft.com/office/drawing/2014/main" xmlns="" id="{14F48CB1-6343-4156-A314-17B3E9CD79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4" y="905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56" name="Line 314">
                <a:extLst>
                  <a:ext uri="{FF2B5EF4-FFF2-40B4-BE49-F238E27FC236}">
                    <a16:creationId xmlns:a16="http://schemas.microsoft.com/office/drawing/2014/main" xmlns="" id="{361DAFA2-E18C-4B87-BC9E-70639931A8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7" y="893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57" name="Line 315">
                <a:extLst>
                  <a:ext uri="{FF2B5EF4-FFF2-40B4-BE49-F238E27FC236}">
                    <a16:creationId xmlns:a16="http://schemas.microsoft.com/office/drawing/2014/main" xmlns="" id="{7A86DF75-53FB-4521-B99B-AD260F1930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0" y="88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58" name="Line 316">
                <a:extLst>
                  <a:ext uri="{FF2B5EF4-FFF2-40B4-BE49-F238E27FC236}">
                    <a16:creationId xmlns:a16="http://schemas.microsoft.com/office/drawing/2014/main" xmlns="" id="{42561AA3-6004-4CF8-9257-55C49A454B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3" y="87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59" name="Line 317">
                <a:extLst>
                  <a:ext uri="{FF2B5EF4-FFF2-40B4-BE49-F238E27FC236}">
                    <a16:creationId xmlns:a16="http://schemas.microsoft.com/office/drawing/2014/main" xmlns="" id="{66322BF1-B247-4053-AA59-6E2A66346F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6" y="85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60" name="Line 318">
                <a:extLst>
                  <a:ext uri="{FF2B5EF4-FFF2-40B4-BE49-F238E27FC236}">
                    <a16:creationId xmlns:a16="http://schemas.microsoft.com/office/drawing/2014/main" xmlns="" id="{756A8E54-BBC2-4FC9-9530-3C3BF2162E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9" y="847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61" name="Line 319">
                <a:extLst>
                  <a:ext uri="{FF2B5EF4-FFF2-40B4-BE49-F238E27FC236}">
                    <a16:creationId xmlns:a16="http://schemas.microsoft.com/office/drawing/2014/main" xmlns="" id="{ED7C721B-2EE3-4536-B487-BFFC40E930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2" y="835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62" name="Line 320">
                <a:extLst>
                  <a:ext uri="{FF2B5EF4-FFF2-40B4-BE49-F238E27FC236}">
                    <a16:creationId xmlns:a16="http://schemas.microsoft.com/office/drawing/2014/main" xmlns="" id="{5D58FA94-428E-4166-8193-9021AA9CFB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5" y="824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63" name="Line 321">
                <a:extLst>
                  <a:ext uri="{FF2B5EF4-FFF2-40B4-BE49-F238E27FC236}">
                    <a16:creationId xmlns:a16="http://schemas.microsoft.com/office/drawing/2014/main" xmlns="" id="{4EB9B593-CD27-4DFB-B082-2AEE32FC39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8" y="813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64" name="Line 322">
                <a:extLst>
                  <a:ext uri="{FF2B5EF4-FFF2-40B4-BE49-F238E27FC236}">
                    <a16:creationId xmlns:a16="http://schemas.microsoft.com/office/drawing/2014/main" xmlns="" id="{550A27F5-17C8-407A-97A5-724B4DBC9E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2" y="801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65" name="Line 323">
                <a:extLst>
                  <a:ext uri="{FF2B5EF4-FFF2-40B4-BE49-F238E27FC236}">
                    <a16:creationId xmlns:a16="http://schemas.microsoft.com/office/drawing/2014/main" xmlns="" id="{387D0360-E6AC-4A88-A2B4-1692344F47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4" y="78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66" name="Line 324">
                <a:extLst>
                  <a:ext uri="{FF2B5EF4-FFF2-40B4-BE49-F238E27FC236}">
                    <a16:creationId xmlns:a16="http://schemas.microsoft.com/office/drawing/2014/main" xmlns="" id="{8A290242-02B1-4C4D-8E27-75E41F178F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8" y="777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67" name="Line 325">
                <a:extLst>
                  <a:ext uri="{FF2B5EF4-FFF2-40B4-BE49-F238E27FC236}">
                    <a16:creationId xmlns:a16="http://schemas.microsoft.com/office/drawing/2014/main" xmlns="" id="{721314CE-77E2-4F8E-90E6-5AE4EE211D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0" y="76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68" name="Line 326">
                <a:extLst>
                  <a:ext uri="{FF2B5EF4-FFF2-40B4-BE49-F238E27FC236}">
                    <a16:creationId xmlns:a16="http://schemas.microsoft.com/office/drawing/2014/main" xmlns="" id="{E742A55D-D3E9-4260-ABDD-278423441A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4" y="755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69" name="Line 327">
                <a:extLst>
                  <a:ext uri="{FF2B5EF4-FFF2-40B4-BE49-F238E27FC236}">
                    <a16:creationId xmlns:a16="http://schemas.microsoft.com/office/drawing/2014/main" xmlns="" id="{B217CF18-6172-4E0C-9307-25D7A33255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6" y="743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70" name="Line 328">
                <a:extLst>
                  <a:ext uri="{FF2B5EF4-FFF2-40B4-BE49-F238E27FC236}">
                    <a16:creationId xmlns:a16="http://schemas.microsoft.com/office/drawing/2014/main" xmlns="" id="{1D8E0DCC-F710-47B5-9014-DE47C4E72F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9" y="732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71" name="Line 329">
                <a:extLst>
                  <a:ext uri="{FF2B5EF4-FFF2-40B4-BE49-F238E27FC236}">
                    <a16:creationId xmlns:a16="http://schemas.microsoft.com/office/drawing/2014/main" xmlns="" id="{D44EB1B5-A1D1-4B29-9F23-4D2351944E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2" y="720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72" name="Line 330">
                <a:extLst>
                  <a:ext uri="{FF2B5EF4-FFF2-40B4-BE49-F238E27FC236}">
                    <a16:creationId xmlns:a16="http://schemas.microsoft.com/office/drawing/2014/main" xmlns="" id="{7488F5AD-660D-48EF-9F49-9F5CE50FF3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5" y="708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73" name="Line 331">
                <a:extLst>
                  <a:ext uri="{FF2B5EF4-FFF2-40B4-BE49-F238E27FC236}">
                    <a16:creationId xmlns:a16="http://schemas.microsoft.com/office/drawing/2014/main" xmlns="" id="{05406A1E-4B47-4D83-A2FA-FDF00F8E66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7" y="697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74" name="Line 332">
                <a:extLst>
                  <a:ext uri="{FF2B5EF4-FFF2-40B4-BE49-F238E27FC236}">
                    <a16:creationId xmlns:a16="http://schemas.microsoft.com/office/drawing/2014/main" xmlns="" id="{0F4B3A53-A2BB-48A8-8808-6557D19ECF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60" y="685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75" name="Line 333">
                <a:extLst>
                  <a:ext uri="{FF2B5EF4-FFF2-40B4-BE49-F238E27FC236}">
                    <a16:creationId xmlns:a16="http://schemas.microsoft.com/office/drawing/2014/main" xmlns="" id="{437810D5-9EDB-426D-9C55-FE3AD9103B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63" y="674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76" name="Line 334">
                <a:extLst>
                  <a:ext uri="{FF2B5EF4-FFF2-40B4-BE49-F238E27FC236}">
                    <a16:creationId xmlns:a16="http://schemas.microsoft.com/office/drawing/2014/main" xmlns="" id="{B582B7F9-D07B-4316-BD90-6C6E894F06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65" y="66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77" name="Line 335">
                <a:extLst>
                  <a:ext uri="{FF2B5EF4-FFF2-40B4-BE49-F238E27FC236}">
                    <a16:creationId xmlns:a16="http://schemas.microsoft.com/office/drawing/2014/main" xmlns="" id="{A8BE47C1-DBA9-4851-A459-C6A7314971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68" y="651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78" name="Line 336">
                <a:extLst>
                  <a:ext uri="{FF2B5EF4-FFF2-40B4-BE49-F238E27FC236}">
                    <a16:creationId xmlns:a16="http://schemas.microsoft.com/office/drawing/2014/main" xmlns="" id="{543DB034-E0BE-4F05-9611-95B4DC0072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71" y="63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79" name="Line 337">
                <a:extLst>
                  <a:ext uri="{FF2B5EF4-FFF2-40B4-BE49-F238E27FC236}">
                    <a16:creationId xmlns:a16="http://schemas.microsoft.com/office/drawing/2014/main" xmlns="" id="{5FBF1E13-D826-4823-8BF9-68D6647154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74" y="628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80" name="Line 338">
                <a:extLst>
                  <a:ext uri="{FF2B5EF4-FFF2-40B4-BE49-F238E27FC236}">
                    <a16:creationId xmlns:a16="http://schemas.microsoft.com/office/drawing/2014/main" xmlns="" id="{ACA6FF78-376F-43DA-9E60-D18925C207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76" y="616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81" name="Line 339">
                <a:extLst>
                  <a:ext uri="{FF2B5EF4-FFF2-40B4-BE49-F238E27FC236}">
                    <a16:creationId xmlns:a16="http://schemas.microsoft.com/office/drawing/2014/main" xmlns="" id="{686E2DCB-F49B-4FE7-A7A3-CD074BEEBD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79" y="604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82" name="Line 340">
                <a:extLst>
                  <a:ext uri="{FF2B5EF4-FFF2-40B4-BE49-F238E27FC236}">
                    <a16:creationId xmlns:a16="http://schemas.microsoft.com/office/drawing/2014/main" xmlns="" id="{F1B5BE47-C29B-4012-B10D-852CD8AC32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81" y="593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83" name="Line 341">
                <a:extLst>
                  <a:ext uri="{FF2B5EF4-FFF2-40B4-BE49-F238E27FC236}">
                    <a16:creationId xmlns:a16="http://schemas.microsoft.com/office/drawing/2014/main" xmlns="" id="{B5087C3C-B3FE-49E1-9F44-FA14878232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83" y="58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84" name="Line 342">
                <a:extLst>
                  <a:ext uri="{FF2B5EF4-FFF2-40B4-BE49-F238E27FC236}">
                    <a16:creationId xmlns:a16="http://schemas.microsoft.com/office/drawing/2014/main" xmlns="" id="{24631B69-A556-490F-96C2-1EB9B5405C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86" y="57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85" name="Line 343">
                <a:extLst>
                  <a:ext uri="{FF2B5EF4-FFF2-40B4-BE49-F238E27FC236}">
                    <a16:creationId xmlns:a16="http://schemas.microsoft.com/office/drawing/2014/main" xmlns="" id="{69FDD870-AE98-4658-90B3-32CFA04C09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89" y="558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86" name="Line 344">
                <a:extLst>
                  <a:ext uri="{FF2B5EF4-FFF2-40B4-BE49-F238E27FC236}">
                    <a16:creationId xmlns:a16="http://schemas.microsoft.com/office/drawing/2014/main" xmlns="" id="{599A904F-7C39-4A77-AE96-6699BA3549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91" y="546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87" name="Line 345">
                <a:extLst>
                  <a:ext uri="{FF2B5EF4-FFF2-40B4-BE49-F238E27FC236}">
                    <a16:creationId xmlns:a16="http://schemas.microsoft.com/office/drawing/2014/main" xmlns="" id="{C2A77578-EC1F-4CD1-A606-36F3D71CB7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93" y="535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88" name="Line 346">
                <a:extLst>
                  <a:ext uri="{FF2B5EF4-FFF2-40B4-BE49-F238E27FC236}">
                    <a16:creationId xmlns:a16="http://schemas.microsoft.com/office/drawing/2014/main" xmlns="" id="{534CBBCE-F269-4261-86EE-34641250F0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95" y="524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89" name="Line 347">
                <a:extLst>
                  <a:ext uri="{FF2B5EF4-FFF2-40B4-BE49-F238E27FC236}">
                    <a16:creationId xmlns:a16="http://schemas.microsoft.com/office/drawing/2014/main" xmlns="" id="{1737F6E8-5A58-4BE0-869D-C034AD74A9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98" y="512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90" name="Line 348">
                <a:extLst>
                  <a:ext uri="{FF2B5EF4-FFF2-40B4-BE49-F238E27FC236}">
                    <a16:creationId xmlns:a16="http://schemas.microsoft.com/office/drawing/2014/main" xmlns="" id="{A613FBFD-53C7-4046-B094-040489C329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0" y="501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91" name="Line 349">
                <a:extLst>
                  <a:ext uri="{FF2B5EF4-FFF2-40B4-BE49-F238E27FC236}">
                    <a16:creationId xmlns:a16="http://schemas.microsoft.com/office/drawing/2014/main" xmlns="" id="{090C6BF7-8771-4C25-A8E4-3A095F6B8E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2" y="489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92" name="Line 350">
                <a:extLst>
                  <a:ext uri="{FF2B5EF4-FFF2-40B4-BE49-F238E27FC236}">
                    <a16:creationId xmlns:a16="http://schemas.microsoft.com/office/drawing/2014/main" xmlns="" id="{9F8F09D6-CAC3-40CB-85FB-3A25014FB9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4" y="477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93" name="Line 351">
                <a:extLst>
                  <a:ext uri="{FF2B5EF4-FFF2-40B4-BE49-F238E27FC236}">
                    <a16:creationId xmlns:a16="http://schemas.microsoft.com/office/drawing/2014/main" xmlns="" id="{C37E3137-10E3-497D-B563-367F7C4D47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6" y="466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94" name="Line 352">
                <a:extLst>
                  <a:ext uri="{FF2B5EF4-FFF2-40B4-BE49-F238E27FC236}">
                    <a16:creationId xmlns:a16="http://schemas.microsoft.com/office/drawing/2014/main" xmlns="" id="{132921FB-E2C1-4DC5-85F4-4239203321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09" y="454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95" name="Line 353">
                <a:extLst>
                  <a:ext uri="{FF2B5EF4-FFF2-40B4-BE49-F238E27FC236}">
                    <a16:creationId xmlns:a16="http://schemas.microsoft.com/office/drawing/2014/main" xmlns="" id="{DC307E03-DCA4-44B7-AB91-820E1CCF31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11" y="443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96" name="Line 354">
                <a:extLst>
                  <a:ext uri="{FF2B5EF4-FFF2-40B4-BE49-F238E27FC236}">
                    <a16:creationId xmlns:a16="http://schemas.microsoft.com/office/drawing/2014/main" xmlns="" id="{9068CCF3-0AD3-40B1-AE96-87F984BDBD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13" y="431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97" name="Line 355">
                <a:extLst>
                  <a:ext uri="{FF2B5EF4-FFF2-40B4-BE49-F238E27FC236}">
                    <a16:creationId xmlns:a16="http://schemas.microsoft.com/office/drawing/2014/main" xmlns="" id="{41EFBDC3-0502-44E9-9CFA-5B03BBD2E5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14" y="42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98" name="Line 356">
                <a:extLst>
                  <a:ext uri="{FF2B5EF4-FFF2-40B4-BE49-F238E27FC236}">
                    <a16:creationId xmlns:a16="http://schemas.microsoft.com/office/drawing/2014/main" xmlns="" id="{0295B0A9-FD1D-46EF-888B-7B116612B8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17" y="408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99" name="Line 357">
                <a:extLst>
                  <a:ext uri="{FF2B5EF4-FFF2-40B4-BE49-F238E27FC236}">
                    <a16:creationId xmlns:a16="http://schemas.microsoft.com/office/drawing/2014/main" xmlns="" id="{6DE08FF8-58AB-453F-8B6F-58C992209D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18" y="397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0" name="Line 358">
                <a:extLst>
                  <a:ext uri="{FF2B5EF4-FFF2-40B4-BE49-F238E27FC236}">
                    <a16:creationId xmlns:a16="http://schemas.microsoft.com/office/drawing/2014/main" xmlns="" id="{38EE301B-5E2D-49C2-8788-C0B08980F9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20" y="385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1" name="Line 359">
                <a:extLst>
                  <a:ext uri="{FF2B5EF4-FFF2-40B4-BE49-F238E27FC236}">
                    <a16:creationId xmlns:a16="http://schemas.microsoft.com/office/drawing/2014/main" xmlns="" id="{4B1B8F75-3D1E-4B61-AAC9-16FB75E265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22" y="373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2" name="Line 360">
                <a:extLst>
                  <a:ext uri="{FF2B5EF4-FFF2-40B4-BE49-F238E27FC236}">
                    <a16:creationId xmlns:a16="http://schemas.microsoft.com/office/drawing/2014/main" xmlns="" id="{7731378E-EE45-4FC3-BAEA-AA5A7BC3CE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24" y="362"/>
                <a:ext cx="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3" name="Line 361">
                <a:extLst>
                  <a:ext uri="{FF2B5EF4-FFF2-40B4-BE49-F238E27FC236}">
                    <a16:creationId xmlns:a16="http://schemas.microsoft.com/office/drawing/2014/main" xmlns="" id="{773E1D75-DAED-4DB1-A666-6C368E0114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25" y="350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4" name="Line 362">
                <a:extLst>
                  <a:ext uri="{FF2B5EF4-FFF2-40B4-BE49-F238E27FC236}">
                    <a16:creationId xmlns:a16="http://schemas.microsoft.com/office/drawing/2014/main" xmlns="" id="{80EB31FB-3BBF-4A67-A060-F3FECA99A9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27" y="339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5" name="Line 363">
                <a:extLst>
                  <a:ext uri="{FF2B5EF4-FFF2-40B4-BE49-F238E27FC236}">
                    <a16:creationId xmlns:a16="http://schemas.microsoft.com/office/drawing/2014/main" xmlns="" id="{41493A1F-B2E5-4DE7-82F4-5D39B7E108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29" y="327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6" name="Line 364">
                <a:extLst>
                  <a:ext uri="{FF2B5EF4-FFF2-40B4-BE49-F238E27FC236}">
                    <a16:creationId xmlns:a16="http://schemas.microsoft.com/office/drawing/2014/main" xmlns="" id="{70435437-08E4-4545-AA2D-88D3DDD58A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30" y="316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7" name="Line 365">
                <a:extLst>
                  <a:ext uri="{FF2B5EF4-FFF2-40B4-BE49-F238E27FC236}">
                    <a16:creationId xmlns:a16="http://schemas.microsoft.com/office/drawing/2014/main" xmlns="" id="{9D2EF9F1-9479-4E93-92CA-407613D4BF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32" y="304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8" name="Line 366">
                <a:extLst>
                  <a:ext uri="{FF2B5EF4-FFF2-40B4-BE49-F238E27FC236}">
                    <a16:creationId xmlns:a16="http://schemas.microsoft.com/office/drawing/2014/main" xmlns="" id="{E146457D-84F7-4831-8071-D7BC9EABD1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12" y="3757"/>
                <a:ext cx="1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9" name="Line 367">
                <a:extLst>
                  <a:ext uri="{FF2B5EF4-FFF2-40B4-BE49-F238E27FC236}">
                    <a16:creationId xmlns:a16="http://schemas.microsoft.com/office/drawing/2014/main" xmlns="" id="{D7C492A9-7900-4127-A7A5-3339018741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28" y="3745"/>
                <a:ext cx="1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0" name="Line 368">
                <a:extLst>
                  <a:ext uri="{FF2B5EF4-FFF2-40B4-BE49-F238E27FC236}">
                    <a16:creationId xmlns:a16="http://schemas.microsoft.com/office/drawing/2014/main" xmlns="" id="{AD37344C-80AF-45AF-AC59-99C60F91C8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45" y="3734"/>
                <a:ext cx="1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1" name="Line 369">
                <a:extLst>
                  <a:ext uri="{FF2B5EF4-FFF2-40B4-BE49-F238E27FC236}">
                    <a16:creationId xmlns:a16="http://schemas.microsoft.com/office/drawing/2014/main" xmlns="" id="{7F599281-55D4-492A-8E98-FDEF814BFF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62" y="3722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2" name="Line 370">
                <a:extLst>
                  <a:ext uri="{FF2B5EF4-FFF2-40B4-BE49-F238E27FC236}">
                    <a16:creationId xmlns:a16="http://schemas.microsoft.com/office/drawing/2014/main" xmlns="" id="{423E8612-E549-4ABA-AA55-41D101454E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77" y="3711"/>
                <a:ext cx="1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3" name="Line 371">
                <a:extLst>
                  <a:ext uri="{FF2B5EF4-FFF2-40B4-BE49-F238E27FC236}">
                    <a16:creationId xmlns:a16="http://schemas.microsoft.com/office/drawing/2014/main" xmlns="" id="{3DE922F1-A679-4390-81F6-74DCDD3B0C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94" y="3699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4" name="Line 372">
                <a:extLst>
                  <a:ext uri="{FF2B5EF4-FFF2-40B4-BE49-F238E27FC236}">
                    <a16:creationId xmlns:a16="http://schemas.microsoft.com/office/drawing/2014/main" xmlns="" id="{FCF2DE8C-8683-4E52-BEBE-DEBB364EB1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09" y="3688"/>
                <a:ext cx="1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5" name="Line 373">
                <a:extLst>
                  <a:ext uri="{FF2B5EF4-FFF2-40B4-BE49-F238E27FC236}">
                    <a16:creationId xmlns:a16="http://schemas.microsoft.com/office/drawing/2014/main" xmlns="" id="{91326C5C-F45D-4134-BDF9-F725AA7511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25" y="3676"/>
                <a:ext cx="1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6" name="Line 374">
                <a:extLst>
                  <a:ext uri="{FF2B5EF4-FFF2-40B4-BE49-F238E27FC236}">
                    <a16:creationId xmlns:a16="http://schemas.microsoft.com/office/drawing/2014/main" xmlns="" id="{BA9FAC6C-F862-4580-9FDC-8AD20C8060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41" y="3664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7" name="Line 375">
                <a:extLst>
                  <a:ext uri="{FF2B5EF4-FFF2-40B4-BE49-F238E27FC236}">
                    <a16:creationId xmlns:a16="http://schemas.microsoft.com/office/drawing/2014/main" xmlns="" id="{7454E02E-78DC-470F-9E28-08B7014674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56" y="3653"/>
                <a:ext cx="1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8" name="Line 376">
                <a:extLst>
                  <a:ext uri="{FF2B5EF4-FFF2-40B4-BE49-F238E27FC236}">
                    <a16:creationId xmlns:a16="http://schemas.microsoft.com/office/drawing/2014/main" xmlns="" id="{EDEBA023-36BF-498E-98EA-3081D5A6EB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72" y="3642"/>
                <a:ext cx="1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9" name="Line 377">
                <a:extLst>
                  <a:ext uri="{FF2B5EF4-FFF2-40B4-BE49-F238E27FC236}">
                    <a16:creationId xmlns:a16="http://schemas.microsoft.com/office/drawing/2014/main" xmlns="" id="{445558E0-A711-4A38-B49C-F4E8FB2BC6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87" y="3630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0" name="Line 378">
                <a:extLst>
                  <a:ext uri="{FF2B5EF4-FFF2-40B4-BE49-F238E27FC236}">
                    <a16:creationId xmlns:a16="http://schemas.microsoft.com/office/drawing/2014/main" xmlns="" id="{75A7D3A9-BADE-41A9-A732-D90683F87A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02" y="3619"/>
                <a:ext cx="1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1" name="Line 379">
                <a:extLst>
                  <a:ext uri="{FF2B5EF4-FFF2-40B4-BE49-F238E27FC236}">
                    <a16:creationId xmlns:a16="http://schemas.microsoft.com/office/drawing/2014/main" xmlns="" id="{03540ACA-C9AB-4391-BFAE-F3154FCB9F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17" y="3607"/>
                <a:ext cx="1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2" name="Line 380">
                <a:extLst>
                  <a:ext uri="{FF2B5EF4-FFF2-40B4-BE49-F238E27FC236}">
                    <a16:creationId xmlns:a16="http://schemas.microsoft.com/office/drawing/2014/main" xmlns="" id="{CB911C69-A89E-4A84-A3B9-220AF912F8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31" y="3595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3" name="Line 381">
                <a:extLst>
                  <a:ext uri="{FF2B5EF4-FFF2-40B4-BE49-F238E27FC236}">
                    <a16:creationId xmlns:a16="http://schemas.microsoft.com/office/drawing/2014/main" xmlns="" id="{345CEEC3-A168-4BD6-B438-1133B7BD7F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46" y="3584"/>
                <a:ext cx="1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4" name="Line 382">
                <a:extLst>
                  <a:ext uri="{FF2B5EF4-FFF2-40B4-BE49-F238E27FC236}">
                    <a16:creationId xmlns:a16="http://schemas.microsoft.com/office/drawing/2014/main" xmlns="" id="{259AB4A7-F2FD-47E1-B5F8-829E78E715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60" y="3572"/>
                <a:ext cx="1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5" name="Line 383">
                <a:extLst>
                  <a:ext uri="{FF2B5EF4-FFF2-40B4-BE49-F238E27FC236}">
                    <a16:creationId xmlns:a16="http://schemas.microsoft.com/office/drawing/2014/main" xmlns="" id="{4683940B-F88D-40DF-9E4E-D7FC54298F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74" y="3561"/>
                <a:ext cx="1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6" name="Line 384">
                <a:extLst>
                  <a:ext uri="{FF2B5EF4-FFF2-40B4-BE49-F238E27FC236}">
                    <a16:creationId xmlns:a16="http://schemas.microsoft.com/office/drawing/2014/main" xmlns="" id="{13DD2B15-AF66-4100-9B94-B0783ED2E0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89" y="3549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7" name="Line 385">
                <a:extLst>
                  <a:ext uri="{FF2B5EF4-FFF2-40B4-BE49-F238E27FC236}">
                    <a16:creationId xmlns:a16="http://schemas.microsoft.com/office/drawing/2014/main" xmlns="" id="{2F581DD1-5489-40B7-91D1-78D42CC89E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02" y="3538"/>
                <a:ext cx="1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8" name="Line 386">
                <a:extLst>
                  <a:ext uri="{FF2B5EF4-FFF2-40B4-BE49-F238E27FC236}">
                    <a16:creationId xmlns:a16="http://schemas.microsoft.com/office/drawing/2014/main" xmlns="" id="{4ED60D64-7891-4390-97BC-DC407BE850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16" y="3526"/>
                <a:ext cx="1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9" name="Line 387">
                <a:extLst>
                  <a:ext uri="{FF2B5EF4-FFF2-40B4-BE49-F238E27FC236}">
                    <a16:creationId xmlns:a16="http://schemas.microsoft.com/office/drawing/2014/main" xmlns="" id="{F1C5F7A4-C9E7-4242-ABA6-4409A8BD7E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30" y="3515"/>
                <a:ext cx="1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30" name="Line 388">
                <a:extLst>
                  <a:ext uri="{FF2B5EF4-FFF2-40B4-BE49-F238E27FC236}">
                    <a16:creationId xmlns:a16="http://schemas.microsoft.com/office/drawing/2014/main" xmlns="" id="{590901BA-6102-4295-A8C2-A8CDFE1F24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43" y="3503"/>
                <a:ext cx="1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31" name="Line 389">
                <a:extLst>
                  <a:ext uri="{FF2B5EF4-FFF2-40B4-BE49-F238E27FC236}">
                    <a16:creationId xmlns:a16="http://schemas.microsoft.com/office/drawing/2014/main" xmlns="" id="{1495D90E-96D9-44ED-A8B3-168A2DA48C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57" y="3491"/>
                <a:ext cx="1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32" name="Line 390">
                <a:extLst>
                  <a:ext uri="{FF2B5EF4-FFF2-40B4-BE49-F238E27FC236}">
                    <a16:creationId xmlns:a16="http://schemas.microsoft.com/office/drawing/2014/main" xmlns="" id="{AE39AD9B-075A-445C-84F3-D0A413D48E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69" y="3480"/>
                <a:ext cx="1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33" name="Line 391">
                <a:extLst>
                  <a:ext uri="{FF2B5EF4-FFF2-40B4-BE49-F238E27FC236}">
                    <a16:creationId xmlns:a16="http://schemas.microsoft.com/office/drawing/2014/main" xmlns="" id="{0551B177-6253-44D4-A65C-6C0FEAEB83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82" y="3468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34" name="Line 392">
                <a:extLst>
                  <a:ext uri="{FF2B5EF4-FFF2-40B4-BE49-F238E27FC236}">
                    <a16:creationId xmlns:a16="http://schemas.microsoft.com/office/drawing/2014/main" xmlns="" id="{2B1AB6E5-772E-4744-8093-EBF375EA62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5" y="3457"/>
                <a:ext cx="1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35" name="Line 393">
                <a:extLst>
                  <a:ext uri="{FF2B5EF4-FFF2-40B4-BE49-F238E27FC236}">
                    <a16:creationId xmlns:a16="http://schemas.microsoft.com/office/drawing/2014/main" xmlns="" id="{8E3C06C9-1876-4162-8B43-05F38C7C7E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08" y="3445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36" name="Line 394">
                <a:extLst>
                  <a:ext uri="{FF2B5EF4-FFF2-40B4-BE49-F238E27FC236}">
                    <a16:creationId xmlns:a16="http://schemas.microsoft.com/office/drawing/2014/main" xmlns="" id="{FF7C996E-965E-49C6-9F7A-D688DEED41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21" y="3433"/>
                <a:ext cx="1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37" name="Line 395">
                <a:extLst>
                  <a:ext uri="{FF2B5EF4-FFF2-40B4-BE49-F238E27FC236}">
                    <a16:creationId xmlns:a16="http://schemas.microsoft.com/office/drawing/2014/main" xmlns="" id="{009D79CE-98B4-42B3-A0AA-56D2C6A809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33" y="3422"/>
                <a:ext cx="1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38" name="Line 396">
                <a:extLst>
                  <a:ext uri="{FF2B5EF4-FFF2-40B4-BE49-F238E27FC236}">
                    <a16:creationId xmlns:a16="http://schemas.microsoft.com/office/drawing/2014/main" xmlns="" id="{3A7C200B-ED03-40C3-9D6B-0A5D7F885B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46" y="3411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39" name="Line 397">
                <a:extLst>
                  <a:ext uri="{FF2B5EF4-FFF2-40B4-BE49-F238E27FC236}">
                    <a16:creationId xmlns:a16="http://schemas.microsoft.com/office/drawing/2014/main" xmlns="" id="{AB3C831A-23B4-441B-9AB0-6121DA23A7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58" y="3399"/>
                <a:ext cx="1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40" name="Line 398">
                <a:extLst>
                  <a:ext uri="{FF2B5EF4-FFF2-40B4-BE49-F238E27FC236}">
                    <a16:creationId xmlns:a16="http://schemas.microsoft.com/office/drawing/2014/main" xmlns="" id="{BC7E6ED7-307E-4C0B-A2B3-76A8B335F8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70" y="3388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41" name="Line 399">
                <a:extLst>
                  <a:ext uri="{FF2B5EF4-FFF2-40B4-BE49-F238E27FC236}">
                    <a16:creationId xmlns:a16="http://schemas.microsoft.com/office/drawing/2014/main" xmlns="" id="{0ADFFC99-7648-4959-9773-5A0E6FB34D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82" y="3376"/>
                <a:ext cx="1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42" name="Line 400">
                <a:extLst>
                  <a:ext uri="{FF2B5EF4-FFF2-40B4-BE49-F238E27FC236}">
                    <a16:creationId xmlns:a16="http://schemas.microsoft.com/office/drawing/2014/main" xmlns="" id="{EC7EF118-BF34-428F-8FC7-66EB1193CC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94" y="3364"/>
                <a:ext cx="1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43" name="Line 401">
                <a:extLst>
                  <a:ext uri="{FF2B5EF4-FFF2-40B4-BE49-F238E27FC236}">
                    <a16:creationId xmlns:a16="http://schemas.microsoft.com/office/drawing/2014/main" xmlns="" id="{A34F9D5A-1CA2-48CA-99D6-6705E14A1C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06" y="3353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44" name="Line 402">
                <a:extLst>
                  <a:ext uri="{FF2B5EF4-FFF2-40B4-BE49-F238E27FC236}">
                    <a16:creationId xmlns:a16="http://schemas.microsoft.com/office/drawing/2014/main" xmlns="" id="{FC7CEEAF-B5CC-4DE6-850D-61BB1DB6DC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17" y="3341"/>
                <a:ext cx="1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45" name="Line 403">
                <a:extLst>
                  <a:ext uri="{FF2B5EF4-FFF2-40B4-BE49-F238E27FC236}">
                    <a16:creationId xmlns:a16="http://schemas.microsoft.com/office/drawing/2014/main" xmlns="" id="{87B375C4-0B9E-41FE-AFD0-5ED47B164A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29" y="3330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46" name="Line 404">
                <a:extLst>
                  <a:ext uri="{FF2B5EF4-FFF2-40B4-BE49-F238E27FC236}">
                    <a16:creationId xmlns:a16="http://schemas.microsoft.com/office/drawing/2014/main" xmlns="" id="{C52CF032-6A8E-403C-A64E-78689C27A0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41" y="3318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47" name="Line 405">
                <a:extLst>
                  <a:ext uri="{FF2B5EF4-FFF2-40B4-BE49-F238E27FC236}">
                    <a16:creationId xmlns:a16="http://schemas.microsoft.com/office/drawing/2014/main" xmlns="" id="{CD324552-7579-4F0F-AE07-807511BAF3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52" y="3307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886" name="Group 607">
              <a:extLst>
                <a:ext uri="{FF2B5EF4-FFF2-40B4-BE49-F238E27FC236}">
                  <a16:creationId xmlns:a16="http://schemas.microsoft.com/office/drawing/2014/main" xmlns="" id="{77799A57-1A65-4F20-9C38-A2A091AF08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27513" y="1582738"/>
              <a:ext cx="1774825" cy="3667125"/>
              <a:chOff x="2663" y="997"/>
              <a:chExt cx="1118" cy="2310"/>
            </a:xfrm>
          </p:grpSpPr>
          <p:sp>
            <p:nvSpPr>
              <p:cNvPr id="11948" name="Line 407">
                <a:extLst>
                  <a:ext uri="{FF2B5EF4-FFF2-40B4-BE49-F238E27FC236}">
                    <a16:creationId xmlns:a16="http://schemas.microsoft.com/office/drawing/2014/main" xmlns="" id="{AFA5CF9C-CC07-4983-B1A4-AD56CD01F7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63" y="3295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49" name="Line 408">
                <a:extLst>
                  <a:ext uri="{FF2B5EF4-FFF2-40B4-BE49-F238E27FC236}">
                    <a16:creationId xmlns:a16="http://schemas.microsoft.com/office/drawing/2014/main" xmlns="" id="{A43E2BAA-B38C-4104-B448-50C34115A7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74" y="3283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50" name="Line 409">
                <a:extLst>
                  <a:ext uri="{FF2B5EF4-FFF2-40B4-BE49-F238E27FC236}">
                    <a16:creationId xmlns:a16="http://schemas.microsoft.com/office/drawing/2014/main" xmlns="" id="{0B13306E-9102-4180-B2D3-96CB85557E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85" y="3272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51" name="Line 410">
                <a:extLst>
                  <a:ext uri="{FF2B5EF4-FFF2-40B4-BE49-F238E27FC236}">
                    <a16:creationId xmlns:a16="http://schemas.microsoft.com/office/drawing/2014/main" xmlns="" id="{4DE71422-38D6-4921-98FD-DD56CCAFDC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96" y="3260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52" name="Line 411">
                <a:extLst>
                  <a:ext uri="{FF2B5EF4-FFF2-40B4-BE49-F238E27FC236}">
                    <a16:creationId xmlns:a16="http://schemas.microsoft.com/office/drawing/2014/main" xmlns="" id="{83137198-A6D3-4348-929B-A310C18CCE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07" y="3249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53" name="Line 412">
                <a:extLst>
                  <a:ext uri="{FF2B5EF4-FFF2-40B4-BE49-F238E27FC236}">
                    <a16:creationId xmlns:a16="http://schemas.microsoft.com/office/drawing/2014/main" xmlns="" id="{3B989E50-B2AA-423B-A0A2-0507611C97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17" y="3237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54" name="Line 413">
                <a:extLst>
                  <a:ext uri="{FF2B5EF4-FFF2-40B4-BE49-F238E27FC236}">
                    <a16:creationId xmlns:a16="http://schemas.microsoft.com/office/drawing/2014/main" xmlns="" id="{DA951FD4-CEE5-4C7F-8822-4642EAEFF2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27" y="3226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55" name="Line 414">
                <a:extLst>
                  <a:ext uri="{FF2B5EF4-FFF2-40B4-BE49-F238E27FC236}">
                    <a16:creationId xmlns:a16="http://schemas.microsoft.com/office/drawing/2014/main" xmlns="" id="{9754A530-D8FD-4103-A270-EED910CF56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38" y="3214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56" name="Line 415">
                <a:extLst>
                  <a:ext uri="{FF2B5EF4-FFF2-40B4-BE49-F238E27FC236}">
                    <a16:creationId xmlns:a16="http://schemas.microsoft.com/office/drawing/2014/main" xmlns="" id="{F4279EE8-C236-47B2-ABBB-772200C3EB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8" y="3203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57" name="Line 416">
                <a:extLst>
                  <a:ext uri="{FF2B5EF4-FFF2-40B4-BE49-F238E27FC236}">
                    <a16:creationId xmlns:a16="http://schemas.microsoft.com/office/drawing/2014/main" xmlns="" id="{BE4DF0FA-0CCD-441A-82F4-F11A02A94C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8" y="3191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58" name="Line 417">
                <a:extLst>
                  <a:ext uri="{FF2B5EF4-FFF2-40B4-BE49-F238E27FC236}">
                    <a16:creationId xmlns:a16="http://schemas.microsoft.com/office/drawing/2014/main" xmlns="" id="{E97B5F1A-E1AC-4350-A000-E0531113C6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69" y="3180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59" name="Line 418">
                <a:extLst>
                  <a:ext uri="{FF2B5EF4-FFF2-40B4-BE49-F238E27FC236}">
                    <a16:creationId xmlns:a16="http://schemas.microsoft.com/office/drawing/2014/main" xmlns="" id="{D1850F48-36B9-49CC-92B5-252C222D3A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78" y="3168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60" name="Line 419">
                <a:extLst>
                  <a:ext uri="{FF2B5EF4-FFF2-40B4-BE49-F238E27FC236}">
                    <a16:creationId xmlns:a16="http://schemas.microsoft.com/office/drawing/2014/main" xmlns="" id="{67D0CFA1-8405-4198-A5D3-2D998194B6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8" y="3157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61" name="Line 420">
                <a:extLst>
                  <a:ext uri="{FF2B5EF4-FFF2-40B4-BE49-F238E27FC236}">
                    <a16:creationId xmlns:a16="http://schemas.microsoft.com/office/drawing/2014/main" xmlns="" id="{2D80E6C1-91B6-471A-BFB9-14683AFCAA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98" y="3145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62" name="Line 421">
                <a:extLst>
                  <a:ext uri="{FF2B5EF4-FFF2-40B4-BE49-F238E27FC236}">
                    <a16:creationId xmlns:a16="http://schemas.microsoft.com/office/drawing/2014/main" xmlns="" id="{CB9B060C-0FFD-4D63-B439-372333C36B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08" y="3133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63" name="Line 422">
                <a:extLst>
                  <a:ext uri="{FF2B5EF4-FFF2-40B4-BE49-F238E27FC236}">
                    <a16:creationId xmlns:a16="http://schemas.microsoft.com/office/drawing/2014/main" xmlns="" id="{B7E3B679-7A19-4F9B-B0A8-00C33FEE24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18" y="3122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64" name="Line 423">
                <a:extLst>
                  <a:ext uri="{FF2B5EF4-FFF2-40B4-BE49-F238E27FC236}">
                    <a16:creationId xmlns:a16="http://schemas.microsoft.com/office/drawing/2014/main" xmlns="" id="{E65B8AFC-B3E6-4A0B-89E1-CE83C87324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27" y="3110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65" name="Line 424">
                <a:extLst>
                  <a:ext uri="{FF2B5EF4-FFF2-40B4-BE49-F238E27FC236}">
                    <a16:creationId xmlns:a16="http://schemas.microsoft.com/office/drawing/2014/main" xmlns="" id="{36AF787C-49D6-44F0-B030-BF0FCE04FD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36" y="3099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66" name="Line 425">
                <a:extLst>
                  <a:ext uri="{FF2B5EF4-FFF2-40B4-BE49-F238E27FC236}">
                    <a16:creationId xmlns:a16="http://schemas.microsoft.com/office/drawing/2014/main" xmlns="" id="{C4B9A897-D3C8-47C9-B01E-AD3605D608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5" y="3087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67" name="Line 426">
                <a:extLst>
                  <a:ext uri="{FF2B5EF4-FFF2-40B4-BE49-F238E27FC236}">
                    <a16:creationId xmlns:a16="http://schemas.microsoft.com/office/drawing/2014/main" xmlns="" id="{1168F135-9160-4EE0-9A5E-8FADB8F97B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55" y="3076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68" name="Line 427">
                <a:extLst>
                  <a:ext uri="{FF2B5EF4-FFF2-40B4-BE49-F238E27FC236}">
                    <a16:creationId xmlns:a16="http://schemas.microsoft.com/office/drawing/2014/main" xmlns="" id="{A9161968-8696-4CE2-9AC5-2DC77867EF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64" y="3064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69" name="Line 428">
                <a:extLst>
                  <a:ext uri="{FF2B5EF4-FFF2-40B4-BE49-F238E27FC236}">
                    <a16:creationId xmlns:a16="http://schemas.microsoft.com/office/drawing/2014/main" xmlns="" id="{BE0D4C95-3D15-4A69-8FF7-1E93A6D136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73" y="3052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70" name="Line 429">
                <a:extLst>
                  <a:ext uri="{FF2B5EF4-FFF2-40B4-BE49-F238E27FC236}">
                    <a16:creationId xmlns:a16="http://schemas.microsoft.com/office/drawing/2014/main" xmlns="" id="{8C610F1B-C855-422C-A6E8-8D9C4CEAB0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82" y="3041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71" name="Line 430">
                <a:extLst>
                  <a:ext uri="{FF2B5EF4-FFF2-40B4-BE49-F238E27FC236}">
                    <a16:creationId xmlns:a16="http://schemas.microsoft.com/office/drawing/2014/main" xmlns="" id="{E484BB7A-E987-4096-94E1-4F1BD49ADF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91" y="3029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72" name="Line 431">
                <a:extLst>
                  <a:ext uri="{FF2B5EF4-FFF2-40B4-BE49-F238E27FC236}">
                    <a16:creationId xmlns:a16="http://schemas.microsoft.com/office/drawing/2014/main" xmlns="" id="{67AF6D45-9A0B-4461-AD91-DA2355D573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00" y="3018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73" name="Line 432">
                <a:extLst>
                  <a:ext uri="{FF2B5EF4-FFF2-40B4-BE49-F238E27FC236}">
                    <a16:creationId xmlns:a16="http://schemas.microsoft.com/office/drawing/2014/main" xmlns="" id="{F45A4760-0377-4D65-ADD9-57C0C63106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08" y="3007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74" name="Line 433">
                <a:extLst>
                  <a:ext uri="{FF2B5EF4-FFF2-40B4-BE49-F238E27FC236}">
                    <a16:creationId xmlns:a16="http://schemas.microsoft.com/office/drawing/2014/main" xmlns="" id="{E329A412-BF00-4A9C-B83C-846385DC20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17" y="2995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75" name="Line 434">
                <a:extLst>
                  <a:ext uri="{FF2B5EF4-FFF2-40B4-BE49-F238E27FC236}">
                    <a16:creationId xmlns:a16="http://schemas.microsoft.com/office/drawing/2014/main" xmlns="" id="{71EA616B-F962-43ED-B6FC-07B2B252D8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25" y="2984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76" name="Line 435">
                <a:extLst>
                  <a:ext uri="{FF2B5EF4-FFF2-40B4-BE49-F238E27FC236}">
                    <a16:creationId xmlns:a16="http://schemas.microsoft.com/office/drawing/2014/main" xmlns="" id="{6C4C589F-F743-4937-8F8E-27466AC1E8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34" y="2972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77" name="Line 436">
                <a:extLst>
                  <a:ext uri="{FF2B5EF4-FFF2-40B4-BE49-F238E27FC236}">
                    <a16:creationId xmlns:a16="http://schemas.microsoft.com/office/drawing/2014/main" xmlns="" id="{74B1ED84-76FE-46CD-A3C2-99771EC9EF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42" y="2960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78" name="Line 437">
                <a:extLst>
                  <a:ext uri="{FF2B5EF4-FFF2-40B4-BE49-F238E27FC236}">
                    <a16:creationId xmlns:a16="http://schemas.microsoft.com/office/drawing/2014/main" xmlns="" id="{853EB05E-A2A1-441D-952F-B073ACC807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50" y="2949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79" name="Line 438">
                <a:extLst>
                  <a:ext uri="{FF2B5EF4-FFF2-40B4-BE49-F238E27FC236}">
                    <a16:creationId xmlns:a16="http://schemas.microsoft.com/office/drawing/2014/main" xmlns="" id="{9BFEF362-710D-4D6E-9BC0-DD0544DC8E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59" y="2937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80" name="Line 439">
                <a:extLst>
                  <a:ext uri="{FF2B5EF4-FFF2-40B4-BE49-F238E27FC236}">
                    <a16:creationId xmlns:a16="http://schemas.microsoft.com/office/drawing/2014/main" xmlns="" id="{09AF145D-B79C-460A-970D-B9E47F0C64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67" y="2926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81" name="Line 440">
                <a:extLst>
                  <a:ext uri="{FF2B5EF4-FFF2-40B4-BE49-F238E27FC236}">
                    <a16:creationId xmlns:a16="http://schemas.microsoft.com/office/drawing/2014/main" xmlns="" id="{E0AFA0A3-7CFF-4FDB-87A6-61D519740D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74" y="2914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82" name="Line 441">
                <a:extLst>
                  <a:ext uri="{FF2B5EF4-FFF2-40B4-BE49-F238E27FC236}">
                    <a16:creationId xmlns:a16="http://schemas.microsoft.com/office/drawing/2014/main" xmlns="" id="{D7D816E4-0A33-45C8-A288-EEBE096F31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83" y="2902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83" name="Line 442">
                <a:extLst>
                  <a:ext uri="{FF2B5EF4-FFF2-40B4-BE49-F238E27FC236}">
                    <a16:creationId xmlns:a16="http://schemas.microsoft.com/office/drawing/2014/main" xmlns="" id="{5D935BE1-84FF-4481-8185-3F6D8A9121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91" y="2891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84" name="Line 443">
                <a:extLst>
                  <a:ext uri="{FF2B5EF4-FFF2-40B4-BE49-F238E27FC236}">
                    <a16:creationId xmlns:a16="http://schemas.microsoft.com/office/drawing/2014/main" xmlns="" id="{5FBFBFD4-B959-47AC-8825-EB470E4AA7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98" y="2879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85" name="Line 444">
                <a:extLst>
                  <a:ext uri="{FF2B5EF4-FFF2-40B4-BE49-F238E27FC236}">
                    <a16:creationId xmlns:a16="http://schemas.microsoft.com/office/drawing/2014/main" xmlns="" id="{BB3EC129-170D-44B8-815D-3F85C51140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06" y="2868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86" name="Line 445">
                <a:extLst>
                  <a:ext uri="{FF2B5EF4-FFF2-40B4-BE49-F238E27FC236}">
                    <a16:creationId xmlns:a16="http://schemas.microsoft.com/office/drawing/2014/main" xmlns="" id="{81B3F4F6-A758-4A92-A29B-55D53BC5CB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14" y="2856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87" name="Line 446">
                <a:extLst>
                  <a:ext uri="{FF2B5EF4-FFF2-40B4-BE49-F238E27FC236}">
                    <a16:creationId xmlns:a16="http://schemas.microsoft.com/office/drawing/2014/main" xmlns="" id="{5846D598-B903-4F6A-A750-D90596AFF1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21" y="2845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88" name="Line 447">
                <a:extLst>
                  <a:ext uri="{FF2B5EF4-FFF2-40B4-BE49-F238E27FC236}">
                    <a16:creationId xmlns:a16="http://schemas.microsoft.com/office/drawing/2014/main" xmlns="" id="{A07891AC-A0B7-4CCF-9311-68FD1AADC0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29" y="2833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89" name="Line 448">
                <a:extLst>
                  <a:ext uri="{FF2B5EF4-FFF2-40B4-BE49-F238E27FC236}">
                    <a16:creationId xmlns:a16="http://schemas.microsoft.com/office/drawing/2014/main" xmlns="" id="{BB7A244D-EE74-48DE-8448-7E6F2E4BCB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36" y="2821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90" name="Line 449">
                <a:extLst>
                  <a:ext uri="{FF2B5EF4-FFF2-40B4-BE49-F238E27FC236}">
                    <a16:creationId xmlns:a16="http://schemas.microsoft.com/office/drawing/2014/main" xmlns="" id="{DB65E5F3-AAF1-4BDC-AA2C-82D383BC1B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44" y="2810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91" name="Line 450">
                <a:extLst>
                  <a:ext uri="{FF2B5EF4-FFF2-40B4-BE49-F238E27FC236}">
                    <a16:creationId xmlns:a16="http://schemas.microsoft.com/office/drawing/2014/main" xmlns="" id="{C31F7D93-FBDC-4462-9351-811C6A5070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51" y="2798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92" name="Line 451">
                <a:extLst>
                  <a:ext uri="{FF2B5EF4-FFF2-40B4-BE49-F238E27FC236}">
                    <a16:creationId xmlns:a16="http://schemas.microsoft.com/office/drawing/2014/main" xmlns="" id="{33773933-859E-4ABF-BDB2-FB47148057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58" y="2787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93" name="Line 452">
                <a:extLst>
                  <a:ext uri="{FF2B5EF4-FFF2-40B4-BE49-F238E27FC236}">
                    <a16:creationId xmlns:a16="http://schemas.microsoft.com/office/drawing/2014/main" xmlns="" id="{75F367DF-7E96-423C-AAB6-A720D6F5D6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5" y="2776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94" name="Line 453">
                <a:extLst>
                  <a:ext uri="{FF2B5EF4-FFF2-40B4-BE49-F238E27FC236}">
                    <a16:creationId xmlns:a16="http://schemas.microsoft.com/office/drawing/2014/main" xmlns="" id="{874B3777-B72E-4794-B6BC-50EF2A6776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72" y="2764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95" name="Line 454">
                <a:extLst>
                  <a:ext uri="{FF2B5EF4-FFF2-40B4-BE49-F238E27FC236}">
                    <a16:creationId xmlns:a16="http://schemas.microsoft.com/office/drawing/2014/main" xmlns="" id="{9F4D2CA4-D1C1-4717-972B-A2B8C02726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79" y="2752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96" name="Line 455">
                <a:extLst>
                  <a:ext uri="{FF2B5EF4-FFF2-40B4-BE49-F238E27FC236}">
                    <a16:creationId xmlns:a16="http://schemas.microsoft.com/office/drawing/2014/main" xmlns="" id="{A235337A-84BB-4BAE-90D5-9BCB97BBC6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86" y="2741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97" name="Line 456">
                <a:extLst>
                  <a:ext uri="{FF2B5EF4-FFF2-40B4-BE49-F238E27FC236}">
                    <a16:creationId xmlns:a16="http://schemas.microsoft.com/office/drawing/2014/main" xmlns="" id="{6FF912E5-6B84-4058-B3A1-BE3DFA84B0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93" y="2729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98" name="Line 457">
                <a:extLst>
                  <a:ext uri="{FF2B5EF4-FFF2-40B4-BE49-F238E27FC236}">
                    <a16:creationId xmlns:a16="http://schemas.microsoft.com/office/drawing/2014/main" xmlns="" id="{1E3CDEFC-BBE3-4FF0-8D59-1C8A5313CC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00" y="2718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99" name="Line 458">
                <a:extLst>
                  <a:ext uri="{FF2B5EF4-FFF2-40B4-BE49-F238E27FC236}">
                    <a16:creationId xmlns:a16="http://schemas.microsoft.com/office/drawing/2014/main" xmlns="" id="{161D4C57-48CE-422F-A3D4-EC049713DE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07" y="2706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0" name="Line 459">
                <a:extLst>
                  <a:ext uri="{FF2B5EF4-FFF2-40B4-BE49-F238E27FC236}">
                    <a16:creationId xmlns:a16="http://schemas.microsoft.com/office/drawing/2014/main" xmlns="" id="{1C704FEF-A1DA-4F2F-AF55-856F69D8C4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14" y="2695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1" name="Line 460">
                <a:extLst>
                  <a:ext uri="{FF2B5EF4-FFF2-40B4-BE49-F238E27FC236}">
                    <a16:creationId xmlns:a16="http://schemas.microsoft.com/office/drawing/2014/main" xmlns="" id="{BF419CC2-9F19-4058-8A26-F7EAD5650C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21" y="2683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2" name="Line 461">
                <a:extLst>
                  <a:ext uri="{FF2B5EF4-FFF2-40B4-BE49-F238E27FC236}">
                    <a16:creationId xmlns:a16="http://schemas.microsoft.com/office/drawing/2014/main" xmlns="" id="{11818A79-60FE-47A1-A296-2D15AD2ABE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27" y="2672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3" name="Line 462">
                <a:extLst>
                  <a:ext uri="{FF2B5EF4-FFF2-40B4-BE49-F238E27FC236}">
                    <a16:creationId xmlns:a16="http://schemas.microsoft.com/office/drawing/2014/main" xmlns="" id="{08E55885-8456-4C76-A4A3-3B4FC071A9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33" y="2660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4" name="Line 463">
                <a:extLst>
                  <a:ext uri="{FF2B5EF4-FFF2-40B4-BE49-F238E27FC236}">
                    <a16:creationId xmlns:a16="http://schemas.microsoft.com/office/drawing/2014/main" xmlns="" id="{3520D195-7A46-4F94-B969-0171085F72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40" y="2648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5" name="Line 464">
                <a:extLst>
                  <a:ext uri="{FF2B5EF4-FFF2-40B4-BE49-F238E27FC236}">
                    <a16:creationId xmlns:a16="http://schemas.microsoft.com/office/drawing/2014/main" xmlns="" id="{294C0D41-2DA0-474B-89F1-5C459E0F61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46" y="2637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6" name="Line 465">
                <a:extLst>
                  <a:ext uri="{FF2B5EF4-FFF2-40B4-BE49-F238E27FC236}">
                    <a16:creationId xmlns:a16="http://schemas.microsoft.com/office/drawing/2014/main" xmlns="" id="{BC148DBD-7C21-407C-BC66-3D76EA8755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53" y="2625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7" name="Line 466">
                <a:extLst>
                  <a:ext uri="{FF2B5EF4-FFF2-40B4-BE49-F238E27FC236}">
                    <a16:creationId xmlns:a16="http://schemas.microsoft.com/office/drawing/2014/main" xmlns="" id="{1A19C0D3-3022-4C23-B5E6-07FC75D4C2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59" y="2614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8" name="Line 467">
                <a:extLst>
                  <a:ext uri="{FF2B5EF4-FFF2-40B4-BE49-F238E27FC236}">
                    <a16:creationId xmlns:a16="http://schemas.microsoft.com/office/drawing/2014/main" xmlns="" id="{D2559EF6-3C86-48D7-A5AB-DA17F867AA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65" y="2602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9" name="Line 468">
                <a:extLst>
                  <a:ext uri="{FF2B5EF4-FFF2-40B4-BE49-F238E27FC236}">
                    <a16:creationId xmlns:a16="http://schemas.microsoft.com/office/drawing/2014/main" xmlns="" id="{B5A1BC80-9708-44DE-8BBE-08D2C4B01B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71" y="2590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0" name="Line 469">
                <a:extLst>
                  <a:ext uri="{FF2B5EF4-FFF2-40B4-BE49-F238E27FC236}">
                    <a16:creationId xmlns:a16="http://schemas.microsoft.com/office/drawing/2014/main" xmlns="" id="{B83BD4C8-C6DB-4F41-AE53-5EB519A146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78" y="2579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1" name="Line 470">
                <a:extLst>
                  <a:ext uri="{FF2B5EF4-FFF2-40B4-BE49-F238E27FC236}">
                    <a16:creationId xmlns:a16="http://schemas.microsoft.com/office/drawing/2014/main" xmlns="" id="{49487EF5-54B9-471A-A507-6B92B1EBF6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84" y="256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2" name="Line 471">
                <a:extLst>
                  <a:ext uri="{FF2B5EF4-FFF2-40B4-BE49-F238E27FC236}">
                    <a16:creationId xmlns:a16="http://schemas.microsoft.com/office/drawing/2014/main" xmlns="" id="{1AEE934E-C4B5-4165-874E-CE65AB0CB3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0" y="2556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3" name="Line 472">
                <a:extLst>
                  <a:ext uri="{FF2B5EF4-FFF2-40B4-BE49-F238E27FC236}">
                    <a16:creationId xmlns:a16="http://schemas.microsoft.com/office/drawing/2014/main" xmlns="" id="{78D9CFD5-AEBA-483D-9D66-5FBF83B2C4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6" y="2545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4" name="Line 473">
                <a:extLst>
                  <a:ext uri="{FF2B5EF4-FFF2-40B4-BE49-F238E27FC236}">
                    <a16:creationId xmlns:a16="http://schemas.microsoft.com/office/drawing/2014/main" xmlns="" id="{19517EA9-F314-4BBC-B27D-4B46AB5A80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2" y="2533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5" name="Line 474">
                <a:extLst>
                  <a:ext uri="{FF2B5EF4-FFF2-40B4-BE49-F238E27FC236}">
                    <a16:creationId xmlns:a16="http://schemas.microsoft.com/office/drawing/2014/main" xmlns="" id="{925E42A5-EC0B-48AE-9A42-CE8D7A01C5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8" y="2521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6" name="Line 475">
                <a:extLst>
                  <a:ext uri="{FF2B5EF4-FFF2-40B4-BE49-F238E27FC236}">
                    <a16:creationId xmlns:a16="http://schemas.microsoft.com/office/drawing/2014/main" xmlns="" id="{E4CBAE38-303F-4024-97AD-4C7E12AE3D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14" y="2510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7" name="Line 476">
                <a:extLst>
                  <a:ext uri="{FF2B5EF4-FFF2-40B4-BE49-F238E27FC236}">
                    <a16:creationId xmlns:a16="http://schemas.microsoft.com/office/drawing/2014/main" xmlns="" id="{F6736C3D-9DA4-4BE7-AC3A-2222CB78FC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20" y="2498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8" name="Line 477">
                <a:extLst>
                  <a:ext uri="{FF2B5EF4-FFF2-40B4-BE49-F238E27FC236}">
                    <a16:creationId xmlns:a16="http://schemas.microsoft.com/office/drawing/2014/main" xmlns="" id="{310C4F4C-4BF9-49C1-8124-139C8294D1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26" y="2487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9" name="Line 478">
                <a:extLst>
                  <a:ext uri="{FF2B5EF4-FFF2-40B4-BE49-F238E27FC236}">
                    <a16:creationId xmlns:a16="http://schemas.microsoft.com/office/drawing/2014/main" xmlns="" id="{3041F3A6-67AC-4C13-A8A7-2784B0EF8B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1" y="2475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20" name="Line 479">
                <a:extLst>
                  <a:ext uri="{FF2B5EF4-FFF2-40B4-BE49-F238E27FC236}">
                    <a16:creationId xmlns:a16="http://schemas.microsoft.com/office/drawing/2014/main" xmlns="" id="{A4BF1034-A378-4DDB-B3F3-908EFAC6D1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7" y="2464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21" name="Line 480">
                <a:extLst>
                  <a:ext uri="{FF2B5EF4-FFF2-40B4-BE49-F238E27FC236}">
                    <a16:creationId xmlns:a16="http://schemas.microsoft.com/office/drawing/2014/main" xmlns="" id="{AE3F2E46-E07F-4696-B1CD-B54636C988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43" y="2452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22" name="Line 481">
                <a:extLst>
                  <a:ext uri="{FF2B5EF4-FFF2-40B4-BE49-F238E27FC236}">
                    <a16:creationId xmlns:a16="http://schemas.microsoft.com/office/drawing/2014/main" xmlns="" id="{76FA8366-C191-4D70-9753-03085E5B53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49" y="244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23" name="Line 482">
                <a:extLst>
                  <a:ext uri="{FF2B5EF4-FFF2-40B4-BE49-F238E27FC236}">
                    <a16:creationId xmlns:a16="http://schemas.microsoft.com/office/drawing/2014/main" xmlns="" id="{29D673E1-3CF7-4761-AD8C-DAB156EC63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54" y="2429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24" name="Line 483">
                <a:extLst>
                  <a:ext uri="{FF2B5EF4-FFF2-40B4-BE49-F238E27FC236}">
                    <a16:creationId xmlns:a16="http://schemas.microsoft.com/office/drawing/2014/main" xmlns="" id="{36112615-13DE-4D70-A1A0-71A5C1C90B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60" y="241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25" name="Line 484">
                <a:extLst>
                  <a:ext uri="{FF2B5EF4-FFF2-40B4-BE49-F238E27FC236}">
                    <a16:creationId xmlns:a16="http://schemas.microsoft.com/office/drawing/2014/main" xmlns="" id="{16BD834B-EE00-4027-B207-FABFD4AF87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66" y="2406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26" name="Line 485">
                <a:extLst>
                  <a:ext uri="{FF2B5EF4-FFF2-40B4-BE49-F238E27FC236}">
                    <a16:creationId xmlns:a16="http://schemas.microsoft.com/office/drawing/2014/main" xmlns="" id="{5F648D50-75F0-4266-AA0C-AD191AA937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1" y="239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27" name="Line 486">
                <a:extLst>
                  <a:ext uri="{FF2B5EF4-FFF2-40B4-BE49-F238E27FC236}">
                    <a16:creationId xmlns:a16="http://schemas.microsoft.com/office/drawing/2014/main" xmlns="" id="{5B5ACCB4-FEB0-4D72-B695-17A695B91C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6" y="238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28" name="Line 487">
                <a:extLst>
                  <a:ext uri="{FF2B5EF4-FFF2-40B4-BE49-F238E27FC236}">
                    <a16:creationId xmlns:a16="http://schemas.microsoft.com/office/drawing/2014/main" xmlns="" id="{3FDC46DE-4B0F-49F7-8F7E-BC4F05D9B6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1" y="2371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29" name="Line 488">
                <a:extLst>
                  <a:ext uri="{FF2B5EF4-FFF2-40B4-BE49-F238E27FC236}">
                    <a16:creationId xmlns:a16="http://schemas.microsoft.com/office/drawing/2014/main" xmlns="" id="{30DE6ADA-CB7C-4E1E-B403-D89656C5B6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7" y="236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30" name="Line 489">
                <a:extLst>
                  <a:ext uri="{FF2B5EF4-FFF2-40B4-BE49-F238E27FC236}">
                    <a16:creationId xmlns:a16="http://schemas.microsoft.com/office/drawing/2014/main" xmlns="" id="{3D8D1C33-CCDB-4F37-B3F6-96B14B0A9C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92" y="2348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31" name="Line 490">
                <a:extLst>
                  <a:ext uri="{FF2B5EF4-FFF2-40B4-BE49-F238E27FC236}">
                    <a16:creationId xmlns:a16="http://schemas.microsoft.com/office/drawing/2014/main" xmlns="" id="{321384BC-7CF7-4FF3-9E5A-FF5B64A201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98" y="2337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32" name="Line 491">
                <a:extLst>
                  <a:ext uri="{FF2B5EF4-FFF2-40B4-BE49-F238E27FC236}">
                    <a16:creationId xmlns:a16="http://schemas.microsoft.com/office/drawing/2014/main" xmlns="" id="{714FFA1B-CD38-4B10-A9DA-BA372F93D9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3" y="232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33" name="Line 492">
                <a:extLst>
                  <a:ext uri="{FF2B5EF4-FFF2-40B4-BE49-F238E27FC236}">
                    <a16:creationId xmlns:a16="http://schemas.microsoft.com/office/drawing/2014/main" xmlns="" id="{D49F6A74-307F-4922-9AC1-24CD513775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8" y="2314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34" name="Line 493">
                <a:extLst>
                  <a:ext uri="{FF2B5EF4-FFF2-40B4-BE49-F238E27FC236}">
                    <a16:creationId xmlns:a16="http://schemas.microsoft.com/office/drawing/2014/main" xmlns="" id="{CD2BB4F9-86EE-49B3-A9CD-A05655EF75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3" y="2302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35" name="Line 494">
                <a:extLst>
                  <a:ext uri="{FF2B5EF4-FFF2-40B4-BE49-F238E27FC236}">
                    <a16:creationId xmlns:a16="http://schemas.microsoft.com/office/drawing/2014/main" xmlns="" id="{672EBFE8-8FBC-40D1-BD35-52BD581E88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9" y="229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36" name="Line 495">
                <a:extLst>
                  <a:ext uri="{FF2B5EF4-FFF2-40B4-BE49-F238E27FC236}">
                    <a16:creationId xmlns:a16="http://schemas.microsoft.com/office/drawing/2014/main" xmlns="" id="{E7FE545F-BC0A-4A49-893A-8A7B7C78D4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4" y="227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37" name="Line 496">
                <a:extLst>
                  <a:ext uri="{FF2B5EF4-FFF2-40B4-BE49-F238E27FC236}">
                    <a16:creationId xmlns:a16="http://schemas.microsoft.com/office/drawing/2014/main" xmlns="" id="{FF1458C7-3A99-4FD8-87FD-4FD93E0B2D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9" y="226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38" name="Line 497">
                <a:extLst>
                  <a:ext uri="{FF2B5EF4-FFF2-40B4-BE49-F238E27FC236}">
                    <a16:creationId xmlns:a16="http://schemas.microsoft.com/office/drawing/2014/main" xmlns="" id="{E00790EE-5C13-4E7D-8E76-24950ED28D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4" y="2256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39" name="Line 498">
                <a:extLst>
                  <a:ext uri="{FF2B5EF4-FFF2-40B4-BE49-F238E27FC236}">
                    <a16:creationId xmlns:a16="http://schemas.microsoft.com/office/drawing/2014/main" xmlns="" id="{400B46F5-FA38-45A5-BCE2-C91F6B5DDF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9" y="224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40" name="Line 499">
                <a:extLst>
                  <a:ext uri="{FF2B5EF4-FFF2-40B4-BE49-F238E27FC236}">
                    <a16:creationId xmlns:a16="http://schemas.microsoft.com/office/drawing/2014/main" xmlns="" id="{6F00D7F6-0EA5-47DE-ABDA-62810AEDC6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4" y="223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41" name="Line 500">
                <a:extLst>
                  <a:ext uri="{FF2B5EF4-FFF2-40B4-BE49-F238E27FC236}">
                    <a16:creationId xmlns:a16="http://schemas.microsoft.com/office/drawing/2014/main" xmlns="" id="{3999569B-8B7C-46AE-9BC4-8AC2BBF75C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9" y="222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42" name="Line 501">
                <a:extLst>
                  <a:ext uri="{FF2B5EF4-FFF2-40B4-BE49-F238E27FC236}">
                    <a16:creationId xmlns:a16="http://schemas.microsoft.com/office/drawing/2014/main" xmlns="" id="{BA202AFB-71E7-4F36-AE89-011556E068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4" y="221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43" name="Line 502">
                <a:extLst>
                  <a:ext uri="{FF2B5EF4-FFF2-40B4-BE49-F238E27FC236}">
                    <a16:creationId xmlns:a16="http://schemas.microsoft.com/office/drawing/2014/main" xmlns="" id="{F3D5A9AC-E775-44FD-9EA5-4FECDBF899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9" y="219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44" name="Line 503">
                <a:extLst>
                  <a:ext uri="{FF2B5EF4-FFF2-40B4-BE49-F238E27FC236}">
                    <a16:creationId xmlns:a16="http://schemas.microsoft.com/office/drawing/2014/main" xmlns="" id="{547D1F3B-DA84-4E50-AE4E-2BFF9B9AE3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4" y="218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45" name="Line 504">
                <a:extLst>
                  <a:ext uri="{FF2B5EF4-FFF2-40B4-BE49-F238E27FC236}">
                    <a16:creationId xmlns:a16="http://schemas.microsoft.com/office/drawing/2014/main" xmlns="" id="{07A9D422-216B-4AB3-99A6-F55390555C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9" y="217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46" name="Line 505">
                <a:extLst>
                  <a:ext uri="{FF2B5EF4-FFF2-40B4-BE49-F238E27FC236}">
                    <a16:creationId xmlns:a16="http://schemas.microsoft.com/office/drawing/2014/main" xmlns="" id="{A4B722BD-A488-4F43-96D0-D48BE40889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3" y="216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47" name="Line 506">
                <a:extLst>
                  <a:ext uri="{FF2B5EF4-FFF2-40B4-BE49-F238E27FC236}">
                    <a16:creationId xmlns:a16="http://schemas.microsoft.com/office/drawing/2014/main" xmlns="" id="{68660B59-2596-41CE-B6F8-4E1AA5162A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8" y="215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48" name="Line 507">
                <a:extLst>
                  <a:ext uri="{FF2B5EF4-FFF2-40B4-BE49-F238E27FC236}">
                    <a16:creationId xmlns:a16="http://schemas.microsoft.com/office/drawing/2014/main" xmlns="" id="{45249608-1EEA-4CBA-A1B5-60C00E7FD0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3" y="214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49" name="Line 508">
                <a:extLst>
                  <a:ext uri="{FF2B5EF4-FFF2-40B4-BE49-F238E27FC236}">
                    <a16:creationId xmlns:a16="http://schemas.microsoft.com/office/drawing/2014/main" xmlns="" id="{1016D7AD-8DDF-4F3A-90A3-E20AB3B13E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8" y="212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50" name="Line 509">
                <a:extLst>
                  <a:ext uri="{FF2B5EF4-FFF2-40B4-BE49-F238E27FC236}">
                    <a16:creationId xmlns:a16="http://schemas.microsoft.com/office/drawing/2014/main" xmlns="" id="{8D7477C6-D827-47E1-9E5A-3EE7AC6699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2" y="211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51" name="Line 510">
                <a:extLst>
                  <a:ext uri="{FF2B5EF4-FFF2-40B4-BE49-F238E27FC236}">
                    <a16:creationId xmlns:a16="http://schemas.microsoft.com/office/drawing/2014/main" xmlns="" id="{17463835-EA92-418C-8C0B-E337C4FE86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7" y="2106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52" name="Line 511">
                <a:extLst>
                  <a:ext uri="{FF2B5EF4-FFF2-40B4-BE49-F238E27FC236}">
                    <a16:creationId xmlns:a16="http://schemas.microsoft.com/office/drawing/2014/main" xmlns="" id="{FCB56EC7-F4C0-4A8E-9E6B-2603B39AA6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2" y="209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53" name="Line 512">
                <a:extLst>
                  <a:ext uri="{FF2B5EF4-FFF2-40B4-BE49-F238E27FC236}">
                    <a16:creationId xmlns:a16="http://schemas.microsoft.com/office/drawing/2014/main" xmlns="" id="{0E986ED8-E8EA-44CF-9EB2-5772A3EB2C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6" y="208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54" name="Line 513">
                <a:extLst>
                  <a:ext uri="{FF2B5EF4-FFF2-40B4-BE49-F238E27FC236}">
                    <a16:creationId xmlns:a16="http://schemas.microsoft.com/office/drawing/2014/main" xmlns="" id="{1E4C94F2-2ACF-4206-B2BA-16D02623FB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1" y="207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55" name="Line 514">
                <a:extLst>
                  <a:ext uri="{FF2B5EF4-FFF2-40B4-BE49-F238E27FC236}">
                    <a16:creationId xmlns:a16="http://schemas.microsoft.com/office/drawing/2014/main" xmlns="" id="{37EA299F-D225-403A-AEEB-6319C25410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6" y="205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56" name="Line 515">
                <a:extLst>
                  <a:ext uri="{FF2B5EF4-FFF2-40B4-BE49-F238E27FC236}">
                    <a16:creationId xmlns:a16="http://schemas.microsoft.com/office/drawing/2014/main" xmlns="" id="{19DBD569-30DB-4E27-9F4C-CB900E2CF2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0" y="204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57" name="Line 516">
                <a:extLst>
                  <a:ext uri="{FF2B5EF4-FFF2-40B4-BE49-F238E27FC236}">
                    <a16:creationId xmlns:a16="http://schemas.microsoft.com/office/drawing/2014/main" xmlns="" id="{6C337B43-D3A5-4A46-897D-14E31A35AD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5" y="203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58" name="Line 517">
                <a:extLst>
                  <a:ext uri="{FF2B5EF4-FFF2-40B4-BE49-F238E27FC236}">
                    <a16:creationId xmlns:a16="http://schemas.microsoft.com/office/drawing/2014/main" xmlns="" id="{08A79E4A-6A7A-4D6F-846C-29849944AF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9" y="202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59" name="Line 518">
                <a:extLst>
                  <a:ext uri="{FF2B5EF4-FFF2-40B4-BE49-F238E27FC236}">
                    <a16:creationId xmlns:a16="http://schemas.microsoft.com/office/drawing/2014/main" xmlns="" id="{181E3BC9-299A-46E9-B8D1-A8DAC28B7C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4" y="201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60" name="Line 519">
                <a:extLst>
                  <a:ext uri="{FF2B5EF4-FFF2-40B4-BE49-F238E27FC236}">
                    <a16:creationId xmlns:a16="http://schemas.microsoft.com/office/drawing/2014/main" xmlns="" id="{76D1D69B-CD8D-4E44-A018-95A9A0B42C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8" y="200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61" name="Line 520">
                <a:extLst>
                  <a:ext uri="{FF2B5EF4-FFF2-40B4-BE49-F238E27FC236}">
                    <a16:creationId xmlns:a16="http://schemas.microsoft.com/office/drawing/2014/main" xmlns="" id="{C189CD5B-D854-4EBA-9342-479D7CE608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3" y="199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62" name="Line 521">
                <a:extLst>
                  <a:ext uri="{FF2B5EF4-FFF2-40B4-BE49-F238E27FC236}">
                    <a16:creationId xmlns:a16="http://schemas.microsoft.com/office/drawing/2014/main" xmlns="" id="{9C650032-7A9F-49B7-8490-0D4E480E20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8" y="197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63" name="Line 522">
                <a:extLst>
                  <a:ext uri="{FF2B5EF4-FFF2-40B4-BE49-F238E27FC236}">
                    <a16:creationId xmlns:a16="http://schemas.microsoft.com/office/drawing/2014/main" xmlns="" id="{1D8C9424-0C52-4A81-A3E6-68D98AC1E2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2" y="196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64" name="Line 523">
                <a:extLst>
                  <a:ext uri="{FF2B5EF4-FFF2-40B4-BE49-F238E27FC236}">
                    <a16:creationId xmlns:a16="http://schemas.microsoft.com/office/drawing/2014/main" xmlns="" id="{A9500DDD-63C7-4C10-B617-A4B7305271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7" y="195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65" name="Line 524">
                <a:extLst>
                  <a:ext uri="{FF2B5EF4-FFF2-40B4-BE49-F238E27FC236}">
                    <a16:creationId xmlns:a16="http://schemas.microsoft.com/office/drawing/2014/main" xmlns="" id="{11F1BAA5-0A82-4C21-8C0E-A1AE2BFC0C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1" y="194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66" name="Line 525">
                <a:extLst>
                  <a:ext uri="{FF2B5EF4-FFF2-40B4-BE49-F238E27FC236}">
                    <a16:creationId xmlns:a16="http://schemas.microsoft.com/office/drawing/2014/main" xmlns="" id="{60F4641D-2F2D-4BAE-B2A2-A61AC804BF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5" y="193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67" name="Line 526">
                <a:extLst>
                  <a:ext uri="{FF2B5EF4-FFF2-40B4-BE49-F238E27FC236}">
                    <a16:creationId xmlns:a16="http://schemas.microsoft.com/office/drawing/2014/main" xmlns="" id="{9D2323D9-BACB-4661-9B20-4E950EB222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0" y="192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68" name="Line 527">
                <a:extLst>
                  <a:ext uri="{FF2B5EF4-FFF2-40B4-BE49-F238E27FC236}">
                    <a16:creationId xmlns:a16="http://schemas.microsoft.com/office/drawing/2014/main" xmlns="" id="{C492689F-0780-4B19-8680-96896A979E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4" y="191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69" name="Line 528">
                <a:extLst>
                  <a:ext uri="{FF2B5EF4-FFF2-40B4-BE49-F238E27FC236}">
                    <a16:creationId xmlns:a16="http://schemas.microsoft.com/office/drawing/2014/main" xmlns="" id="{2A6042E7-A72B-4B80-B18D-B968D80D70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8" y="189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70" name="Line 529">
                <a:extLst>
                  <a:ext uri="{FF2B5EF4-FFF2-40B4-BE49-F238E27FC236}">
                    <a16:creationId xmlns:a16="http://schemas.microsoft.com/office/drawing/2014/main" xmlns="" id="{F9D5085A-2989-48FC-B16A-A0E0E739FF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3" y="188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71" name="Line 530">
                <a:extLst>
                  <a:ext uri="{FF2B5EF4-FFF2-40B4-BE49-F238E27FC236}">
                    <a16:creationId xmlns:a16="http://schemas.microsoft.com/office/drawing/2014/main" xmlns="" id="{E046C639-90A6-4472-BECE-7080AC793A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7" y="187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72" name="Line 531">
                <a:extLst>
                  <a:ext uri="{FF2B5EF4-FFF2-40B4-BE49-F238E27FC236}">
                    <a16:creationId xmlns:a16="http://schemas.microsoft.com/office/drawing/2014/main" xmlns="" id="{EBFBD180-A730-43C2-A594-0C3D9D5E70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1" y="186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73" name="Line 532">
                <a:extLst>
                  <a:ext uri="{FF2B5EF4-FFF2-40B4-BE49-F238E27FC236}">
                    <a16:creationId xmlns:a16="http://schemas.microsoft.com/office/drawing/2014/main" xmlns="" id="{5774A2A9-54DC-4289-BE5F-04D7D4241C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6" y="185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74" name="Line 533">
                <a:extLst>
                  <a:ext uri="{FF2B5EF4-FFF2-40B4-BE49-F238E27FC236}">
                    <a16:creationId xmlns:a16="http://schemas.microsoft.com/office/drawing/2014/main" xmlns="" id="{E71E6388-614D-4985-85C2-CA38C509FC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0" y="184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75" name="Line 534">
                <a:extLst>
                  <a:ext uri="{FF2B5EF4-FFF2-40B4-BE49-F238E27FC236}">
                    <a16:creationId xmlns:a16="http://schemas.microsoft.com/office/drawing/2014/main" xmlns="" id="{41C8E86B-F9AE-4F3F-AB16-5F4C8BB35C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4" y="182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76" name="Line 535">
                <a:extLst>
                  <a:ext uri="{FF2B5EF4-FFF2-40B4-BE49-F238E27FC236}">
                    <a16:creationId xmlns:a16="http://schemas.microsoft.com/office/drawing/2014/main" xmlns="" id="{9C269E91-F931-47E3-9BDC-843003F3B6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8" y="181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77" name="Line 536">
                <a:extLst>
                  <a:ext uri="{FF2B5EF4-FFF2-40B4-BE49-F238E27FC236}">
                    <a16:creationId xmlns:a16="http://schemas.microsoft.com/office/drawing/2014/main" xmlns="" id="{21669829-C5EC-4715-B4D4-9C329D6CB6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3" y="180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78" name="Line 537">
                <a:extLst>
                  <a:ext uri="{FF2B5EF4-FFF2-40B4-BE49-F238E27FC236}">
                    <a16:creationId xmlns:a16="http://schemas.microsoft.com/office/drawing/2014/main" xmlns="" id="{A9042113-63F0-473A-8198-E5FFC35A8E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7" y="179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79" name="Line 538">
                <a:extLst>
                  <a:ext uri="{FF2B5EF4-FFF2-40B4-BE49-F238E27FC236}">
                    <a16:creationId xmlns:a16="http://schemas.microsoft.com/office/drawing/2014/main" xmlns="" id="{1AE617B3-4EBA-41E8-9D7C-B8A800F655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1" y="178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0" name="Line 539">
                <a:extLst>
                  <a:ext uri="{FF2B5EF4-FFF2-40B4-BE49-F238E27FC236}">
                    <a16:creationId xmlns:a16="http://schemas.microsoft.com/office/drawing/2014/main" xmlns="" id="{BB811FE3-D995-44C1-AC62-BF29B6AF14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5" y="177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1" name="Line 540">
                <a:extLst>
                  <a:ext uri="{FF2B5EF4-FFF2-40B4-BE49-F238E27FC236}">
                    <a16:creationId xmlns:a16="http://schemas.microsoft.com/office/drawing/2014/main" xmlns="" id="{EE86C147-1916-4585-B456-440AF3E093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9" y="175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2" name="Line 541">
                <a:extLst>
                  <a:ext uri="{FF2B5EF4-FFF2-40B4-BE49-F238E27FC236}">
                    <a16:creationId xmlns:a16="http://schemas.microsoft.com/office/drawing/2014/main" xmlns="" id="{B0F60C20-2946-429B-A126-9D3C2CAC4E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3" y="174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3" name="Line 542">
                <a:extLst>
                  <a:ext uri="{FF2B5EF4-FFF2-40B4-BE49-F238E27FC236}">
                    <a16:creationId xmlns:a16="http://schemas.microsoft.com/office/drawing/2014/main" xmlns="" id="{669CDF71-DE19-4BE8-80CF-7E85D5F146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7" y="173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4" name="Line 543">
                <a:extLst>
                  <a:ext uri="{FF2B5EF4-FFF2-40B4-BE49-F238E27FC236}">
                    <a16:creationId xmlns:a16="http://schemas.microsoft.com/office/drawing/2014/main" xmlns="" id="{2E0EE49F-16B2-4F8D-BE36-A7866C4751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2" y="172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5" name="Line 544">
                <a:extLst>
                  <a:ext uri="{FF2B5EF4-FFF2-40B4-BE49-F238E27FC236}">
                    <a16:creationId xmlns:a16="http://schemas.microsoft.com/office/drawing/2014/main" xmlns="" id="{D558C3AE-E87E-473C-9F95-2FA4B37B0D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6" y="1713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6" name="Line 545">
                <a:extLst>
                  <a:ext uri="{FF2B5EF4-FFF2-40B4-BE49-F238E27FC236}">
                    <a16:creationId xmlns:a16="http://schemas.microsoft.com/office/drawing/2014/main" xmlns="" id="{82F3DDB8-C7FF-4D19-A726-77103324C1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0" y="170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7" name="Line 546">
                <a:extLst>
                  <a:ext uri="{FF2B5EF4-FFF2-40B4-BE49-F238E27FC236}">
                    <a16:creationId xmlns:a16="http://schemas.microsoft.com/office/drawing/2014/main" xmlns="" id="{47637ED9-919E-4EFE-BFF5-D04283CDE7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4" y="169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8" name="Line 547">
                <a:extLst>
                  <a:ext uri="{FF2B5EF4-FFF2-40B4-BE49-F238E27FC236}">
                    <a16:creationId xmlns:a16="http://schemas.microsoft.com/office/drawing/2014/main" xmlns="" id="{1D2BD94D-7CAF-40EF-874B-01C9B133C6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8" y="167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9" name="Line 548">
                <a:extLst>
                  <a:ext uri="{FF2B5EF4-FFF2-40B4-BE49-F238E27FC236}">
                    <a16:creationId xmlns:a16="http://schemas.microsoft.com/office/drawing/2014/main" xmlns="" id="{3EE0EB15-C183-4842-B7DF-FF0DBC6C50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2" y="166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90" name="Line 549">
                <a:extLst>
                  <a:ext uri="{FF2B5EF4-FFF2-40B4-BE49-F238E27FC236}">
                    <a16:creationId xmlns:a16="http://schemas.microsoft.com/office/drawing/2014/main" xmlns="" id="{CF1A1E8D-05FE-49EA-A8BD-487AB621E8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6" y="165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91" name="Line 550">
                <a:extLst>
                  <a:ext uri="{FF2B5EF4-FFF2-40B4-BE49-F238E27FC236}">
                    <a16:creationId xmlns:a16="http://schemas.microsoft.com/office/drawing/2014/main" xmlns="" id="{9D818FBF-D8A2-4B68-9221-C0AAF2D229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0" y="164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92" name="Line 551">
                <a:extLst>
                  <a:ext uri="{FF2B5EF4-FFF2-40B4-BE49-F238E27FC236}">
                    <a16:creationId xmlns:a16="http://schemas.microsoft.com/office/drawing/2014/main" xmlns="" id="{5F5714E1-FE35-4838-B636-10C3405362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4" y="163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93" name="Line 552">
                <a:extLst>
                  <a:ext uri="{FF2B5EF4-FFF2-40B4-BE49-F238E27FC236}">
                    <a16:creationId xmlns:a16="http://schemas.microsoft.com/office/drawing/2014/main" xmlns="" id="{5D825A34-88E5-4751-9DB2-7166D26B64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8" y="162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94" name="Line 553">
                <a:extLst>
                  <a:ext uri="{FF2B5EF4-FFF2-40B4-BE49-F238E27FC236}">
                    <a16:creationId xmlns:a16="http://schemas.microsoft.com/office/drawing/2014/main" xmlns="" id="{CFBB6042-1F01-40D4-A8DD-C0AB3EAA63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2" y="160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95" name="Line 554">
                <a:extLst>
                  <a:ext uri="{FF2B5EF4-FFF2-40B4-BE49-F238E27FC236}">
                    <a16:creationId xmlns:a16="http://schemas.microsoft.com/office/drawing/2014/main" xmlns="" id="{B256F8F5-A961-4842-BF87-4D8D13AF25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6" y="159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96" name="Line 555">
                <a:extLst>
                  <a:ext uri="{FF2B5EF4-FFF2-40B4-BE49-F238E27FC236}">
                    <a16:creationId xmlns:a16="http://schemas.microsoft.com/office/drawing/2014/main" xmlns="" id="{AB3B2453-1A10-4FE5-A91C-24704816DA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0" y="158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97" name="Line 556">
                <a:extLst>
                  <a:ext uri="{FF2B5EF4-FFF2-40B4-BE49-F238E27FC236}">
                    <a16:creationId xmlns:a16="http://schemas.microsoft.com/office/drawing/2014/main" xmlns="" id="{0D9262D9-F23C-493A-8C03-139ADD51A2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4" y="157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98" name="Line 557">
                <a:extLst>
                  <a:ext uri="{FF2B5EF4-FFF2-40B4-BE49-F238E27FC236}">
                    <a16:creationId xmlns:a16="http://schemas.microsoft.com/office/drawing/2014/main" xmlns="" id="{40C86575-C673-4052-AFDB-B8EFF12B1F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8" y="156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99" name="Line 558">
                <a:extLst>
                  <a:ext uri="{FF2B5EF4-FFF2-40B4-BE49-F238E27FC236}">
                    <a16:creationId xmlns:a16="http://schemas.microsoft.com/office/drawing/2014/main" xmlns="" id="{B6E1E97B-7B94-4BB9-BF5E-2D7D842121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2" y="155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0" name="Line 559">
                <a:extLst>
                  <a:ext uri="{FF2B5EF4-FFF2-40B4-BE49-F238E27FC236}">
                    <a16:creationId xmlns:a16="http://schemas.microsoft.com/office/drawing/2014/main" xmlns="" id="{91ACB645-7479-478E-ACCF-201CC3F730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6" y="154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1" name="Line 560">
                <a:extLst>
                  <a:ext uri="{FF2B5EF4-FFF2-40B4-BE49-F238E27FC236}">
                    <a16:creationId xmlns:a16="http://schemas.microsoft.com/office/drawing/2014/main" xmlns="" id="{03585DFD-91CE-46E6-AD4C-B16E83A002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0" y="1528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2" name="Line 561">
                <a:extLst>
                  <a:ext uri="{FF2B5EF4-FFF2-40B4-BE49-F238E27FC236}">
                    <a16:creationId xmlns:a16="http://schemas.microsoft.com/office/drawing/2014/main" xmlns="" id="{F8164D03-3FBA-4C66-AEC4-92A6E9D374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4" y="1517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3" name="Line 562">
                <a:extLst>
                  <a:ext uri="{FF2B5EF4-FFF2-40B4-BE49-F238E27FC236}">
                    <a16:creationId xmlns:a16="http://schemas.microsoft.com/office/drawing/2014/main" xmlns="" id="{57CE748D-DF11-446D-A4B7-4DF13EF01B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7" y="150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4" name="Line 563">
                <a:extLst>
                  <a:ext uri="{FF2B5EF4-FFF2-40B4-BE49-F238E27FC236}">
                    <a16:creationId xmlns:a16="http://schemas.microsoft.com/office/drawing/2014/main" xmlns="" id="{B0D78E3A-4CE7-4731-86F3-B4A3729979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2" y="1494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5" name="Line 564">
                <a:extLst>
                  <a:ext uri="{FF2B5EF4-FFF2-40B4-BE49-F238E27FC236}">
                    <a16:creationId xmlns:a16="http://schemas.microsoft.com/office/drawing/2014/main" xmlns="" id="{2ADC4AE1-6A3E-4DDB-8536-1718400596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5" y="148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6" name="Line 565">
                <a:extLst>
                  <a:ext uri="{FF2B5EF4-FFF2-40B4-BE49-F238E27FC236}">
                    <a16:creationId xmlns:a16="http://schemas.microsoft.com/office/drawing/2014/main" xmlns="" id="{5CEBD976-CC0D-4180-AC91-AAFA965501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9" y="147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7" name="Line 566">
                <a:extLst>
                  <a:ext uri="{FF2B5EF4-FFF2-40B4-BE49-F238E27FC236}">
                    <a16:creationId xmlns:a16="http://schemas.microsoft.com/office/drawing/2014/main" xmlns="" id="{5F8D1E70-6AF8-4A6C-80F4-A523B36009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3" y="145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8" name="Line 567">
                <a:extLst>
                  <a:ext uri="{FF2B5EF4-FFF2-40B4-BE49-F238E27FC236}">
                    <a16:creationId xmlns:a16="http://schemas.microsoft.com/office/drawing/2014/main" xmlns="" id="{BF398AE6-B3DC-4777-A416-BD2FA34B4E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7" y="144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9" name="Line 568">
                <a:extLst>
                  <a:ext uri="{FF2B5EF4-FFF2-40B4-BE49-F238E27FC236}">
                    <a16:creationId xmlns:a16="http://schemas.microsoft.com/office/drawing/2014/main" xmlns="" id="{782485C5-A83D-4253-AD54-FFFF1AADB7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1" y="143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0" name="Line 569">
                <a:extLst>
                  <a:ext uri="{FF2B5EF4-FFF2-40B4-BE49-F238E27FC236}">
                    <a16:creationId xmlns:a16="http://schemas.microsoft.com/office/drawing/2014/main" xmlns="" id="{0FC130AC-ABAD-412A-818F-F95D083E3B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5" y="142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1" name="Line 570">
                <a:extLst>
                  <a:ext uri="{FF2B5EF4-FFF2-40B4-BE49-F238E27FC236}">
                    <a16:creationId xmlns:a16="http://schemas.microsoft.com/office/drawing/2014/main" xmlns="" id="{7A80FF0D-3852-4063-870C-6D7FED05B0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8" y="141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2" name="Line 571">
                <a:extLst>
                  <a:ext uri="{FF2B5EF4-FFF2-40B4-BE49-F238E27FC236}">
                    <a16:creationId xmlns:a16="http://schemas.microsoft.com/office/drawing/2014/main" xmlns="" id="{89DCB3B7-2D55-443B-A028-CE3EFBBD54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2" y="140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3" name="Line 572">
                <a:extLst>
                  <a:ext uri="{FF2B5EF4-FFF2-40B4-BE49-F238E27FC236}">
                    <a16:creationId xmlns:a16="http://schemas.microsoft.com/office/drawing/2014/main" xmlns="" id="{DEE04E8D-DDDA-49E7-85D9-C1829073B6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6" y="139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4" name="Line 573">
                <a:extLst>
                  <a:ext uri="{FF2B5EF4-FFF2-40B4-BE49-F238E27FC236}">
                    <a16:creationId xmlns:a16="http://schemas.microsoft.com/office/drawing/2014/main" xmlns="" id="{E84BDEBE-AFC6-48F3-8F61-1F22AD4079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0" y="137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5" name="Line 574">
                <a:extLst>
                  <a:ext uri="{FF2B5EF4-FFF2-40B4-BE49-F238E27FC236}">
                    <a16:creationId xmlns:a16="http://schemas.microsoft.com/office/drawing/2014/main" xmlns="" id="{D1E098EC-2670-405D-A478-F4362ECD8B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3" y="136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6" name="Line 575">
                <a:extLst>
                  <a:ext uri="{FF2B5EF4-FFF2-40B4-BE49-F238E27FC236}">
                    <a16:creationId xmlns:a16="http://schemas.microsoft.com/office/drawing/2014/main" xmlns="" id="{A9788AF6-947C-4A15-B1D0-EE2B59BA02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7" y="135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7" name="Line 576">
                <a:extLst>
                  <a:ext uri="{FF2B5EF4-FFF2-40B4-BE49-F238E27FC236}">
                    <a16:creationId xmlns:a16="http://schemas.microsoft.com/office/drawing/2014/main" xmlns="" id="{8DF43EE7-7258-4AF1-9DE0-2CC967A25A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1" y="134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8" name="Line 577">
                <a:extLst>
                  <a:ext uri="{FF2B5EF4-FFF2-40B4-BE49-F238E27FC236}">
                    <a16:creationId xmlns:a16="http://schemas.microsoft.com/office/drawing/2014/main" xmlns="" id="{8EC38222-F301-4D8B-8C7A-8090EB2843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5" y="133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9" name="Line 578">
                <a:extLst>
                  <a:ext uri="{FF2B5EF4-FFF2-40B4-BE49-F238E27FC236}">
                    <a16:creationId xmlns:a16="http://schemas.microsoft.com/office/drawing/2014/main" xmlns="" id="{E36A54F0-4C16-440A-9B1A-94156A1242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8" y="132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20" name="Line 579">
                <a:extLst>
                  <a:ext uri="{FF2B5EF4-FFF2-40B4-BE49-F238E27FC236}">
                    <a16:creationId xmlns:a16="http://schemas.microsoft.com/office/drawing/2014/main" xmlns="" id="{CEBF9385-FCE0-4405-97F1-F324C62562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2" y="130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21" name="Line 580">
                <a:extLst>
                  <a:ext uri="{FF2B5EF4-FFF2-40B4-BE49-F238E27FC236}">
                    <a16:creationId xmlns:a16="http://schemas.microsoft.com/office/drawing/2014/main" xmlns="" id="{8B47FC51-7355-4213-839F-1565BA6279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6" y="129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22" name="Line 581">
                <a:extLst>
                  <a:ext uri="{FF2B5EF4-FFF2-40B4-BE49-F238E27FC236}">
                    <a16:creationId xmlns:a16="http://schemas.microsoft.com/office/drawing/2014/main" xmlns="" id="{AA4AFE20-33F0-4EE9-A6BC-2393ED13E1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0" y="1286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23" name="Line 582">
                <a:extLst>
                  <a:ext uri="{FF2B5EF4-FFF2-40B4-BE49-F238E27FC236}">
                    <a16:creationId xmlns:a16="http://schemas.microsoft.com/office/drawing/2014/main" xmlns="" id="{84F6FB8A-6817-4835-8DAD-09783C9999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3" y="127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24" name="Line 583">
                <a:extLst>
                  <a:ext uri="{FF2B5EF4-FFF2-40B4-BE49-F238E27FC236}">
                    <a16:creationId xmlns:a16="http://schemas.microsoft.com/office/drawing/2014/main" xmlns="" id="{A9D40564-5928-4AFF-88F6-C6084F6789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7" y="1263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25" name="Line 584">
                <a:extLst>
                  <a:ext uri="{FF2B5EF4-FFF2-40B4-BE49-F238E27FC236}">
                    <a16:creationId xmlns:a16="http://schemas.microsoft.com/office/drawing/2014/main" xmlns="" id="{E0B7E6C8-6279-419D-BB56-0E6BA84D2F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0" y="125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26" name="Line 585">
                <a:extLst>
                  <a:ext uri="{FF2B5EF4-FFF2-40B4-BE49-F238E27FC236}">
                    <a16:creationId xmlns:a16="http://schemas.microsoft.com/office/drawing/2014/main" xmlns="" id="{FF36695C-0815-4846-8586-4A228EE148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4" y="123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27" name="Line 586">
                <a:extLst>
                  <a:ext uri="{FF2B5EF4-FFF2-40B4-BE49-F238E27FC236}">
                    <a16:creationId xmlns:a16="http://schemas.microsoft.com/office/drawing/2014/main" xmlns="" id="{CB90DE28-7DB3-4331-A681-1DF42C8E93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8" y="1228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28" name="Line 587">
                <a:extLst>
                  <a:ext uri="{FF2B5EF4-FFF2-40B4-BE49-F238E27FC236}">
                    <a16:creationId xmlns:a16="http://schemas.microsoft.com/office/drawing/2014/main" xmlns="" id="{06807FF5-02ED-4BAF-9817-F4EC5CAB7E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1" y="121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29" name="Line 588">
                <a:extLst>
                  <a:ext uri="{FF2B5EF4-FFF2-40B4-BE49-F238E27FC236}">
                    <a16:creationId xmlns:a16="http://schemas.microsoft.com/office/drawing/2014/main" xmlns="" id="{8C1A585C-2499-4FCD-A03E-D6EEC5A11C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5" y="1205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30" name="Line 589">
                <a:extLst>
                  <a:ext uri="{FF2B5EF4-FFF2-40B4-BE49-F238E27FC236}">
                    <a16:creationId xmlns:a16="http://schemas.microsoft.com/office/drawing/2014/main" xmlns="" id="{E25899BD-905F-44CB-A139-B08A91AFA1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8" y="119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31" name="Line 590">
                <a:extLst>
                  <a:ext uri="{FF2B5EF4-FFF2-40B4-BE49-F238E27FC236}">
                    <a16:creationId xmlns:a16="http://schemas.microsoft.com/office/drawing/2014/main" xmlns="" id="{779E2129-B823-476D-B173-A0BEF1D74E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2" y="118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32" name="Line 591">
                <a:extLst>
                  <a:ext uri="{FF2B5EF4-FFF2-40B4-BE49-F238E27FC236}">
                    <a16:creationId xmlns:a16="http://schemas.microsoft.com/office/drawing/2014/main" xmlns="" id="{BB4F4B5E-4027-42DF-A8CC-8397C569E4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6" y="1170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33" name="Line 592">
                <a:extLst>
                  <a:ext uri="{FF2B5EF4-FFF2-40B4-BE49-F238E27FC236}">
                    <a16:creationId xmlns:a16="http://schemas.microsoft.com/office/drawing/2014/main" xmlns="" id="{CBE15F9F-2D4B-4241-8CC1-31F2B5BAB6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9" y="115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34" name="Line 593">
                <a:extLst>
                  <a:ext uri="{FF2B5EF4-FFF2-40B4-BE49-F238E27FC236}">
                    <a16:creationId xmlns:a16="http://schemas.microsoft.com/office/drawing/2014/main" xmlns="" id="{EE9ED2E4-50AB-4037-9F81-4BDC41BC43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3" y="114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35" name="Line 594">
                <a:extLst>
                  <a:ext uri="{FF2B5EF4-FFF2-40B4-BE49-F238E27FC236}">
                    <a16:creationId xmlns:a16="http://schemas.microsoft.com/office/drawing/2014/main" xmlns="" id="{6BBB5016-FF35-42DB-A2A4-6561937F39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6" y="113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36" name="Line 595">
                <a:extLst>
                  <a:ext uri="{FF2B5EF4-FFF2-40B4-BE49-F238E27FC236}">
                    <a16:creationId xmlns:a16="http://schemas.microsoft.com/office/drawing/2014/main" xmlns="" id="{E88AD7E5-700D-4016-8602-D990AD2913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0" y="112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37" name="Line 596">
                <a:extLst>
                  <a:ext uri="{FF2B5EF4-FFF2-40B4-BE49-F238E27FC236}">
                    <a16:creationId xmlns:a16="http://schemas.microsoft.com/office/drawing/2014/main" xmlns="" id="{DFC3F014-4D90-4B33-8B1D-D779972A03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3" y="111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38" name="Line 597">
                <a:extLst>
                  <a:ext uri="{FF2B5EF4-FFF2-40B4-BE49-F238E27FC236}">
                    <a16:creationId xmlns:a16="http://schemas.microsoft.com/office/drawing/2014/main" xmlns="" id="{A325D281-1ABD-4AFC-AECE-55BD20C658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7" y="110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39" name="Line 598">
                <a:extLst>
                  <a:ext uri="{FF2B5EF4-FFF2-40B4-BE49-F238E27FC236}">
                    <a16:creationId xmlns:a16="http://schemas.microsoft.com/office/drawing/2014/main" xmlns="" id="{6E063405-AB61-439B-9D08-E6113B7529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1" y="108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40" name="Line 599">
                <a:extLst>
                  <a:ext uri="{FF2B5EF4-FFF2-40B4-BE49-F238E27FC236}">
                    <a16:creationId xmlns:a16="http://schemas.microsoft.com/office/drawing/2014/main" xmlns="" id="{76A94B16-1E0D-475B-9D5A-50E4CEB8FB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4" y="1078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41" name="Line 600">
                <a:extLst>
                  <a:ext uri="{FF2B5EF4-FFF2-40B4-BE49-F238E27FC236}">
                    <a16:creationId xmlns:a16="http://schemas.microsoft.com/office/drawing/2014/main" xmlns="" id="{67BD6B6A-4BF4-4A59-A6B4-9712B9E6F9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7" y="106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42" name="Line 601">
                <a:extLst>
                  <a:ext uri="{FF2B5EF4-FFF2-40B4-BE49-F238E27FC236}">
                    <a16:creationId xmlns:a16="http://schemas.microsoft.com/office/drawing/2014/main" xmlns="" id="{919BF24D-E428-4BDA-88C2-83F3821E7B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1" y="1055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43" name="Line 602">
                <a:extLst>
                  <a:ext uri="{FF2B5EF4-FFF2-40B4-BE49-F238E27FC236}">
                    <a16:creationId xmlns:a16="http://schemas.microsoft.com/office/drawing/2014/main" xmlns="" id="{E10A6BFF-3773-42AD-8923-043939946C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4" y="1044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44" name="Line 603">
                <a:extLst>
                  <a:ext uri="{FF2B5EF4-FFF2-40B4-BE49-F238E27FC236}">
                    <a16:creationId xmlns:a16="http://schemas.microsoft.com/office/drawing/2014/main" xmlns="" id="{F7AD8383-F4A1-4CC6-9DA7-74214079B8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7" y="103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45" name="Line 604">
                <a:extLst>
                  <a:ext uri="{FF2B5EF4-FFF2-40B4-BE49-F238E27FC236}">
                    <a16:creationId xmlns:a16="http://schemas.microsoft.com/office/drawing/2014/main" xmlns="" id="{05731303-2D16-49C4-96D0-40070039A9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1" y="1020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46" name="Line 605">
                <a:extLst>
                  <a:ext uri="{FF2B5EF4-FFF2-40B4-BE49-F238E27FC236}">
                    <a16:creationId xmlns:a16="http://schemas.microsoft.com/office/drawing/2014/main" xmlns="" id="{A4430194-B596-44D8-877D-3D51F41EE2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4" y="100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47" name="Line 606">
                <a:extLst>
                  <a:ext uri="{FF2B5EF4-FFF2-40B4-BE49-F238E27FC236}">
                    <a16:creationId xmlns:a16="http://schemas.microsoft.com/office/drawing/2014/main" xmlns="" id="{2BB41742-69A6-4995-8E24-97532E824F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7" y="99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887" name="Line 608">
              <a:extLst>
                <a:ext uri="{FF2B5EF4-FFF2-40B4-BE49-F238E27FC236}">
                  <a16:creationId xmlns:a16="http://schemas.microsoft.com/office/drawing/2014/main" xmlns="" id="{82C169EA-6B71-4D3C-ACD9-9D0344AB03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02338" y="1565275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8" name="Line 609">
              <a:extLst>
                <a:ext uri="{FF2B5EF4-FFF2-40B4-BE49-F238E27FC236}">
                  <a16:creationId xmlns:a16="http://schemas.microsoft.com/office/drawing/2014/main" xmlns="" id="{47017B37-D815-469C-B82C-DAFA749F4A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07101" y="1546225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9" name="Line 610">
              <a:extLst>
                <a:ext uri="{FF2B5EF4-FFF2-40B4-BE49-F238E27FC236}">
                  <a16:creationId xmlns:a16="http://schemas.microsoft.com/office/drawing/2014/main" xmlns="" id="{FD9E1BED-F443-4D2F-9CF3-6901C6DFE8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13451" y="1528763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0" name="Line 611">
              <a:extLst>
                <a:ext uri="{FF2B5EF4-FFF2-40B4-BE49-F238E27FC236}">
                  <a16:creationId xmlns:a16="http://schemas.microsoft.com/office/drawing/2014/main" xmlns="" id="{7BF7D727-B6DB-45F7-94EE-DC074DF077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18213" y="1509713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1" name="Line 612">
              <a:extLst>
                <a:ext uri="{FF2B5EF4-FFF2-40B4-BE49-F238E27FC236}">
                  <a16:creationId xmlns:a16="http://schemas.microsoft.com/office/drawing/2014/main" xmlns="" id="{361B4484-375C-42C4-926B-2CABA3C024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22976" y="1490663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2" name="Line 613">
              <a:extLst>
                <a:ext uri="{FF2B5EF4-FFF2-40B4-BE49-F238E27FC236}">
                  <a16:creationId xmlns:a16="http://schemas.microsoft.com/office/drawing/2014/main" xmlns="" id="{BED1AB3D-4022-4524-A5B0-2F1BF7EB16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27738" y="1473200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3" name="Line 614">
              <a:extLst>
                <a:ext uri="{FF2B5EF4-FFF2-40B4-BE49-F238E27FC236}">
                  <a16:creationId xmlns:a16="http://schemas.microsoft.com/office/drawing/2014/main" xmlns="" id="{45A4C94B-7E99-461C-BCE3-C1B7049B08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34088" y="1454150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4" name="Line 615">
              <a:extLst>
                <a:ext uri="{FF2B5EF4-FFF2-40B4-BE49-F238E27FC236}">
                  <a16:creationId xmlns:a16="http://schemas.microsoft.com/office/drawing/2014/main" xmlns="" id="{61D54FB3-7773-4A90-BB33-5C82122373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38851" y="1436688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5" name="Line 616">
              <a:extLst>
                <a:ext uri="{FF2B5EF4-FFF2-40B4-BE49-F238E27FC236}">
                  <a16:creationId xmlns:a16="http://schemas.microsoft.com/office/drawing/2014/main" xmlns="" id="{5225EBBC-CAEB-406B-9EE6-2EDD3249D2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43613" y="141763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6" name="Line 617">
              <a:extLst>
                <a:ext uri="{FF2B5EF4-FFF2-40B4-BE49-F238E27FC236}">
                  <a16:creationId xmlns:a16="http://schemas.microsoft.com/office/drawing/2014/main" xmlns="" id="{CAD8815E-574B-4CA2-8D4D-2AAC3CB5DE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48376" y="139858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7" name="Line 618">
              <a:extLst>
                <a:ext uri="{FF2B5EF4-FFF2-40B4-BE49-F238E27FC236}">
                  <a16:creationId xmlns:a16="http://schemas.microsoft.com/office/drawing/2014/main" xmlns="" id="{DD57737B-DDBE-4EA5-856B-EBC75ED0B0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53138" y="1381125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8" name="Line 619">
              <a:extLst>
                <a:ext uri="{FF2B5EF4-FFF2-40B4-BE49-F238E27FC236}">
                  <a16:creationId xmlns:a16="http://schemas.microsoft.com/office/drawing/2014/main" xmlns="" id="{0DD4AA6A-08EF-4A74-A0CA-488BA85C89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57901" y="1362075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99" name="Line 620">
              <a:extLst>
                <a:ext uri="{FF2B5EF4-FFF2-40B4-BE49-F238E27FC236}">
                  <a16:creationId xmlns:a16="http://schemas.microsoft.com/office/drawing/2014/main" xmlns="" id="{38285BCF-A22F-4913-9B6F-F1B3A371DA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62663" y="1344613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00" name="Line 621">
              <a:extLst>
                <a:ext uri="{FF2B5EF4-FFF2-40B4-BE49-F238E27FC236}">
                  <a16:creationId xmlns:a16="http://schemas.microsoft.com/office/drawing/2014/main" xmlns="" id="{95045D67-2731-427F-8D31-9F2D3AD6FF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67426" y="1325563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01" name="Line 622">
              <a:extLst>
                <a:ext uri="{FF2B5EF4-FFF2-40B4-BE49-F238E27FC236}">
                  <a16:creationId xmlns:a16="http://schemas.microsoft.com/office/drawing/2014/main" xmlns="" id="{460A18DC-8FF5-4DE5-9259-DF30711E85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72188" y="1308100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02" name="Line 623">
              <a:extLst>
                <a:ext uri="{FF2B5EF4-FFF2-40B4-BE49-F238E27FC236}">
                  <a16:creationId xmlns:a16="http://schemas.microsoft.com/office/drawing/2014/main" xmlns="" id="{985A1FF8-C1FC-4199-8CE2-8C78658772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76951" y="1290638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03" name="Line 624">
              <a:extLst>
                <a:ext uri="{FF2B5EF4-FFF2-40B4-BE49-F238E27FC236}">
                  <a16:creationId xmlns:a16="http://schemas.microsoft.com/office/drawing/2014/main" xmlns="" id="{8D577FCD-F922-4DCE-ADCC-4EC10D4DDC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83301" y="1271588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04" name="Line 625">
              <a:extLst>
                <a:ext uri="{FF2B5EF4-FFF2-40B4-BE49-F238E27FC236}">
                  <a16:creationId xmlns:a16="http://schemas.microsoft.com/office/drawing/2014/main" xmlns="" id="{7D192112-0D89-4006-8A0E-6D1A28E956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86476" y="125253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05" name="Line 626">
              <a:extLst>
                <a:ext uri="{FF2B5EF4-FFF2-40B4-BE49-F238E27FC236}">
                  <a16:creationId xmlns:a16="http://schemas.microsoft.com/office/drawing/2014/main" xmlns="" id="{FFE8B2B2-5C0D-418D-B310-DC752FD59D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92826" y="1233488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06" name="Line 627">
              <a:extLst>
                <a:ext uri="{FF2B5EF4-FFF2-40B4-BE49-F238E27FC236}">
                  <a16:creationId xmlns:a16="http://schemas.microsoft.com/office/drawing/2014/main" xmlns="" id="{F236A661-2072-4852-89BF-90271FB7B5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96001" y="1216025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07" name="Line 628">
              <a:extLst>
                <a:ext uri="{FF2B5EF4-FFF2-40B4-BE49-F238E27FC236}">
                  <a16:creationId xmlns:a16="http://schemas.microsoft.com/office/drawing/2014/main" xmlns="" id="{09322622-9D51-48C2-9522-DC7A77FA14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02351" y="1198563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08" name="Line 629">
              <a:extLst>
                <a:ext uri="{FF2B5EF4-FFF2-40B4-BE49-F238E27FC236}">
                  <a16:creationId xmlns:a16="http://schemas.microsoft.com/office/drawing/2014/main" xmlns="" id="{CF631BC5-CCA6-4840-A99C-4FF6E17194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05526" y="1179513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09" name="Line 630">
              <a:extLst>
                <a:ext uri="{FF2B5EF4-FFF2-40B4-BE49-F238E27FC236}">
                  <a16:creationId xmlns:a16="http://schemas.microsoft.com/office/drawing/2014/main" xmlns="" id="{746A5AE2-C73B-4B2F-9678-E50696A272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10288" y="1162050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10" name="Line 631">
              <a:extLst>
                <a:ext uri="{FF2B5EF4-FFF2-40B4-BE49-F238E27FC236}">
                  <a16:creationId xmlns:a16="http://schemas.microsoft.com/office/drawing/2014/main" xmlns="" id="{E485D69F-13B2-4B57-A6DD-B3DF398D5A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15051" y="1143000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11" name="Line 632">
              <a:extLst>
                <a:ext uri="{FF2B5EF4-FFF2-40B4-BE49-F238E27FC236}">
                  <a16:creationId xmlns:a16="http://schemas.microsoft.com/office/drawing/2014/main" xmlns="" id="{36C878D8-B56C-428E-B154-4289346DEF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19813" y="1123950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12" name="Line 633">
              <a:extLst>
                <a:ext uri="{FF2B5EF4-FFF2-40B4-BE49-F238E27FC236}">
                  <a16:creationId xmlns:a16="http://schemas.microsoft.com/office/drawing/2014/main" xmlns="" id="{FFDC5F52-0FE1-4572-9E18-A94CD7361B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22988" y="1106488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13" name="Line 634">
              <a:extLst>
                <a:ext uri="{FF2B5EF4-FFF2-40B4-BE49-F238E27FC236}">
                  <a16:creationId xmlns:a16="http://schemas.microsoft.com/office/drawing/2014/main" xmlns="" id="{833B5794-2D8A-4150-AFF3-59467BC921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27751" y="108743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14" name="Line 635">
              <a:extLst>
                <a:ext uri="{FF2B5EF4-FFF2-40B4-BE49-F238E27FC236}">
                  <a16:creationId xmlns:a16="http://schemas.microsoft.com/office/drawing/2014/main" xmlns="" id="{6980BDCA-33A5-460B-A221-CA572EEC72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32513" y="1069975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15" name="Line 636">
              <a:extLst>
                <a:ext uri="{FF2B5EF4-FFF2-40B4-BE49-F238E27FC236}">
                  <a16:creationId xmlns:a16="http://schemas.microsoft.com/office/drawing/2014/main" xmlns="" id="{EDF52937-ABA2-4F4F-BFD5-8623E758ED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35688" y="1050925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16" name="Line 637">
              <a:extLst>
                <a:ext uri="{FF2B5EF4-FFF2-40B4-BE49-F238E27FC236}">
                  <a16:creationId xmlns:a16="http://schemas.microsoft.com/office/drawing/2014/main" xmlns="" id="{F2D65E3D-57F2-4F77-8B06-AD1EFC98FF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40451" y="1033463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17" name="Line 638">
              <a:extLst>
                <a:ext uri="{FF2B5EF4-FFF2-40B4-BE49-F238E27FC236}">
                  <a16:creationId xmlns:a16="http://schemas.microsoft.com/office/drawing/2014/main" xmlns="" id="{5AF90316-4ADF-46E3-94F2-1C560B8EAE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45213" y="1014413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18" name="Line 639">
              <a:extLst>
                <a:ext uri="{FF2B5EF4-FFF2-40B4-BE49-F238E27FC236}">
                  <a16:creationId xmlns:a16="http://schemas.microsoft.com/office/drawing/2014/main" xmlns="" id="{0FD762D4-EE79-428F-8680-FAA8DBC9E9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49976" y="996950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19" name="Line 640">
              <a:extLst>
                <a:ext uri="{FF2B5EF4-FFF2-40B4-BE49-F238E27FC236}">
                  <a16:creationId xmlns:a16="http://schemas.microsoft.com/office/drawing/2014/main" xmlns="" id="{D9EFAA91-C4E9-45E4-80D7-EED69F3133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53151" y="977900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20" name="Line 641">
              <a:extLst>
                <a:ext uri="{FF2B5EF4-FFF2-40B4-BE49-F238E27FC236}">
                  <a16:creationId xmlns:a16="http://schemas.microsoft.com/office/drawing/2014/main" xmlns="" id="{5EE55B03-86E9-4010-8EA3-CB16883903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57913" y="958850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21" name="Line 642">
              <a:extLst>
                <a:ext uri="{FF2B5EF4-FFF2-40B4-BE49-F238E27FC236}">
                  <a16:creationId xmlns:a16="http://schemas.microsoft.com/office/drawing/2014/main" xmlns="" id="{D8F5B88F-2F9D-4906-9780-FEF4DC92F9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61088" y="941388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22" name="Line 643">
              <a:extLst>
                <a:ext uri="{FF2B5EF4-FFF2-40B4-BE49-F238E27FC236}">
                  <a16:creationId xmlns:a16="http://schemas.microsoft.com/office/drawing/2014/main" xmlns="" id="{0539D204-C201-4B17-A979-882C12A453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64263" y="92233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23" name="Line 644">
              <a:extLst>
                <a:ext uri="{FF2B5EF4-FFF2-40B4-BE49-F238E27FC236}">
                  <a16:creationId xmlns:a16="http://schemas.microsoft.com/office/drawing/2014/main" xmlns="" id="{410E07E7-ADA1-43B1-9799-73222126F5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69026" y="904875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24" name="Line 645">
              <a:extLst>
                <a:ext uri="{FF2B5EF4-FFF2-40B4-BE49-F238E27FC236}">
                  <a16:creationId xmlns:a16="http://schemas.microsoft.com/office/drawing/2014/main" xmlns="" id="{43C33B7A-8977-4105-94A2-150FDF78EB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73788" y="885825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25" name="Line 646">
              <a:extLst>
                <a:ext uri="{FF2B5EF4-FFF2-40B4-BE49-F238E27FC236}">
                  <a16:creationId xmlns:a16="http://schemas.microsoft.com/office/drawing/2014/main" xmlns="" id="{1463B5DB-7C9A-4C13-917B-22C9E0D80A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76963" y="866775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26" name="Line 647">
              <a:extLst>
                <a:ext uri="{FF2B5EF4-FFF2-40B4-BE49-F238E27FC236}">
                  <a16:creationId xmlns:a16="http://schemas.microsoft.com/office/drawing/2014/main" xmlns="" id="{7941CEF3-7CCF-4485-9204-749B08156A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80138" y="849313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27" name="Line 648">
              <a:extLst>
                <a:ext uri="{FF2B5EF4-FFF2-40B4-BE49-F238E27FC236}">
                  <a16:creationId xmlns:a16="http://schemas.microsoft.com/office/drawing/2014/main" xmlns="" id="{7918BF2B-8885-44F4-9441-7C2B52CF5F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83313" y="831850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28" name="Line 649">
              <a:extLst>
                <a:ext uri="{FF2B5EF4-FFF2-40B4-BE49-F238E27FC236}">
                  <a16:creationId xmlns:a16="http://schemas.microsoft.com/office/drawing/2014/main" xmlns="" id="{F23F24A2-958D-4BAF-89BC-0208817EE0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88076" y="812800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29" name="Line 650">
              <a:extLst>
                <a:ext uri="{FF2B5EF4-FFF2-40B4-BE49-F238E27FC236}">
                  <a16:creationId xmlns:a16="http://schemas.microsoft.com/office/drawing/2014/main" xmlns="" id="{AB2287E5-B0D4-4536-922F-4554AAD40D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91251" y="795338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30" name="Line 651">
              <a:extLst>
                <a:ext uri="{FF2B5EF4-FFF2-40B4-BE49-F238E27FC236}">
                  <a16:creationId xmlns:a16="http://schemas.microsoft.com/office/drawing/2014/main" xmlns="" id="{516B705A-F115-470D-8C92-57DB666ABC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94426" y="776288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31" name="Line 652">
              <a:extLst>
                <a:ext uri="{FF2B5EF4-FFF2-40B4-BE49-F238E27FC236}">
                  <a16:creationId xmlns:a16="http://schemas.microsoft.com/office/drawing/2014/main" xmlns="" id="{0BF76A2D-7AB8-47F6-861D-E4DEDF777B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97601" y="757238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32" name="Line 653">
              <a:extLst>
                <a:ext uri="{FF2B5EF4-FFF2-40B4-BE49-F238E27FC236}">
                  <a16:creationId xmlns:a16="http://schemas.microsoft.com/office/drawing/2014/main" xmlns="" id="{C13D96A0-E49A-47A3-AF9F-832CC5B2B7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00776" y="739775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33" name="Line 654">
              <a:extLst>
                <a:ext uri="{FF2B5EF4-FFF2-40B4-BE49-F238E27FC236}">
                  <a16:creationId xmlns:a16="http://schemas.microsoft.com/office/drawing/2014/main" xmlns="" id="{C18FC946-26A9-4BE3-91BC-C9727B7544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05538" y="720725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34" name="Line 655">
              <a:extLst>
                <a:ext uri="{FF2B5EF4-FFF2-40B4-BE49-F238E27FC236}">
                  <a16:creationId xmlns:a16="http://schemas.microsoft.com/office/drawing/2014/main" xmlns="" id="{2679954F-B888-4E02-921B-9444C25F55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08713" y="703263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35" name="Line 656">
              <a:extLst>
                <a:ext uri="{FF2B5EF4-FFF2-40B4-BE49-F238E27FC236}">
                  <a16:creationId xmlns:a16="http://schemas.microsoft.com/office/drawing/2014/main" xmlns="" id="{B1B21C2B-DE0B-4DF8-9567-A6B7DFE1E8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11888" y="684213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36" name="Line 657">
              <a:extLst>
                <a:ext uri="{FF2B5EF4-FFF2-40B4-BE49-F238E27FC236}">
                  <a16:creationId xmlns:a16="http://schemas.microsoft.com/office/drawing/2014/main" xmlns="" id="{80E5725F-3FFD-4828-A159-400F0AA3A3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13476" y="666750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37" name="Line 658">
              <a:extLst>
                <a:ext uri="{FF2B5EF4-FFF2-40B4-BE49-F238E27FC236}">
                  <a16:creationId xmlns:a16="http://schemas.microsoft.com/office/drawing/2014/main" xmlns="" id="{A739B1B7-7C3D-4D0E-9236-B21FDA6F46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18238" y="647700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38" name="Line 659">
              <a:extLst>
                <a:ext uri="{FF2B5EF4-FFF2-40B4-BE49-F238E27FC236}">
                  <a16:creationId xmlns:a16="http://schemas.microsoft.com/office/drawing/2014/main" xmlns="" id="{D641C1E1-E863-4DB7-AC18-15394CC5AD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19826" y="630238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39" name="Line 660">
              <a:extLst>
                <a:ext uri="{FF2B5EF4-FFF2-40B4-BE49-F238E27FC236}">
                  <a16:creationId xmlns:a16="http://schemas.microsoft.com/office/drawing/2014/main" xmlns="" id="{AA9CC5E2-9747-4375-95F2-E9E2AAEF64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23001" y="611188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40" name="Line 661">
              <a:extLst>
                <a:ext uri="{FF2B5EF4-FFF2-40B4-BE49-F238E27FC236}">
                  <a16:creationId xmlns:a16="http://schemas.microsoft.com/office/drawing/2014/main" xmlns="" id="{53B874C8-EAB7-485E-A102-CCB562E1D9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26176" y="592138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41" name="Line 662">
              <a:extLst>
                <a:ext uri="{FF2B5EF4-FFF2-40B4-BE49-F238E27FC236}">
                  <a16:creationId xmlns:a16="http://schemas.microsoft.com/office/drawing/2014/main" xmlns="" id="{0A729E5C-DB6A-47AB-8A0C-B6A3258B0B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29351" y="574675"/>
              <a:ext cx="15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42" name="Line 663">
              <a:extLst>
                <a:ext uri="{FF2B5EF4-FFF2-40B4-BE49-F238E27FC236}">
                  <a16:creationId xmlns:a16="http://schemas.microsoft.com/office/drawing/2014/main" xmlns="" id="{8AEA3EC1-AD62-45CE-8AAD-FCE8A1BBF5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30938" y="555625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43" name="Line 664">
              <a:extLst>
                <a:ext uri="{FF2B5EF4-FFF2-40B4-BE49-F238E27FC236}">
                  <a16:creationId xmlns:a16="http://schemas.microsoft.com/office/drawing/2014/main" xmlns="" id="{47A73F0E-D1F5-4A35-8DFD-29CD3E1631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34113" y="538163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44" name="Line 665">
              <a:extLst>
                <a:ext uri="{FF2B5EF4-FFF2-40B4-BE49-F238E27FC236}">
                  <a16:creationId xmlns:a16="http://schemas.microsoft.com/office/drawing/2014/main" xmlns="" id="{B1D7F95E-542B-4F67-A4C7-BBDDDDA4B5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37288" y="519113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45" name="Line 666">
              <a:extLst>
                <a:ext uri="{FF2B5EF4-FFF2-40B4-BE49-F238E27FC236}">
                  <a16:creationId xmlns:a16="http://schemas.microsoft.com/office/drawing/2014/main" xmlns="" id="{28CD776F-78C0-4638-992A-1F3F175D42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38876" y="501650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46" name="Line 667">
              <a:extLst>
                <a:ext uri="{FF2B5EF4-FFF2-40B4-BE49-F238E27FC236}">
                  <a16:creationId xmlns:a16="http://schemas.microsoft.com/office/drawing/2014/main" xmlns="" id="{818890AB-1032-44C7-88C9-E7EDE2B5D7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42051" y="482600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47" name="Rectangle 671">
              <a:extLst>
                <a:ext uri="{FF2B5EF4-FFF2-40B4-BE49-F238E27FC236}">
                  <a16:creationId xmlns:a16="http://schemas.microsoft.com/office/drawing/2014/main" xmlns="" id="{56A7B87A-89CF-4898-9FCC-4FFBAFD932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3800" y="2209800"/>
              <a:ext cx="1293813" cy="32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Cristobalite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1103" name="Group 11102">
            <a:extLst>
              <a:ext uri="{FF2B5EF4-FFF2-40B4-BE49-F238E27FC236}">
                <a16:creationId xmlns:a16="http://schemas.microsoft.com/office/drawing/2014/main" xmlns="" id="{A991D9E3-F84D-4C54-8602-547374659E62}"/>
              </a:ext>
            </a:extLst>
          </p:cNvPr>
          <p:cNvGrpSpPr/>
          <p:nvPr/>
        </p:nvGrpSpPr>
        <p:grpSpPr>
          <a:xfrm>
            <a:off x="1828800" y="228600"/>
            <a:ext cx="5505451" cy="5499101"/>
            <a:chOff x="1819276" y="482600"/>
            <a:chExt cx="5505451" cy="5499101"/>
          </a:xfrm>
        </p:grpSpPr>
        <p:sp>
          <p:nvSpPr>
            <p:cNvPr id="11104" name="Freeform 8">
              <a:extLst>
                <a:ext uri="{FF2B5EF4-FFF2-40B4-BE49-F238E27FC236}">
                  <a16:creationId xmlns:a16="http://schemas.microsoft.com/office/drawing/2014/main" xmlns="" id="{F674195E-A733-496D-AC7C-B75193FB0DD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9276" y="482601"/>
              <a:ext cx="4305300" cy="5499100"/>
            </a:xfrm>
            <a:custGeom>
              <a:avLst/>
              <a:gdLst>
                <a:gd name="T0" fmla="*/ 0 w 2712"/>
                <a:gd name="T1" fmla="*/ 3360 h 3464"/>
                <a:gd name="T2" fmla="*/ 0 w 2712"/>
                <a:gd name="T3" fmla="*/ 3245 h 3464"/>
                <a:gd name="T4" fmla="*/ 0 w 2712"/>
                <a:gd name="T5" fmla="*/ 3129 h 3464"/>
                <a:gd name="T6" fmla="*/ 0 w 2712"/>
                <a:gd name="T7" fmla="*/ 3014 h 3464"/>
                <a:gd name="T8" fmla="*/ 0 w 2712"/>
                <a:gd name="T9" fmla="*/ 2899 h 3464"/>
                <a:gd name="T10" fmla="*/ 0 w 2712"/>
                <a:gd name="T11" fmla="*/ 2783 h 3464"/>
                <a:gd name="T12" fmla="*/ 0 w 2712"/>
                <a:gd name="T13" fmla="*/ 2668 h 3464"/>
                <a:gd name="T14" fmla="*/ 0 w 2712"/>
                <a:gd name="T15" fmla="*/ 2552 h 3464"/>
                <a:gd name="T16" fmla="*/ 0 w 2712"/>
                <a:gd name="T17" fmla="*/ 2437 h 3464"/>
                <a:gd name="T18" fmla="*/ 0 w 2712"/>
                <a:gd name="T19" fmla="*/ 2321 h 3464"/>
                <a:gd name="T20" fmla="*/ 0 w 2712"/>
                <a:gd name="T21" fmla="*/ 2206 h 3464"/>
                <a:gd name="T22" fmla="*/ 0 w 2712"/>
                <a:gd name="T23" fmla="*/ 2090 h 3464"/>
                <a:gd name="T24" fmla="*/ 0 w 2712"/>
                <a:gd name="T25" fmla="*/ 1975 h 3464"/>
                <a:gd name="T26" fmla="*/ 0 w 2712"/>
                <a:gd name="T27" fmla="*/ 1859 h 3464"/>
                <a:gd name="T28" fmla="*/ 0 w 2712"/>
                <a:gd name="T29" fmla="*/ 1744 h 3464"/>
                <a:gd name="T30" fmla="*/ 0 w 2712"/>
                <a:gd name="T31" fmla="*/ 1628 h 3464"/>
                <a:gd name="T32" fmla="*/ 0 w 2712"/>
                <a:gd name="T33" fmla="*/ 1513 h 3464"/>
                <a:gd name="T34" fmla="*/ 0 w 2712"/>
                <a:gd name="T35" fmla="*/ 1397 h 3464"/>
                <a:gd name="T36" fmla="*/ 0 w 2712"/>
                <a:gd name="T37" fmla="*/ 1282 h 3464"/>
                <a:gd name="T38" fmla="*/ 0 w 2712"/>
                <a:gd name="T39" fmla="*/ 1166 h 3464"/>
                <a:gd name="T40" fmla="*/ 0 w 2712"/>
                <a:gd name="T41" fmla="*/ 1051 h 3464"/>
                <a:gd name="T42" fmla="*/ 0 w 2712"/>
                <a:gd name="T43" fmla="*/ 935 h 3464"/>
                <a:gd name="T44" fmla="*/ 0 w 2712"/>
                <a:gd name="T45" fmla="*/ 820 h 3464"/>
                <a:gd name="T46" fmla="*/ 0 w 2712"/>
                <a:gd name="T47" fmla="*/ 704 h 3464"/>
                <a:gd name="T48" fmla="*/ 0 w 2712"/>
                <a:gd name="T49" fmla="*/ 589 h 3464"/>
                <a:gd name="T50" fmla="*/ 0 w 2712"/>
                <a:gd name="T51" fmla="*/ 473 h 3464"/>
                <a:gd name="T52" fmla="*/ 0 w 2712"/>
                <a:gd name="T53" fmla="*/ 358 h 3464"/>
                <a:gd name="T54" fmla="*/ 0 w 2712"/>
                <a:gd name="T55" fmla="*/ 242 h 3464"/>
                <a:gd name="T56" fmla="*/ 0 w 2712"/>
                <a:gd name="T57" fmla="*/ 127 h 3464"/>
                <a:gd name="T58" fmla="*/ 0 w 2712"/>
                <a:gd name="T59" fmla="*/ 12 h 3464"/>
                <a:gd name="T60" fmla="*/ 2696 w 2712"/>
                <a:gd name="T61" fmla="*/ 93 h 3464"/>
                <a:gd name="T62" fmla="*/ 2672 w 2712"/>
                <a:gd name="T63" fmla="*/ 208 h 3464"/>
                <a:gd name="T64" fmla="*/ 2644 w 2712"/>
                <a:gd name="T65" fmla="*/ 324 h 3464"/>
                <a:gd name="T66" fmla="*/ 2612 w 2712"/>
                <a:gd name="T67" fmla="*/ 439 h 3464"/>
                <a:gd name="T68" fmla="*/ 2578 w 2712"/>
                <a:gd name="T69" fmla="*/ 554 h 3464"/>
                <a:gd name="T70" fmla="*/ 2543 w 2712"/>
                <a:gd name="T71" fmla="*/ 670 h 3464"/>
                <a:gd name="T72" fmla="*/ 2504 w 2712"/>
                <a:gd name="T73" fmla="*/ 785 h 3464"/>
                <a:gd name="T74" fmla="*/ 2465 w 2712"/>
                <a:gd name="T75" fmla="*/ 901 h 3464"/>
                <a:gd name="T76" fmla="*/ 2424 w 2712"/>
                <a:gd name="T77" fmla="*/ 1016 h 3464"/>
                <a:gd name="T78" fmla="*/ 2383 w 2712"/>
                <a:gd name="T79" fmla="*/ 1132 h 3464"/>
                <a:gd name="T80" fmla="*/ 2339 w 2712"/>
                <a:gd name="T81" fmla="*/ 1247 h 3464"/>
                <a:gd name="T82" fmla="*/ 2295 w 2712"/>
                <a:gd name="T83" fmla="*/ 1363 h 3464"/>
                <a:gd name="T84" fmla="*/ 2249 w 2712"/>
                <a:gd name="T85" fmla="*/ 1478 h 3464"/>
                <a:gd name="T86" fmla="*/ 2202 w 2712"/>
                <a:gd name="T87" fmla="*/ 1594 h 3464"/>
                <a:gd name="T88" fmla="*/ 2152 w 2712"/>
                <a:gd name="T89" fmla="*/ 1709 h 3464"/>
                <a:gd name="T90" fmla="*/ 2100 w 2712"/>
                <a:gd name="T91" fmla="*/ 1825 h 3464"/>
                <a:gd name="T92" fmla="*/ 2046 w 2712"/>
                <a:gd name="T93" fmla="*/ 1940 h 3464"/>
                <a:gd name="T94" fmla="*/ 1988 w 2712"/>
                <a:gd name="T95" fmla="*/ 2056 h 3464"/>
                <a:gd name="T96" fmla="*/ 1926 w 2712"/>
                <a:gd name="T97" fmla="*/ 2171 h 3464"/>
                <a:gd name="T98" fmla="*/ 1859 w 2712"/>
                <a:gd name="T99" fmla="*/ 2286 h 3464"/>
                <a:gd name="T100" fmla="*/ 1788 w 2712"/>
                <a:gd name="T101" fmla="*/ 2402 h 3464"/>
                <a:gd name="T102" fmla="*/ 1710 w 2712"/>
                <a:gd name="T103" fmla="*/ 2517 h 3464"/>
                <a:gd name="T104" fmla="*/ 1625 w 2712"/>
                <a:gd name="T105" fmla="*/ 2633 h 3464"/>
                <a:gd name="T106" fmla="*/ 1531 w 2712"/>
                <a:gd name="T107" fmla="*/ 2748 h 3464"/>
                <a:gd name="T108" fmla="*/ 1428 w 2712"/>
                <a:gd name="T109" fmla="*/ 2864 h 3464"/>
                <a:gd name="T110" fmla="*/ 1315 w 2712"/>
                <a:gd name="T111" fmla="*/ 2979 h 3464"/>
                <a:gd name="T112" fmla="*/ 1189 w 2712"/>
                <a:gd name="T113" fmla="*/ 3095 h 3464"/>
                <a:gd name="T114" fmla="*/ 1051 w 2712"/>
                <a:gd name="T115" fmla="*/ 3211 h 3464"/>
                <a:gd name="T116" fmla="*/ 898 w 2712"/>
                <a:gd name="T117" fmla="*/ 3326 h 3464"/>
                <a:gd name="T118" fmla="*/ 729 w 2712"/>
                <a:gd name="T119" fmla="*/ 3441 h 3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12" h="3464">
                  <a:moveTo>
                    <a:pt x="0" y="3464"/>
                  </a:moveTo>
                  <a:lnTo>
                    <a:pt x="0" y="3453"/>
                  </a:lnTo>
                  <a:lnTo>
                    <a:pt x="0" y="3441"/>
                  </a:lnTo>
                  <a:lnTo>
                    <a:pt x="0" y="3430"/>
                  </a:lnTo>
                  <a:lnTo>
                    <a:pt x="0" y="3418"/>
                  </a:lnTo>
                  <a:lnTo>
                    <a:pt x="0" y="3407"/>
                  </a:lnTo>
                  <a:lnTo>
                    <a:pt x="0" y="3395"/>
                  </a:lnTo>
                  <a:lnTo>
                    <a:pt x="0" y="3384"/>
                  </a:lnTo>
                  <a:lnTo>
                    <a:pt x="0" y="3372"/>
                  </a:lnTo>
                  <a:lnTo>
                    <a:pt x="0" y="3360"/>
                  </a:lnTo>
                  <a:lnTo>
                    <a:pt x="0" y="3349"/>
                  </a:lnTo>
                  <a:lnTo>
                    <a:pt x="0" y="3338"/>
                  </a:lnTo>
                  <a:lnTo>
                    <a:pt x="0" y="3326"/>
                  </a:lnTo>
                  <a:lnTo>
                    <a:pt x="0" y="3315"/>
                  </a:lnTo>
                  <a:lnTo>
                    <a:pt x="0" y="3303"/>
                  </a:lnTo>
                  <a:lnTo>
                    <a:pt x="0" y="3291"/>
                  </a:lnTo>
                  <a:lnTo>
                    <a:pt x="0" y="3280"/>
                  </a:lnTo>
                  <a:lnTo>
                    <a:pt x="0" y="3268"/>
                  </a:lnTo>
                  <a:lnTo>
                    <a:pt x="0" y="3257"/>
                  </a:lnTo>
                  <a:lnTo>
                    <a:pt x="0" y="3245"/>
                  </a:lnTo>
                  <a:lnTo>
                    <a:pt x="0" y="3234"/>
                  </a:lnTo>
                  <a:lnTo>
                    <a:pt x="0" y="3222"/>
                  </a:lnTo>
                  <a:lnTo>
                    <a:pt x="0" y="3211"/>
                  </a:lnTo>
                  <a:lnTo>
                    <a:pt x="0" y="3199"/>
                  </a:lnTo>
                  <a:lnTo>
                    <a:pt x="0" y="3187"/>
                  </a:lnTo>
                  <a:lnTo>
                    <a:pt x="0" y="3176"/>
                  </a:lnTo>
                  <a:lnTo>
                    <a:pt x="0" y="3164"/>
                  </a:lnTo>
                  <a:lnTo>
                    <a:pt x="0" y="3153"/>
                  </a:lnTo>
                  <a:lnTo>
                    <a:pt x="0" y="3141"/>
                  </a:lnTo>
                  <a:lnTo>
                    <a:pt x="0" y="3129"/>
                  </a:lnTo>
                  <a:lnTo>
                    <a:pt x="0" y="3118"/>
                  </a:lnTo>
                  <a:lnTo>
                    <a:pt x="0" y="3107"/>
                  </a:lnTo>
                  <a:lnTo>
                    <a:pt x="0" y="3095"/>
                  </a:lnTo>
                  <a:lnTo>
                    <a:pt x="0" y="3084"/>
                  </a:lnTo>
                  <a:lnTo>
                    <a:pt x="0" y="3072"/>
                  </a:lnTo>
                  <a:lnTo>
                    <a:pt x="0" y="3060"/>
                  </a:lnTo>
                  <a:lnTo>
                    <a:pt x="0" y="3049"/>
                  </a:lnTo>
                  <a:lnTo>
                    <a:pt x="0" y="3037"/>
                  </a:lnTo>
                  <a:lnTo>
                    <a:pt x="0" y="3026"/>
                  </a:lnTo>
                  <a:lnTo>
                    <a:pt x="0" y="3014"/>
                  </a:lnTo>
                  <a:lnTo>
                    <a:pt x="0" y="3003"/>
                  </a:lnTo>
                  <a:lnTo>
                    <a:pt x="0" y="2991"/>
                  </a:lnTo>
                  <a:lnTo>
                    <a:pt x="0" y="2979"/>
                  </a:lnTo>
                  <a:lnTo>
                    <a:pt x="0" y="2968"/>
                  </a:lnTo>
                  <a:lnTo>
                    <a:pt x="0" y="2956"/>
                  </a:lnTo>
                  <a:lnTo>
                    <a:pt x="0" y="2945"/>
                  </a:lnTo>
                  <a:lnTo>
                    <a:pt x="0" y="2933"/>
                  </a:lnTo>
                  <a:lnTo>
                    <a:pt x="0" y="2922"/>
                  </a:lnTo>
                  <a:lnTo>
                    <a:pt x="0" y="2910"/>
                  </a:lnTo>
                  <a:lnTo>
                    <a:pt x="0" y="2899"/>
                  </a:lnTo>
                  <a:lnTo>
                    <a:pt x="0" y="2887"/>
                  </a:lnTo>
                  <a:lnTo>
                    <a:pt x="0" y="2876"/>
                  </a:lnTo>
                  <a:lnTo>
                    <a:pt x="0" y="2864"/>
                  </a:lnTo>
                  <a:lnTo>
                    <a:pt x="0" y="2853"/>
                  </a:lnTo>
                  <a:lnTo>
                    <a:pt x="0" y="2841"/>
                  </a:lnTo>
                  <a:lnTo>
                    <a:pt x="0" y="2829"/>
                  </a:lnTo>
                  <a:lnTo>
                    <a:pt x="0" y="2818"/>
                  </a:lnTo>
                  <a:lnTo>
                    <a:pt x="0" y="2806"/>
                  </a:lnTo>
                  <a:lnTo>
                    <a:pt x="0" y="2795"/>
                  </a:lnTo>
                  <a:lnTo>
                    <a:pt x="0" y="2783"/>
                  </a:lnTo>
                  <a:lnTo>
                    <a:pt x="0" y="2772"/>
                  </a:lnTo>
                  <a:lnTo>
                    <a:pt x="0" y="2760"/>
                  </a:lnTo>
                  <a:lnTo>
                    <a:pt x="0" y="2748"/>
                  </a:lnTo>
                  <a:lnTo>
                    <a:pt x="0" y="2737"/>
                  </a:lnTo>
                  <a:lnTo>
                    <a:pt x="0" y="2725"/>
                  </a:lnTo>
                  <a:lnTo>
                    <a:pt x="0" y="2714"/>
                  </a:lnTo>
                  <a:lnTo>
                    <a:pt x="0" y="2703"/>
                  </a:lnTo>
                  <a:lnTo>
                    <a:pt x="0" y="2691"/>
                  </a:lnTo>
                  <a:lnTo>
                    <a:pt x="0" y="2680"/>
                  </a:lnTo>
                  <a:lnTo>
                    <a:pt x="0" y="2668"/>
                  </a:lnTo>
                  <a:lnTo>
                    <a:pt x="0" y="2656"/>
                  </a:lnTo>
                  <a:lnTo>
                    <a:pt x="0" y="2645"/>
                  </a:lnTo>
                  <a:lnTo>
                    <a:pt x="0" y="2633"/>
                  </a:lnTo>
                  <a:lnTo>
                    <a:pt x="0" y="2622"/>
                  </a:lnTo>
                  <a:lnTo>
                    <a:pt x="0" y="2610"/>
                  </a:lnTo>
                  <a:lnTo>
                    <a:pt x="0" y="2598"/>
                  </a:lnTo>
                  <a:lnTo>
                    <a:pt x="0" y="2587"/>
                  </a:lnTo>
                  <a:lnTo>
                    <a:pt x="0" y="2575"/>
                  </a:lnTo>
                  <a:lnTo>
                    <a:pt x="0" y="2564"/>
                  </a:lnTo>
                  <a:lnTo>
                    <a:pt x="0" y="2552"/>
                  </a:lnTo>
                  <a:lnTo>
                    <a:pt x="0" y="2541"/>
                  </a:lnTo>
                  <a:lnTo>
                    <a:pt x="0" y="2529"/>
                  </a:lnTo>
                  <a:lnTo>
                    <a:pt x="0" y="2517"/>
                  </a:lnTo>
                  <a:lnTo>
                    <a:pt x="0" y="2506"/>
                  </a:lnTo>
                  <a:lnTo>
                    <a:pt x="0" y="2494"/>
                  </a:lnTo>
                  <a:lnTo>
                    <a:pt x="0" y="2483"/>
                  </a:lnTo>
                  <a:lnTo>
                    <a:pt x="0" y="2472"/>
                  </a:lnTo>
                  <a:lnTo>
                    <a:pt x="0" y="2460"/>
                  </a:lnTo>
                  <a:lnTo>
                    <a:pt x="0" y="2448"/>
                  </a:lnTo>
                  <a:lnTo>
                    <a:pt x="0" y="2437"/>
                  </a:lnTo>
                  <a:lnTo>
                    <a:pt x="0" y="2425"/>
                  </a:lnTo>
                  <a:lnTo>
                    <a:pt x="0" y="2414"/>
                  </a:lnTo>
                  <a:lnTo>
                    <a:pt x="0" y="2402"/>
                  </a:lnTo>
                  <a:lnTo>
                    <a:pt x="0" y="2391"/>
                  </a:lnTo>
                  <a:lnTo>
                    <a:pt x="0" y="2379"/>
                  </a:lnTo>
                  <a:lnTo>
                    <a:pt x="0" y="2368"/>
                  </a:lnTo>
                  <a:lnTo>
                    <a:pt x="0" y="2356"/>
                  </a:lnTo>
                  <a:lnTo>
                    <a:pt x="0" y="2344"/>
                  </a:lnTo>
                  <a:lnTo>
                    <a:pt x="0" y="2333"/>
                  </a:lnTo>
                  <a:lnTo>
                    <a:pt x="0" y="2321"/>
                  </a:lnTo>
                  <a:lnTo>
                    <a:pt x="0" y="2310"/>
                  </a:lnTo>
                  <a:lnTo>
                    <a:pt x="0" y="2298"/>
                  </a:lnTo>
                  <a:lnTo>
                    <a:pt x="0" y="2286"/>
                  </a:lnTo>
                  <a:lnTo>
                    <a:pt x="0" y="2275"/>
                  </a:lnTo>
                  <a:lnTo>
                    <a:pt x="0" y="2263"/>
                  </a:lnTo>
                  <a:lnTo>
                    <a:pt x="0" y="2252"/>
                  </a:lnTo>
                  <a:lnTo>
                    <a:pt x="0" y="2241"/>
                  </a:lnTo>
                  <a:lnTo>
                    <a:pt x="0" y="2229"/>
                  </a:lnTo>
                  <a:lnTo>
                    <a:pt x="0" y="2217"/>
                  </a:lnTo>
                  <a:lnTo>
                    <a:pt x="0" y="2206"/>
                  </a:lnTo>
                  <a:lnTo>
                    <a:pt x="0" y="2194"/>
                  </a:lnTo>
                  <a:lnTo>
                    <a:pt x="0" y="2183"/>
                  </a:lnTo>
                  <a:lnTo>
                    <a:pt x="0" y="2171"/>
                  </a:lnTo>
                  <a:lnTo>
                    <a:pt x="0" y="2160"/>
                  </a:lnTo>
                  <a:lnTo>
                    <a:pt x="0" y="2148"/>
                  </a:lnTo>
                  <a:lnTo>
                    <a:pt x="0" y="2137"/>
                  </a:lnTo>
                  <a:lnTo>
                    <a:pt x="0" y="2125"/>
                  </a:lnTo>
                  <a:lnTo>
                    <a:pt x="0" y="2113"/>
                  </a:lnTo>
                  <a:lnTo>
                    <a:pt x="0" y="2102"/>
                  </a:lnTo>
                  <a:lnTo>
                    <a:pt x="0" y="2090"/>
                  </a:lnTo>
                  <a:lnTo>
                    <a:pt x="0" y="2079"/>
                  </a:lnTo>
                  <a:lnTo>
                    <a:pt x="0" y="2067"/>
                  </a:lnTo>
                  <a:lnTo>
                    <a:pt x="0" y="2056"/>
                  </a:lnTo>
                  <a:lnTo>
                    <a:pt x="0" y="2044"/>
                  </a:lnTo>
                  <a:lnTo>
                    <a:pt x="0" y="2033"/>
                  </a:lnTo>
                  <a:lnTo>
                    <a:pt x="0" y="2021"/>
                  </a:lnTo>
                  <a:lnTo>
                    <a:pt x="0" y="2010"/>
                  </a:lnTo>
                  <a:lnTo>
                    <a:pt x="0" y="1998"/>
                  </a:lnTo>
                  <a:lnTo>
                    <a:pt x="0" y="1986"/>
                  </a:lnTo>
                  <a:lnTo>
                    <a:pt x="0" y="1975"/>
                  </a:lnTo>
                  <a:lnTo>
                    <a:pt x="0" y="1963"/>
                  </a:lnTo>
                  <a:lnTo>
                    <a:pt x="0" y="1952"/>
                  </a:lnTo>
                  <a:lnTo>
                    <a:pt x="0" y="1940"/>
                  </a:lnTo>
                  <a:lnTo>
                    <a:pt x="0" y="1929"/>
                  </a:lnTo>
                  <a:lnTo>
                    <a:pt x="0" y="1917"/>
                  </a:lnTo>
                  <a:lnTo>
                    <a:pt x="0" y="1906"/>
                  </a:lnTo>
                  <a:lnTo>
                    <a:pt x="0" y="1894"/>
                  </a:lnTo>
                  <a:lnTo>
                    <a:pt x="0" y="1882"/>
                  </a:lnTo>
                  <a:lnTo>
                    <a:pt x="0" y="1871"/>
                  </a:lnTo>
                  <a:lnTo>
                    <a:pt x="0" y="1859"/>
                  </a:lnTo>
                  <a:lnTo>
                    <a:pt x="0" y="1848"/>
                  </a:lnTo>
                  <a:lnTo>
                    <a:pt x="0" y="1837"/>
                  </a:lnTo>
                  <a:lnTo>
                    <a:pt x="0" y="1825"/>
                  </a:lnTo>
                  <a:lnTo>
                    <a:pt x="0" y="1813"/>
                  </a:lnTo>
                  <a:lnTo>
                    <a:pt x="0" y="1802"/>
                  </a:lnTo>
                  <a:lnTo>
                    <a:pt x="0" y="1790"/>
                  </a:lnTo>
                  <a:lnTo>
                    <a:pt x="0" y="1779"/>
                  </a:lnTo>
                  <a:lnTo>
                    <a:pt x="0" y="1767"/>
                  </a:lnTo>
                  <a:lnTo>
                    <a:pt x="0" y="1755"/>
                  </a:lnTo>
                  <a:lnTo>
                    <a:pt x="0" y="1744"/>
                  </a:lnTo>
                  <a:lnTo>
                    <a:pt x="0" y="1732"/>
                  </a:lnTo>
                  <a:lnTo>
                    <a:pt x="0" y="1721"/>
                  </a:lnTo>
                  <a:lnTo>
                    <a:pt x="0" y="1709"/>
                  </a:lnTo>
                  <a:lnTo>
                    <a:pt x="0" y="1698"/>
                  </a:lnTo>
                  <a:lnTo>
                    <a:pt x="0" y="1686"/>
                  </a:lnTo>
                  <a:lnTo>
                    <a:pt x="0" y="1675"/>
                  </a:lnTo>
                  <a:lnTo>
                    <a:pt x="0" y="1663"/>
                  </a:lnTo>
                  <a:lnTo>
                    <a:pt x="0" y="1651"/>
                  </a:lnTo>
                  <a:lnTo>
                    <a:pt x="0" y="1640"/>
                  </a:lnTo>
                  <a:lnTo>
                    <a:pt x="0" y="1628"/>
                  </a:lnTo>
                  <a:lnTo>
                    <a:pt x="0" y="1617"/>
                  </a:lnTo>
                  <a:lnTo>
                    <a:pt x="0" y="1606"/>
                  </a:lnTo>
                  <a:lnTo>
                    <a:pt x="0" y="1594"/>
                  </a:lnTo>
                  <a:lnTo>
                    <a:pt x="0" y="1582"/>
                  </a:lnTo>
                  <a:lnTo>
                    <a:pt x="0" y="1570"/>
                  </a:lnTo>
                  <a:lnTo>
                    <a:pt x="0" y="1559"/>
                  </a:lnTo>
                  <a:lnTo>
                    <a:pt x="0" y="1548"/>
                  </a:lnTo>
                  <a:lnTo>
                    <a:pt x="0" y="1536"/>
                  </a:lnTo>
                  <a:lnTo>
                    <a:pt x="0" y="1525"/>
                  </a:lnTo>
                  <a:lnTo>
                    <a:pt x="0" y="1513"/>
                  </a:lnTo>
                  <a:lnTo>
                    <a:pt x="0" y="1502"/>
                  </a:lnTo>
                  <a:lnTo>
                    <a:pt x="0" y="1490"/>
                  </a:lnTo>
                  <a:lnTo>
                    <a:pt x="0" y="1478"/>
                  </a:lnTo>
                  <a:lnTo>
                    <a:pt x="0" y="1467"/>
                  </a:lnTo>
                  <a:lnTo>
                    <a:pt x="0" y="1455"/>
                  </a:lnTo>
                  <a:lnTo>
                    <a:pt x="0" y="1444"/>
                  </a:lnTo>
                  <a:lnTo>
                    <a:pt x="0" y="1432"/>
                  </a:lnTo>
                  <a:lnTo>
                    <a:pt x="0" y="1420"/>
                  </a:lnTo>
                  <a:lnTo>
                    <a:pt x="0" y="1409"/>
                  </a:lnTo>
                  <a:lnTo>
                    <a:pt x="0" y="1397"/>
                  </a:lnTo>
                  <a:lnTo>
                    <a:pt x="0" y="1386"/>
                  </a:lnTo>
                  <a:lnTo>
                    <a:pt x="0" y="1375"/>
                  </a:lnTo>
                  <a:lnTo>
                    <a:pt x="0" y="1363"/>
                  </a:lnTo>
                  <a:lnTo>
                    <a:pt x="0" y="1351"/>
                  </a:lnTo>
                  <a:lnTo>
                    <a:pt x="0" y="1339"/>
                  </a:lnTo>
                  <a:lnTo>
                    <a:pt x="0" y="1328"/>
                  </a:lnTo>
                  <a:lnTo>
                    <a:pt x="0" y="1317"/>
                  </a:lnTo>
                  <a:lnTo>
                    <a:pt x="0" y="1305"/>
                  </a:lnTo>
                  <a:lnTo>
                    <a:pt x="0" y="1294"/>
                  </a:lnTo>
                  <a:lnTo>
                    <a:pt x="0" y="1282"/>
                  </a:lnTo>
                  <a:lnTo>
                    <a:pt x="0" y="1271"/>
                  </a:lnTo>
                  <a:lnTo>
                    <a:pt x="0" y="1259"/>
                  </a:lnTo>
                  <a:lnTo>
                    <a:pt x="0" y="1247"/>
                  </a:lnTo>
                  <a:lnTo>
                    <a:pt x="0" y="1236"/>
                  </a:lnTo>
                  <a:lnTo>
                    <a:pt x="0" y="1224"/>
                  </a:lnTo>
                  <a:lnTo>
                    <a:pt x="0" y="1213"/>
                  </a:lnTo>
                  <a:lnTo>
                    <a:pt x="0" y="1201"/>
                  </a:lnTo>
                  <a:lnTo>
                    <a:pt x="0" y="1190"/>
                  </a:lnTo>
                  <a:lnTo>
                    <a:pt x="0" y="1178"/>
                  </a:lnTo>
                  <a:lnTo>
                    <a:pt x="0" y="1166"/>
                  </a:lnTo>
                  <a:lnTo>
                    <a:pt x="0" y="1155"/>
                  </a:lnTo>
                  <a:lnTo>
                    <a:pt x="0" y="1144"/>
                  </a:lnTo>
                  <a:lnTo>
                    <a:pt x="0" y="1132"/>
                  </a:lnTo>
                  <a:lnTo>
                    <a:pt x="0" y="1120"/>
                  </a:lnTo>
                  <a:lnTo>
                    <a:pt x="0" y="1108"/>
                  </a:lnTo>
                  <a:lnTo>
                    <a:pt x="0" y="1097"/>
                  </a:lnTo>
                  <a:lnTo>
                    <a:pt x="0" y="1086"/>
                  </a:lnTo>
                  <a:lnTo>
                    <a:pt x="0" y="1074"/>
                  </a:lnTo>
                  <a:lnTo>
                    <a:pt x="0" y="1063"/>
                  </a:lnTo>
                  <a:lnTo>
                    <a:pt x="0" y="1051"/>
                  </a:lnTo>
                  <a:lnTo>
                    <a:pt x="0" y="1040"/>
                  </a:lnTo>
                  <a:lnTo>
                    <a:pt x="0" y="1028"/>
                  </a:lnTo>
                  <a:lnTo>
                    <a:pt x="0" y="1016"/>
                  </a:lnTo>
                  <a:lnTo>
                    <a:pt x="0" y="1005"/>
                  </a:lnTo>
                  <a:lnTo>
                    <a:pt x="0" y="993"/>
                  </a:lnTo>
                  <a:lnTo>
                    <a:pt x="0" y="982"/>
                  </a:lnTo>
                  <a:lnTo>
                    <a:pt x="0" y="971"/>
                  </a:lnTo>
                  <a:lnTo>
                    <a:pt x="0" y="959"/>
                  </a:lnTo>
                  <a:lnTo>
                    <a:pt x="0" y="947"/>
                  </a:lnTo>
                  <a:lnTo>
                    <a:pt x="0" y="935"/>
                  </a:lnTo>
                  <a:lnTo>
                    <a:pt x="0" y="924"/>
                  </a:lnTo>
                  <a:lnTo>
                    <a:pt x="0" y="913"/>
                  </a:lnTo>
                  <a:lnTo>
                    <a:pt x="0" y="901"/>
                  </a:lnTo>
                  <a:lnTo>
                    <a:pt x="0" y="889"/>
                  </a:lnTo>
                  <a:lnTo>
                    <a:pt x="0" y="878"/>
                  </a:lnTo>
                  <a:lnTo>
                    <a:pt x="0" y="866"/>
                  </a:lnTo>
                  <a:lnTo>
                    <a:pt x="0" y="855"/>
                  </a:lnTo>
                  <a:lnTo>
                    <a:pt x="0" y="843"/>
                  </a:lnTo>
                  <a:lnTo>
                    <a:pt x="0" y="832"/>
                  </a:lnTo>
                  <a:lnTo>
                    <a:pt x="0" y="820"/>
                  </a:lnTo>
                  <a:lnTo>
                    <a:pt x="0" y="808"/>
                  </a:lnTo>
                  <a:lnTo>
                    <a:pt x="0" y="797"/>
                  </a:lnTo>
                  <a:lnTo>
                    <a:pt x="0" y="785"/>
                  </a:lnTo>
                  <a:lnTo>
                    <a:pt x="0" y="774"/>
                  </a:lnTo>
                  <a:lnTo>
                    <a:pt x="0" y="762"/>
                  </a:lnTo>
                  <a:lnTo>
                    <a:pt x="0" y="751"/>
                  </a:lnTo>
                  <a:lnTo>
                    <a:pt x="0" y="740"/>
                  </a:lnTo>
                  <a:lnTo>
                    <a:pt x="0" y="728"/>
                  </a:lnTo>
                  <a:lnTo>
                    <a:pt x="0" y="716"/>
                  </a:lnTo>
                  <a:lnTo>
                    <a:pt x="0" y="704"/>
                  </a:lnTo>
                  <a:lnTo>
                    <a:pt x="0" y="693"/>
                  </a:lnTo>
                  <a:lnTo>
                    <a:pt x="0" y="682"/>
                  </a:lnTo>
                  <a:lnTo>
                    <a:pt x="0" y="670"/>
                  </a:lnTo>
                  <a:lnTo>
                    <a:pt x="0" y="659"/>
                  </a:lnTo>
                  <a:lnTo>
                    <a:pt x="0" y="647"/>
                  </a:lnTo>
                  <a:lnTo>
                    <a:pt x="0" y="635"/>
                  </a:lnTo>
                  <a:lnTo>
                    <a:pt x="0" y="624"/>
                  </a:lnTo>
                  <a:lnTo>
                    <a:pt x="0" y="612"/>
                  </a:lnTo>
                  <a:lnTo>
                    <a:pt x="0" y="601"/>
                  </a:lnTo>
                  <a:lnTo>
                    <a:pt x="0" y="589"/>
                  </a:lnTo>
                  <a:lnTo>
                    <a:pt x="0" y="577"/>
                  </a:lnTo>
                  <a:lnTo>
                    <a:pt x="0" y="566"/>
                  </a:lnTo>
                  <a:lnTo>
                    <a:pt x="0" y="554"/>
                  </a:lnTo>
                  <a:lnTo>
                    <a:pt x="0" y="543"/>
                  </a:lnTo>
                  <a:lnTo>
                    <a:pt x="0" y="531"/>
                  </a:lnTo>
                  <a:lnTo>
                    <a:pt x="0" y="520"/>
                  </a:lnTo>
                  <a:lnTo>
                    <a:pt x="0" y="509"/>
                  </a:lnTo>
                  <a:lnTo>
                    <a:pt x="0" y="497"/>
                  </a:lnTo>
                  <a:lnTo>
                    <a:pt x="0" y="485"/>
                  </a:lnTo>
                  <a:lnTo>
                    <a:pt x="0" y="473"/>
                  </a:lnTo>
                  <a:lnTo>
                    <a:pt x="0" y="462"/>
                  </a:lnTo>
                  <a:lnTo>
                    <a:pt x="0" y="451"/>
                  </a:lnTo>
                  <a:lnTo>
                    <a:pt x="0" y="439"/>
                  </a:lnTo>
                  <a:lnTo>
                    <a:pt x="0" y="428"/>
                  </a:lnTo>
                  <a:lnTo>
                    <a:pt x="0" y="416"/>
                  </a:lnTo>
                  <a:lnTo>
                    <a:pt x="0" y="404"/>
                  </a:lnTo>
                  <a:lnTo>
                    <a:pt x="0" y="393"/>
                  </a:lnTo>
                  <a:lnTo>
                    <a:pt x="0" y="381"/>
                  </a:lnTo>
                  <a:lnTo>
                    <a:pt x="0" y="370"/>
                  </a:lnTo>
                  <a:lnTo>
                    <a:pt x="0" y="358"/>
                  </a:lnTo>
                  <a:lnTo>
                    <a:pt x="0" y="347"/>
                  </a:lnTo>
                  <a:lnTo>
                    <a:pt x="0" y="335"/>
                  </a:lnTo>
                  <a:lnTo>
                    <a:pt x="0" y="324"/>
                  </a:lnTo>
                  <a:lnTo>
                    <a:pt x="0" y="312"/>
                  </a:lnTo>
                  <a:lnTo>
                    <a:pt x="0" y="300"/>
                  </a:lnTo>
                  <a:lnTo>
                    <a:pt x="0" y="289"/>
                  </a:lnTo>
                  <a:lnTo>
                    <a:pt x="0" y="277"/>
                  </a:lnTo>
                  <a:lnTo>
                    <a:pt x="0" y="266"/>
                  </a:lnTo>
                  <a:lnTo>
                    <a:pt x="0" y="254"/>
                  </a:lnTo>
                  <a:lnTo>
                    <a:pt x="0" y="242"/>
                  </a:lnTo>
                  <a:lnTo>
                    <a:pt x="0" y="231"/>
                  </a:lnTo>
                  <a:lnTo>
                    <a:pt x="0" y="220"/>
                  </a:lnTo>
                  <a:lnTo>
                    <a:pt x="0" y="208"/>
                  </a:lnTo>
                  <a:lnTo>
                    <a:pt x="0" y="197"/>
                  </a:lnTo>
                  <a:lnTo>
                    <a:pt x="0" y="185"/>
                  </a:lnTo>
                  <a:lnTo>
                    <a:pt x="0" y="173"/>
                  </a:lnTo>
                  <a:lnTo>
                    <a:pt x="0" y="162"/>
                  </a:lnTo>
                  <a:lnTo>
                    <a:pt x="0" y="150"/>
                  </a:lnTo>
                  <a:lnTo>
                    <a:pt x="0" y="139"/>
                  </a:lnTo>
                  <a:lnTo>
                    <a:pt x="0" y="127"/>
                  </a:lnTo>
                  <a:lnTo>
                    <a:pt x="0" y="116"/>
                  </a:lnTo>
                  <a:lnTo>
                    <a:pt x="0" y="104"/>
                  </a:lnTo>
                  <a:lnTo>
                    <a:pt x="0" y="93"/>
                  </a:lnTo>
                  <a:lnTo>
                    <a:pt x="0" y="81"/>
                  </a:lnTo>
                  <a:lnTo>
                    <a:pt x="0" y="69"/>
                  </a:lnTo>
                  <a:lnTo>
                    <a:pt x="0" y="58"/>
                  </a:lnTo>
                  <a:lnTo>
                    <a:pt x="0" y="46"/>
                  </a:lnTo>
                  <a:lnTo>
                    <a:pt x="0" y="35"/>
                  </a:lnTo>
                  <a:lnTo>
                    <a:pt x="0" y="23"/>
                  </a:lnTo>
                  <a:lnTo>
                    <a:pt x="0" y="12"/>
                  </a:lnTo>
                  <a:lnTo>
                    <a:pt x="0" y="0"/>
                  </a:lnTo>
                  <a:lnTo>
                    <a:pt x="2712" y="0"/>
                  </a:lnTo>
                  <a:lnTo>
                    <a:pt x="2711" y="12"/>
                  </a:lnTo>
                  <a:lnTo>
                    <a:pt x="2709" y="23"/>
                  </a:lnTo>
                  <a:lnTo>
                    <a:pt x="2707" y="35"/>
                  </a:lnTo>
                  <a:lnTo>
                    <a:pt x="2705" y="46"/>
                  </a:lnTo>
                  <a:lnTo>
                    <a:pt x="2703" y="58"/>
                  </a:lnTo>
                  <a:lnTo>
                    <a:pt x="2700" y="69"/>
                  </a:lnTo>
                  <a:lnTo>
                    <a:pt x="2698" y="81"/>
                  </a:lnTo>
                  <a:lnTo>
                    <a:pt x="2696" y="93"/>
                  </a:lnTo>
                  <a:lnTo>
                    <a:pt x="2694" y="104"/>
                  </a:lnTo>
                  <a:lnTo>
                    <a:pt x="2692" y="116"/>
                  </a:lnTo>
                  <a:lnTo>
                    <a:pt x="2689" y="127"/>
                  </a:lnTo>
                  <a:lnTo>
                    <a:pt x="2687" y="139"/>
                  </a:lnTo>
                  <a:lnTo>
                    <a:pt x="2685" y="150"/>
                  </a:lnTo>
                  <a:lnTo>
                    <a:pt x="2682" y="162"/>
                  </a:lnTo>
                  <a:lnTo>
                    <a:pt x="2679" y="173"/>
                  </a:lnTo>
                  <a:lnTo>
                    <a:pt x="2677" y="185"/>
                  </a:lnTo>
                  <a:lnTo>
                    <a:pt x="2674" y="197"/>
                  </a:lnTo>
                  <a:lnTo>
                    <a:pt x="2672" y="208"/>
                  </a:lnTo>
                  <a:lnTo>
                    <a:pt x="2669" y="220"/>
                  </a:lnTo>
                  <a:lnTo>
                    <a:pt x="2667" y="231"/>
                  </a:lnTo>
                  <a:lnTo>
                    <a:pt x="2663" y="242"/>
                  </a:lnTo>
                  <a:lnTo>
                    <a:pt x="2661" y="254"/>
                  </a:lnTo>
                  <a:lnTo>
                    <a:pt x="2658" y="266"/>
                  </a:lnTo>
                  <a:lnTo>
                    <a:pt x="2655" y="277"/>
                  </a:lnTo>
                  <a:lnTo>
                    <a:pt x="2652" y="289"/>
                  </a:lnTo>
                  <a:lnTo>
                    <a:pt x="2649" y="300"/>
                  </a:lnTo>
                  <a:lnTo>
                    <a:pt x="2646" y="312"/>
                  </a:lnTo>
                  <a:lnTo>
                    <a:pt x="2644" y="324"/>
                  </a:lnTo>
                  <a:lnTo>
                    <a:pt x="2641" y="335"/>
                  </a:lnTo>
                  <a:lnTo>
                    <a:pt x="2638" y="347"/>
                  </a:lnTo>
                  <a:lnTo>
                    <a:pt x="2634" y="358"/>
                  </a:lnTo>
                  <a:lnTo>
                    <a:pt x="2631" y="370"/>
                  </a:lnTo>
                  <a:lnTo>
                    <a:pt x="2628" y="381"/>
                  </a:lnTo>
                  <a:lnTo>
                    <a:pt x="2625" y="393"/>
                  </a:lnTo>
                  <a:lnTo>
                    <a:pt x="2622" y="404"/>
                  </a:lnTo>
                  <a:lnTo>
                    <a:pt x="2619" y="416"/>
                  </a:lnTo>
                  <a:lnTo>
                    <a:pt x="2615" y="428"/>
                  </a:lnTo>
                  <a:lnTo>
                    <a:pt x="2612" y="439"/>
                  </a:lnTo>
                  <a:lnTo>
                    <a:pt x="2609" y="451"/>
                  </a:lnTo>
                  <a:lnTo>
                    <a:pt x="2606" y="462"/>
                  </a:lnTo>
                  <a:lnTo>
                    <a:pt x="2602" y="473"/>
                  </a:lnTo>
                  <a:lnTo>
                    <a:pt x="2599" y="485"/>
                  </a:lnTo>
                  <a:lnTo>
                    <a:pt x="2596" y="497"/>
                  </a:lnTo>
                  <a:lnTo>
                    <a:pt x="2592" y="509"/>
                  </a:lnTo>
                  <a:lnTo>
                    <a:pt x="2589" y="520"/>
                  </a:lnTo>
                  <a:lnTo>
                    <a:pt x="2585" y="531"/>
                  </a:lnTo>
                  <a:lnTo>
                    <a:pt x="2582" y="543"/>
                  </a:lnTo>
                  <a:lnTo>
                    <a:pt x="2578" y="554"/>
                  </a:lnTo>
                  <a:lnTo>
                    <a:pt x="2575" y="566"/>
                  </a:lnTo>
                  <a:lnTo>
                    <a:pt x="2571" y="577"/>
                  </a:lnTo>
                  <a:lnTo>
                    <a:pt x="2568" y="589"/>
                  </a:lnTo>
                  <a:lnTo>
                    <a:pt x="2564" y="601"/>
                  </a:lnTo>
                  <a:lnTo>
                    <a:pt x="2561" y="612"/>
                  </a:lnTo>
                  <a:lnTo>
                    <a:pt x="2557" y="624"/>
                  </a:lnTo>
                  <a:lnTo>
                    <a:pt x="2553" y="635"/>
                  </a:lnTo>
                  <a:lnTo>
                    <a:pt x="2550" y="647"/>
                  </a:lnTo>
                  <a:lnTo>
                    <a:pt x="2546" y="659"/>
                  </a:lnTo>
                  <a:lnTo>
                    <a:pt x="2543" y="670"/>
                  </a:lnTo>
                  <a:lnTo>
                    <a:pt x="2539" y="682"/>
                  </a:lnTo>
                  <a:lnTo>
                    <a:pt x="2535" y="693"/>
                  </a:lnTo>
                  <a:lnTo>
                    <a:pt x="2531" y="704"/>
                  </a:lnTo>
                  <a:lnTo>
                    <a:pt x="2528" y="716"/>
                  </a:lnTo>
                  <a:lnTo>
                    <a:pt x="2523" y="728"/>
                  </a:lnTo>
                  <a:lnTo>
                    <a:pt x="2520" y="740"/>
                  </a:lnTo>
                  <a:lnTo>
                    <a:pt x="2516" y="751"/>
                  </a:lnTo>
                  <a:lnTo>
                    <a:pt x="2512" y="762"/>
                  </a:lnTo>
                  <a:lnTo>
                    <a:pt x="2509" y="774"/>
                  </a:lnTo>
                  <a:lnTo>
                    <a:pt x="2504" y="785"/>
                  </a:lnTo>
                  <a:lnTo>
                    <a:pt x="2501" y="797"/>
                  </a:lnTo>
                  <a:lnTo>
                    <a:pt x="2497" y="808"/>
                  </a:lnTo>
                  <a:lnTo>
                    <a:pt x="2493" y="820"/>
                  </a:lnTo>
                  <a:lnTo>
                    <a:pt x="2489" y="832"/>
                  </a:lnTo>
                  <a:lnTo>
                    <a:pt x="2485" y="843"/>
                  </a:lnTo>
                  <a:lnTo>
                    <a:pt x="2481" y="855"/>
                  </a:lnTo>
                  <a:lnTo>
                    <a:pt x="2477" y="866"/>
                  </a:lnTo>
                  <a:lnTo>
                    <a:pt x="2473" y="878"/>
                  </a:lnTo>
                  <a:lnTo>
                    <a:pt x="2469" y="889"/>
                  </a:lnTo>
                  <a:lnTo>
                    <a:pt x="2465" y="901"/>
                  </a:lnTo>
                  <a:lnTo>
                    <a:pt x="2461" y="913"/>
                  </a:lnTo>
                  <a:lnTo>
                    <a:pt x="2457" y="924"/>
                  </a:lnTo>
                  <a:lnTo>
                    <a:pt x="2453" y="935"/>
                  </a:lnTo>
                  <a:lnTo>
                    <a:pt x="2449" y="947"/>
                  </a:lnTo>
                  <a:lnTo>
                    <a:pt x="2445" y="959"/>
                  </a:lnTo>
                  <a:lnTo>
                    <a:pt x="2441" y="971"/>
                  </a:lnTo>
                  <a:lnTo>
                    <a:pt x="2437" y="982"/>
                  </a:lnTo>
                  <a:lnTo>
                    <a:pt x="2433" y="993"/>
                  </a:lnTo>
                  <a:lnTo>
                    <a:pt x="2429" y="1005"/>
                  </a:lnTo>
                  <a:lnTo>
                    <a:pt x="2424" y="1016"/>
                  </a:lnTo>
                  <a:lnTo>
                    <a:pt x="2420" y="1028"/>
                  </a:lnTo>
                  <a:lnTo>
                    <a:pt x="2416" y="1040"/>
                  </a:lnTo>
                  <a:lnTo>
                    <a:pt x="2412" y="1051"/>
                  </a:lnTo>
                  <a:lnTo>
                    <a:pt x="2408" y="1063"/>
                  </a:lnTo>
                  <a:lnTo>
                    <a:pt x="2404" y="1074"/>
                  </a:lnTo>
                  <a:lnTo>
                    <a:pt x="2400" y="1086"/>
                  </a:lnTo>
                  <a:lnTo>
                    <a:pt x="2395" y="1097"/>
                  </a:lnTo>
                  <a:lnTo>
                    <a:pt x="2391" y="1108"/>
                  </a:lnTo>
                  <a:lnTo>
                    <a:pt x="2387" y="1120"/>
                  </a:lnTo>
                  <a:lnTo>
                    <a:pt x="2383" y="1132"/>
                  </a:lnTo>
                  <a:lnTo>
                    <a:pt x="2378" y="1144"/>
                  </a:lnTo>
                  <a:lnTo>
                    <a:pt x="2374" y="1155"/>
                  </a:lnTo>
                  <a:lnTo>
                    <a:pt x="2370" y="1166"/>
                  </a:lnTo>
                  <a:lnTo>
                    <a:pt x="2365" y="1178"/>
                  </a:lnTo>
                  <a:lnTo>
                    <a:pt x="2361" y="1190"/>
                  </a:lnTo>
                  <a:lnTo>
                    <a:pt x="2357" y="1201"/>
                  </a:lnTo>
                  <a:lnTo>
                    <a:pt x="2352" y="1213"/>
                  </a:lnTo>
                  <a:lnTo>
                    <a:pt x="2348" y="1224"/>
                  </a:lnTo>
                  <a:lnTo>
                    <a:pt x="2343" y="1236"/>
                  </a:lnTo>
                  <a:lnTo>
                    <a:pt x="2339" y="1247"/>
                  </a:lnTo>
                  <a:lnTo>
                    <a:pt x="2335" y="1259"/>
                  </a:lnTo>
                  <a:lnTo>
                    <a:pt x="2331" y="1271"/>
                  </a:lnTo>
                  <a:lnTo>
                    <a:pt x="2326" y="1282"/>
                  </a:lnTo>
                  <a:lnTo>
                    <a:pt x="2322" y="1294"/>
                  </a:lnTo>
                  <a:lnTo>
                    <a:pt x="2317" y="1305"/>
                  </a:lnTo>
                  <a:lnTo>
                    <a:pt x="2312" y="1317"/>
                  </a:lnTo>
                  <a:lnTo>
                    <a:pt x="2308" y="1328"/>
                  </a:lnTo>
                  <a:lnTo>
                    <a:pt x="2304" y="1339"/>
                  </a:lnTo>
                  <a:lnTo>
                    <a:pt x="2299" y="1351"/>
                  </a:lnTo>
                  <a:lnTo>
                    <a:pt x="2295" y="1363"/>
                  </a:lnTo>
                  <a:lnTo>
                    <a:pt x="2290" y="1375"/>
                  </a:lnTo>
                  <a:lnTo>
                    <a:pt x="2286" y="1386"/>
                  </a:lnTo>
                  <a:lnTo>
                    <a:pt x="2281" y="1397"/>
                  </a:lnTo>
                  <a:lnTo>
                    <a:pt x="2276" y="1409"/>
                  </a:lnTo>
                  <a:lnTo>
                    <a:pt x="2272" y="1420"/>
                  </a:lnTo>
                  <a:lnTo>
                    <a:pt x="2268" y="1432"/>
                  </a:lnTo>
                  <a:lnTo>
                    <a:pt x="2263" y="1444"/>
                  </a:lnTo>
                  <a:lnTo>
                    <a:pt x="2258" y="1455"/>
                  </a:lnTo>
                  <a:lnTo>
                    <a:pt x="2254" y="1467"/>
                  </a:lnTo>
                  <a:lnTo>
                    <a:pt x="2249" y="1478"/>
                  </a:lnTo>
                  <a:lnTo>
                    <a:pt x="2244" y="1490"/>
                  </a:lnTo>
                  <a:lnTo>
                    <a:pt x="2240" y="1502"/>
                  </a:lnTo>
                  <a:lnTo>
                    <a:pt x="2234" y="1513"/>
                  </a:lnTo>
                  <a:lnTo>
                    <a:pt x="2230" y="1525"/>
                  </a:lnTo>
                  <a:lnTo>
                    <a:pt x="2225" y="1536"/>
                  </a:lnTo>
                  <a:lnTo>
                    <a:pt x="2221" y="1548"/>
                  </a:lnTo>
                  <a:lnTo>
                    <a:pt x="2216" y="1559"/>
                  </a:lnTo>
                  <a:lnTo>
                    <a:pt x="2211" y="1570"/>
                  </a:lnTo>
                  <a:lnTo>
                    <a:pt x="2206" y="1582"/>
                  </a:lnTo>
                  <a:lnTo>
                    <a:pt x="2202" y="1594"/>
                  </a:lnTo>
                  <a:lnTo>
                    <a:pt x="2196" y="1606"/>
                  </a:lnTo>
                  <a:lnTo>
                    <a:pt x="2192" y="1617"/>
                  </a:lnTo>
                  <a:lnTo>
                    <a:pt x="2187" y="1628"/>
                  </a:lnTo>
                  <a:lnTo>
                    <a:pt x="2182" y="1640"/>
                  </a:lnTo>
                  <a:lnTo>
                    <a:pt x="2177" y="1651"/>
                  </a:lnTo>
                  <a:lnTo>
                    <a:pt x="2172" y="1663"/>
                  </a:lnTo>
                  <a:lnTo>
                    <a:pt x="2167" y="1675"/>
                  </a:lnTo>
                  <a:lnTo>
                    <a:pt x="2162" y="1686"/>
                  </a:lnTo>
                  <a:lnTo>
                    <a:pt x="2157" y="1698"/>
                  </a:lnTo>
                  <a:lnTo>
                    <a:pt x="2152" y="1709"/>
                  </a:lnTo>
                  <a:lnTo>
                    <a:pt x="2147" y="1721"/>
                  </a:lnTo>
                  <a:lnTo>
                    <a:pt x="2142" y="1732"/>
                  </a:lnTo>
                  <a:lnTo>
                    <a:pt x="2136" y="1744"/>
                  </a:lnTo>
                  <a:lnTo>
                    <a:pt x="2131" y="1755"/>
                  </a:lnTo>
                  <a:lnTo>
                    <a:pt x="2126" y="1767"/>
                  </a:lnTo>
                  <a:lnTo>
                    <a:pt x="2121" y="1779"/>
                  </a:lnTo>
                  <a:lnTo>
                    <a:pt x="2116" y="1790"/>
                  </a:lnTo>
                  <a:lnTo>
                    <a:pt x="2111" y="1802"/>
                  </a:lnTo>
                  <a:lnTo>
                    <a:pt x="2105" y="1813"/>
                  </a:lnTo>
                  <a:lnTo>
                    <a:pt x="2100" y="1825"/>
                  </a:lnTo>
                  <a:lnTo>
                    <a:pt x="2095" y="1837"/>
                  </a:lnTo>
                  <a:lnTo>
                    <a:pt x="2090" y="1848"/>
                  </a:lnTo>
                  <a:lnTo>
                    <a:pt x="2084" y="1859"/>
                  </a:lnTo>
                  <a:lnTo>
                    <a:pt x="2079" y="1871"/>
                  </a:lnTo>
                  <a:lnTo>
                    <a:pt x="2073" y="1882"/>
                  </a:lnTo>
                  <a:lnTo>
                    <a:pt x="2068" y="1894"/>
                  </a:lnTo>
                  <a:lnTo>
                    <a:pt x="2062" y="1906"/>
                  </a:lnTo>
                  <a:lnTo>
                    <a:pt x="2056" y="1917"/>
                  </a:lnTo>
                  <a:lnTo>
                    <a:pt x="2051" y="1929"/>
                  </a:lnTo>
                  <a:lnTo>
                    <a:pt x="2046" y="1940"/>
                  </a:lnTo>
                  <a:lnTo>
                    <a:pt x="2040" y="1952"/>
                  </a:lnTo>
                  <a:lnTo>
                    <a:pt x="2035" y="1963"/>
                  </a:lnTo>
                  <a:lnTo>
                    <a:pt x="2029" y="1975"/>
                  </a:lnTo>
                  <a:lnTo>
                    <a:pt x="2023" y="1986"/>
                  </a:lnTo>
                  <a:lnTo>
                    <a:pt x="2017" y="1998"/>
                  </a:lnTo>
                  <a:lnTo>
                    <a:pt x="2011" y="2010"/>
                  </a:lnTo>
                  <a:lnTo>
                    <a:pt x="2005" y="2021"/>
                  </a:lnTo>
                  <a:lnTo>
                    <a:pt x="2000" y="2033"/>
                  </a:lnTo>
                  <a:lnTo>
                    <a:pt x="1994" y="2044"/>
                  </a:lnTo>
                  <a:lnTo>
                    <a:pt x="1988" y="2056"/>
                  </a:lnTo>
                  <a:lnTo>
                    <a:pt x="1982" y="2067"/>
                  </a:lnTo>
                  <a:lnTo>
                    <a:pt x="1976" y="2079"/>
                  </a:lnTo>
                  <a:lnTo>
                    <a:pt x="1970" y="2090"/>
                  </a:lnTo>
                  <a:lnTo>
                    <a:pt x="1964" y="2102"/>
                  </a:lnTo>
                  <a:lnTo>
                    <a:pt x="1957" y="2113"/>
                  </a:lnTo>
                  <a:lnTo>
                    <a:pt x="1951" y="2125"/>
                  </a:lnTo>
                  <a:lnTo>
                    <a:pt x="1945" y="2137"/>
                  </a:lnTo>
                  <a:lnTo>
                    <a:pt x="1939" y="2148"/>
                  </a:lnTo>
                  <a:lnTo>
                    <a:pt x="1932" y="2160"/>
                  </a:lnTo>
                  <a:lnTo>
                    <a:pt x="1926" y="2171"/>
                  </a:lnTo>
                  <a:lnTo>
                    <a:pt x="1920" y="2183"/>
                  </a:lnTo>
                  <a:lnTo>
                    <a:pt x="1913" y="2194"/>
                  </a:lnTo>
                  <a:lnTo>
                    <a:pt x="1907" y="2206"/>
                  </a:lnTo>
                  <a:lnTo>
                    <a:pt x="1900" y="2217"/>
                  </a:lnTo>
                  <a:lnTo>
                    <a:pt x="1894" y="2229"/>
                  </a:lnTo>
                  <a:lnTo>
                    <a:pt x="1887" y="2241"/>
                  </a:lnTo>
                  <a:lnTo>
                    <a:pt x="1880" y="2252"/>
                  </a:lnTo>
                  <a:lnTo>
                    <a:pt x="1873" y="2263"/>
                  </a:lnTo>
                  <a:lnTo>
                    <a:pt x="1867" y="2275"/>
                  </a:lnTo>
                  <a:lnTo>
                    <a:pt x="1859" y="2286"/>
                  </a:lnTo>
                  <a:lnTo>
                    <a:pt x="1853" y="2298"/>
                  </a:lnTo>
                  <a:lnTo>
                    <a:pt x="1846" y="2310"/>
                  </a:lnTo>
                  <a:lnTo>
                    <a:pt x="1839" y="2321"/>
                  </a:lnTo>
                  <a:lnTo>
                    <a:pt x="1832" y="2333"/>
                  </a:lnTo>
                  <a:lnTo>
                    <a:pt x="1824" y="2344"/>
                  </a:lnTo>
                  <a:lnTo>
                    <a:pt x="1817" y="2356"/>
                  </a:lnTo>
                  <a:lnTo>
                    <a:pt x="1810" y="2368"/>
                  </a:lnTo>
                  <a:lnTo>
                    <a:pt x="1803" y="2379"/>
                  </a:lnTo>
                  <a:lnTo>
                    <a:pt x="1796" y="2391"/>
                  </a:lnTo>
                  <a:lnTo>
                    <a:pt x="1788" y="2402"/>
                  </a:lnTo>
                  <a:lnTo>
                    <a:pt x="1780" y="2414"/>
                  </a:lnTo>
                  <a:lnTo>
                    <a:pt x="1773" y="2425"/>
                  </a:lnTo>
                  <a:lnTo>
                    <a:pt x="1765" y="2437"/>
                  </a:lnTo>
                  <a:lnTo>
                    <a:pt x="1757" y="2448"/>
                  </a:lnTo>
                  <a:lnTo>
                    <a:pt x="1749" y="2460"/>
                  </a:lnTo>
                  <a:lnTo>
                    <a:pt x="1742" y="2472"/>
                  </a:lnTo>
                  <a:lnTo>
                    <a:pt x="1734" y="2483"/>
                  </a:lnTo>
                  <a:lnTo>
                    <a:pt x="1726" y="2494"/>
                  </a:lnTo>
                  <a:lnTo>
                    <a:pt x="1718" y="2506"/>
                  </a:lnTo>
                  <a:lnTo>
                    <a:pt x="1710" y="2517"/>
                  </a:lnTo>
                  <a:lnTo>
                    <a:pt x="1702" y="2529"/>
                  </a:lnTo>
                  <a:lnTo>
                    <a:pt x="1693" y="2541"/>
                  </a:lnTo>
                  <a:lnTo>
                    <a:pt x="1685" y="2552"/>
                  </a:lnTo>
                  <a:lnTo>
                    <a:pt x="1677" y="2564"/>
                  </a:lnTo>
                  <a:lnTo>
                    <a:pt x="1668" y="2575"/>
                  </a:lnTo>
                  <a:lnTo>
                    <a:pt x="1660" y="2587"/>
                  </a:lnTo>
                  <a:lnTo>
                    <a:pt x="1651" y="2598"/>
                  </a:lnTo>
                  <a:lnTo>
                    <a:pt x="1642" y="2610"/>
                  </a:lnTo>
                  <a:lnTo>
                    <a:pt x="1633" y="2622"/>
                  </a:lnTo>
                  <a:lnTo>
                    <a:pt x="1625" y="2633"/>
                  </a:lnTo>
                  <a:lnTo>
                    <a:pt x="1615" y="2645"/>
                  </a:lnTo>
                  <a:lnTo>
                    <a:pt x="1607" y="2656"/>
                  </a:lnTo>
                  <a:lnTo>
                    <a:pt x="1597" y="2668"/>
                  </a:lnTo>
                  <a:lnTo>
                    <a:pt x="1588" y="2680"/>
                  </a:lnTo>
                  <a:lnTo>
                    <a:pt x="1579" y="2691"/>
                  </a:lnTo>
                  <a:lnTo>
                    <a:pt x="1570" y="2703"/>
                  </a:lnTo>
                  <a:lnTo>
                    <a:pt x="1560" y="2714"/>
                  </a:lnTo>
                  <a:lnTo>
                    <a:pt x="1551" y="2725"/>
                  </a:lnTo>
                  <a:lnTo>
                    <a:pt x="1541" y="2737"/>
                  </a:lnTo>
                  <a:lnTo>
                    <a:pt x="1531" y="2748"/>
                  </a:lnTo>
                  <a:lnTo>
                    <a:pt x="1521" y="2760"/>
                  </a:lnTo>
                  <a:lnTo>
                    <a:pt x="1511" y="2772"/>
                  </a:lnTo>
                  <a:lnTo>
                    <a:pt x="1501" y="2783"/>
                  </a:lnTo>
                  <a:lnTo>
                    <a:pt x="1491" y="2795"/>
                  </a:lnTo>
                  <a:lnTo>
                    <a:pt x="1481" y="2806"/>
                  </a:lnTo>
                  <a:lnTo>
                    <a:pt x="1471" y="2818"/>
                  </a:lnTo>
                  <a:lnTo>
                    <a:pt x="1460" y="2829"/>
                  </a:lnTo>
                  <a:lnTo>
                    <a:pt x="1449" y="2841"/>
                  </a:lnTo>
                  <a:lnTo>
                    <a:pt x="1439" y="2853"/>
                  </a:lnTo>
                  <a:lnTo>
                    <a:pt x="1428" y="2864"/>
                  </a:lnTo>
                  <a:lnTo>
                    <a:pt x="1417" y="2876"/>
                  </a:lnTo>
                  <a:lnTo>
                    <a:pt x="1406" y="2887"/>
                  </a:lnTo>
                  <a:lnTo>
                    <a:pt x="1395" y="2899"/>
                  </a:lnTo>
                  <a:lnTo>
                    <a:pt x="1384" y="2910"/>
                  </a:lnTo>
                  <a:lnTo>
                    <a:pt x="1373" y="2922"/>
                  </a:lnTo>
                  <a:lnTo>
                    <a:pt x="1362" y="2933"/>
                  </a:lnTo>
                  <a:lnTo>
                    <a:pt x="1350" y="2945"/>
                  </a:lnTo>
                  <a:lnTo>
                    <a:pt x="1338" y="2956"/>
                  </a:lnTo>
                  <a:lnTo>
                    <a:pt x="1326" y="2968"/>
                  </a:lnTo>
                  <a:lnTo>
                    <a:pt x="1315" y="2979"/>
                  </a:lnTo>
                  <a:lnTo>
                    <a:pt x="1303" y="2991"/>
                  </a:lnTo>
                  <a:lnTo>
                    <a:pt x="1290" y="3003"/>
                  </a:lnTo>
                  <a:lnTo>
                    <a:pt x="1279" y="3014"/>
                  </a:lnTo>
                  <a:lnTo>
                    <a:pt x="1266" y="3026"/>
                  </a:lnTo>
                  <a:lnTo>
                    <a:pt x="1254" y="3037"/>
                  </a:lnTo>
                  <a:lnTo>
                    <a:pt x="1241" y="3049"/>
                  </a:lnTo>
                  <a:lnTo>
                    <a:pt x="1228" y="3060"/>
                  </a:lnTo>
                  <a:lnTo>
                    <a:pt x="1215" y="3072"/>
                  </a:lnTo>
                  <a:lnTo>
                    <a:pt x="1203" y="3084"/>
                  </a:lnTo>
                  <a:lnTo>
                    <a:pt x="1189" y="3095"/>
                  </a:lnTo>
                  <a:lnTo>
                    <a:pt x="1176" y="3107"/>
                  </a:lnTo>
                  <a:lnTo>
                    <a:pt x="1163" y="3118"/>
                  </a:lnTo>
                  <a:lnTo>
                    <a:pt x="1150" y="3129"/>
                  </a:lnTo>
                  <a:lnTo>
                    <a:pt x="1135" y="3141"/>
                  </a:lnTo>
                  <a:lnTo>
                    <a:pt x="1122" y="3153"/>
                  </a:lnTo>
                  <a:lnTo>
                    <a:pt x="1108" y="3164"/>
                  </a:lnTo>
                  <a:lnTo>
                    <a:pt x="1094" y="3176"/>
                  </a:lnTo>
                  <a:lnTo>
                    <a:pt x="1080" y="3187"/>
                  </a:lnTo>
                  <a:lnTo>
                    <a:pt x="1066" y="3199"/>
                  </a:lnTo>
                  <a:lnTo>
                    <a:pt x="1051" y="3211"/>
                  </a:lnTo>
                  <a:lnTo>
                    <a:pt x="1036" y="3222"/>
                  </a:lnTo>
                  <a:lnTo>
                    <a:pt x="1022" y="3234"/>
                  </a:lnTo>
                  <a:lnTo>
                    <a:pt x="1007" y="3245"/>
                  </a:lnTo>
                  <a:lnTo>
                    <a:pt x="992" y="3257"/>
                  </a:lnTo>
                  <a:lnTo>
                    <a:pt x="977" y="3268"/>
                  </a:lnTo>
                  <a:lnTo>
                    <a:pt x="961" y="3280"/>
                  </a:lnTo>
                  <a:lnTo>
                    <a:pt x="946" y="3291"/>
                  </a:lnTo>
                  <a:lnTo>
                    <a:pt x="930" y="3303"/>
                  </a:lnTo>
                  <a:lnTo>
                    <a:pt x="914" y="3315"/>
                  </a:lnTo>
                  <a:lnTo>
                    <a:pt x="898" y="3326"/>
                  </a:lnTo>
                  <a:lnTo>
                    <a:pt x="882" y="3338"/>
                  </a:lnTo>
                  <a:lnTo>
                    <a:pt x="866" y="3349"/>
                  </a:lnTo>
                  <a:lnTo>
                    <a:pt x="849" y="3360"/>
                  </a:lnTo>
                  <a:lnTo>
                    <a:pt x="832" y="3372"/>
                  </a:lnTo>
                  <a:lnTo>
                    <a:pt x="816" y="3384"/>
                  </a:lnTo>
                  <a:lnTo>
                    <a:pt x="799" y="3395"/>
                  </a:lnTo>
                  <a:lnTo>
                    <a:pt x="782" y="3407"/>
                  </a:lnTo>
                  <a:lnTo>
                    <a:pt x="764" y="3418"/>
                  </a:lnTo>
                  <a:lnTo>
                    <a:pt x="747" y="3430"/>
                  </a:lnTo>
                  <a:lnTo>
                    <a:pt x="729" y="3441"/>
                  </a:lnTo>
                  <a:lnTo>
                    <a:pt x="711" y="3453"/>
                  </a:lnTo>
                  <a:lnTo>
                    <a:pt x="693" y="3464"/>
                  </a:lnTo>
                  <a:lnTo>
                    <a:pt x="0" y="3464"/>
                  </a:lnTo>
                  <a:close/>
                </a:path>
              </a:pathLst>
            </a:custGeom>
            <a:noFill/>
            <a:ln w="1588" cap="rnd">
              <a:solidFill>
                <a:srgbClr val="EFF3F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5" name="Freeform 10">
              <a:extLst>
                <a:ext uri="{FF2B5EF4-FFF2-40B4-BE49-F238E27FC236}">
                  <a16:creationId xmlns:a16="http://schemas.microsoft.com/office/drawing/2014/main" xmlns="" id="{574FC535-83F0-4D60-A3C6-5473B52024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9414" y="482601"/>
              <a:ext cx="4405313" cy="5499100"/>
            </a:xfrm>
            <a:custGeom>
              <a:avLst/>
              <a:gdLst>
                <a:gd name="T0" fmla="*/ 156 w 2775"/>
                <a:gd name="T1" fmla="*/ 3360 h 3464"/>
                <a:gd name="T2" fmla="*/ 314 w 2775"/>
                <a:gd name="T3" fmla="*/ 3245 h 3464"/>
                <a:gd name="T4" fmla="*/ 457 w 2775"/>
                <a:gd name="T5" fmla="*/ 3129 h 3464"/>
                <a:gd name="T6" fmla="*/ 586 w 2775"/>
                <a:gd name="T7" fmla="*/ 3014 h 3464"/>
                <a:gd name="T8" fmla="*/ 702 w 2775"/>
                <a:gd name="T9" fmla="*/ 2899 h 3464"/>
                <a:gd name="T10" fmla="*/ 808 w 2775"/>
                <a:gd name="T11" fmla="*/ 2783 h 3464"/>
                <a:gd name="T12" fmla="*/ 904 w 2775"/>
                <a:gd name="T13" fmla="*/ 2668 h 3464"/>
                <a:gd name="T14" fmla="*/ 992 w 2775"/>
                <a:gd name="T15" fmla="*/ 2552 h 3464"/>
                <a:gd name="T16" fmla="*/ 1072 w 2775"/>
                <a:gd name="T17" fmla="*/ 2437 h 3464"/>
                <a:gd name="T18" fmla="*/ 1146 w 2775"/>
                <a:gd name="T19" fmla="*/ 2321 h 3464"/>
                <a:gd name="T20" fmla="*/ 1214 w 2775"/>
                <a:gd name="T21" fmla="*/ 2206 h 3464"/>
                <a:gd name="T22" fmla="*/ 1277 w 2775"/>
                <a:gd name="T23" fmla="*/ 2090 h 3464"/>
                <a:gd name="T24" fmla="*/ 1336 w 2775"/>
                <a:gd name="T25" fmla="*/ 1975 h 3464"/>
                <a:gd name="T26" fmla="*/ 1391 w 2775"/>
                <a:gd name="T27" fmla="*/ 1859 h 3464"/>
                <a:gd name="T28" fmla="*/ 1443 w 2775"/>
                <a:gd name="T29" fmla="*/ 1744 h 3464"/>
                <a:gd name="T30" fmla="*/ 1494 w 2775"/>
                <a:gd name="T31" fmla="*/ 1628 h 3464"/>
                <a:gd name="T32" fmla="*/ 1541 w 2775"/>
                <a:gd name="T33" fmla="*/ 1513 h 3464"/>
                <a:gd name="T34" fmla="*/ 1588 w 2775"/>
                <a:gd name="T35" fmla="*/ 1397 h 3464"/>
                <a:gd name="T36" fmla="*/ 1633 w 2775"/>
                <a:gd name="T37" fmla="*/ 1282 h 3464"/>
                <a:gd name="T38" fmla="*/ 1677 w 2775"/>
                <a:gd name="T39" fmla="*/ 1166 h 3464"/>
                <a:gd name="T40" fmla="*/ 1719 w 2775"/>
                <a:gd name="T41" fmla="*/ 1051 h 3464"/>
                <a:gd name="T42" fmla="*/ 1760 w 2775"/>
                <a:gd name="T43" fmla="*/ 935 h 3464"/>
                <a:gd name="T44" fmla="*/ 1800 w 2775"/>
                <a:gd name="T45" fmla="*/ 820 h 3464"/>
                <a:gd name="T46" fmla="*/ 1838 w 2775"/>
                <a:gd name="T47" fmla="*/ 704 h 3464"/>
                <a:gd name="T48" fmla="*/ 1875 w 2775"/>
                <a:gd name="T49" fmla="*/ 589 h 3464"/>
                <a:gd name="T50" fmla="*/ 1909 w 2775"/>
                <a:gd name="T51" fmla="*/ 473 h 3464"/>
                <a:gd name="T52" fmla="*/ 1941 w 2775"/>
                <a:gd name="T53" fmla="*/ 358 h 3464"/>
                <a:gd name="T54" fmla="*/ 1970 w 2775"/>
                <a:gd name="T55" fmla="*/ 242 h 3464"/>
                <a:gd name="T56" fmla="*/ 1996 w 2775"/>
                <a:gd name="T57" fmla="*/ 127 h 3464"/>
                <a:gd name="T58" fmla="*/ 2018 w 2775"/>
                <a:gd name="T59" fmla="*/ 12 h 3464"/>
                <a:gd name="T60" fmla="*/ 2775 w 2775"/>
                <a:gd name="T61" fmla="*/ 93 h 3464"/>
                <a:gd name="T62" fmla="*/ 2775 w 2775"/>
                <a:gd name="T63" fmla="*/ 208 h 3464"/>
                <a:gd name="T64" fmla="*/ 2775 w 2775"/>
                <a:gd name="T65" fmla="*/ 324 h 3464"/>
                <a:gd name="T66" fmla="*/ 2775 w 2775"/>
                <a:gd name="T67" fmla="*/ 439 h 3464"/>
                <a:gd name="T68" fmla="*/ 2775 w 2775"/>
                <a:gd name="T69" fmla="*/ 554 h 3464"/>
                <a:gd name="T70" fmla="*/ 2775 w 2775"/>
                <a:gd name="T71" fmla="*/ 670 h 3464"/>
                <a:gd name="T72" fmla="*/ 2775 w 2775"/>
                <a:gd name="T73" fmla="*/ 785 h 3464"/>
                <a:gd name="T74" fmla="*/ 2775 w 2775"/>
                <a:gd name="T75" fmla="*/ 901 h 3464"/>
                <a:gd name="T76" fmla="*/ 2775 w 2775"/>
                <a:gd name="T77" fmla="*/ 1016 h 3464"/>
                <a:gd name="T78" fmla="*/ 2775 w 2775"/>
                <a:gd name="T79" fmla="*/ 1132 h 3464"/>
                <a:gd name="T80" fmla="*/ 2775 w 2775"/>
                <a:gd name="T81" fmla="*/ 1247 h 3464"/>
                <a:gd name="T82" fmla="*/ 2775 w 2775"/>
                <a:gd name="T83" fmla="*/ 1363 h 3464"/>
                <a:gd name="T84" fmla="*/ 2775 w 2775"/>
                <a:gd name="T85" fmla="*/ 1478 h 3464"/>
                <a:gd name="T86" fmla="*/ 2775 w 2775"/>
                <a:gd name="T87" fmla="*/ 1594 h 3464"/>
                <a:gd name="T88" fmla="*/ 2775 w 2775"/>
                <a:gd name="T89" fmla="*/ 1709 h 3464"/>
                <a:gd name="T90" fmla="*/ 2775 w 2775"/>
                <a:gd name="T91" fmla="*/ 1825 h 3464"/>
                <a:gd name="T92" fmla="*/ 2775 w 2775"/>
                <a:gd name="T93" fmla="*/ 1940 h 3464"/>
                <a:gd name="T94" fmla="*/ 2775 w 2775"/>
                <a:gd name="T95" fmla="*/ 2056 h 3464"/>
                <a:gd name="T96" fmla="*/ 2775 w 2775"/>
                <a:gd name="T97" fmla="*/ 2171 h 3464"/>
                <a:gd name="T98" fmla="*/ 2775 w 2775"/>
                <a:gd name="T99" fmla="*/ 2286 h 3464"/>
                <a:gd name="T100" fmla="*/ 2775 w 2775"/>
                <a:gd name="T101" fmla="*/ 2402 h 3464"/>
                <a:gd name="T102" fmla="*/ 2775 w 2775"/>
                <a:gd name="T103" fmla="*/ 2517 h 3464"/>
                <a:gd name="T104" fmla="*/ 2775 w 2775"/>
                <a:gd name="T105" fmla="*/ 2633 h 3464"/>
                <a:gd name="T106" fmla="*/ 2775 w 2775"/>
                <a:gd name="T107" fmla="*/ 2748 h 3464"/>
                <a:gd name="T108" fmla="*/ 2775 w 2775"/>
                <a:gd name="T109" fmla="*/ 2864 h 3464"/>
                <a:gd name="T110" fmla="*/ 2775 w 2775"/>
                <a:gd name="T111" fmla="*/ 2979 h 3464"/>
                <a:gd name="T112" fmla="*/ 2775 w 2775"/>
                <a:gd name="T113" fmla="*/ 3095 h 3464"/>
                <a:gd name="T114" fmla="*/ 2775 w 2775"/>
                <a:gd name="T115" fmla="*/ 3211 h 3464"/>
                <a:gd name="T116" fmla="*/ 2775 w 2775"/>
                <a:gd name="T117" fmla="*/ 3326 h 3464"/>
                <a:gd name="T118" fmla="*/ 2775 w 2775"/>
                <a:gd name="T119" fmla="*/ 3441 h 3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75" h="3464">
                  <a:moveTo>
                    <a:pt x="0" y="3464"/>
                  </a:moveTo>
                  <a:lnTo>
                    <a:pt x="18" y="3453"/>
                  </a:lnTo>
                  <a:lnTo>
                    <a:pt x="36" y="3441"/>
                  </a:lnTo>
                  <a:lnTo>
                    <a:pt x="54" y="3430"/>
                  </a:lnTo>
                  <a:lnTo>
                    <a:pt x="71" y="3418"/>
                  </a:lnTo>
                  <a:lnTo>
                    <a:pt x="89" y="3407"/>
                  </a:lnTo>
                  <a:lnTo>
                    <a:pt x="106" y="3395"/>
                  </a:lnTo>
                  <a:lnTo>
                    <a:pt x="123" y="3384"/>
                  </a:lnTo>
                  <a:lnTo>
                    <a:pt x="139" y="3372"/>
                  </a:lnTo>
                  <a:lnTo>
                    <a:pt x="156" y="3360"/>
                  </a:lnTo>
                  <a:lnTo>
                    <a:pt x="173" y="3349"/>
                  </a:lnTo>
                  <a:lnTo>
                    <a:pt x="189" y="3338"/>
                  </a:lnTo>
                  <a:lnTo>
                    <a:pt x="205" y="3326"/>
                  </a:lnTo>
                  <a:lnTo>
                    <a:pt x="221" y="3315"/>
                  </a:lnTo>
                  <a:lnTo>
                    <a:pt x="237" y="3303"/>
                  </a:lnTo>
                  <a:lnTo>
                    <a:pt x="253" y="3291"/>
                  </a:lnTo>
                  <a:lnTo>
                    <a:pt x="268" y="3280"/>
                  </a:lnTo>
                  <a:lnTo>
                    <a:pt x="284" y="3268"/>
                  </a:lnTo>
                  <a:lnTo>
                    <a:pt x="299" y="3257"/>
                  </a:lnTo>
                  <a:lnTo>
                    <a:pt x="314" y="3245"/>
                  </a:lnTo>
                  <a:lnTo>
                    <a:pt x="329" y="3234"/>
                  </a:lnTo>
                  <a:lnTo>
                    <a:pt x="343" y="3222"/>
                  </a:lnTo>
                  <a:lnTo>
                    <a:pt x="358" y="3211"/>
                  </a:lnTo>
                  <a:lnTo>
                    <a:pt x="373" y="3199"/>
                  </a:lnTo>
                  <a:lnTo>
                    <a:pt x="387" y="3187"/>
                  </a:lnTo>
                  <a:lnTo>
                    <a:pt x="401" y="3176"/>
                  </a:lnTo>
                  <a:lnTo>
                    <a:pt x="415" y="3164"/>
                  </a:lnTo>
                  <a:lnTo>
                    <a:pt x="429" y="3153"/>
                  </a:lnTo>
                  <a:lnTo>
                    <a:pt x="442" y="3141"/>
                  </a:lnTo>
                  <a:lnTo>
                    <a:pt x="457" y="3129"/>
                  </a:lnTo>
                  <a:lnTo>
                    <a:pt x="470" y="3118"/>
                  </a:lnTo>
                  <a:lnTo>
                    <a:pt x="483" y="3107"/>
                  </a:lnTo>
                  <a:lnTo>
                    <a:pt x="496" y="3095"/>
                  </a:lnTo>
                  <a:lnTo>
                    <a:pt x="510" y="3084"/>
                  </a:lnTo>
                  <a:lnTo>
                    <a:pt x="522" y="3072"/>
                  </a:lnTo>
                  <a:lnTo>
                    <a:pt x="535" y="3060"/>
                  </a:lnTo>
                  <a:lnTo>
                    <a:pt x="548" y="3049"/>
                  </a:lnTo>
                  <a:lnTo>
                    <a:pt x="561" y="3037"/>
                  </a:lnTo>
                  <a:lnTo>
                    <a:pt x="573" y="3026"/>
                  </a:lnTo>
                  <a:lnTo>
                    <a:pt x="586" y="3014"/>
                  </a:lnTo>
                  <a:lnTo>
                    <a:pt x="597" y="3003"/>
                  </a:lnTo>
                  <a:lnTo>
                    <a:pt x="610" y="2991"/>
                  </a:lnTo>
                  <a:lnTo>
                    <a:pt x="622" y="2979"/>
                  </a:lnTo>
                  <a:lnTo>
                    <a:pt x="633" y="2968"/>
                  </a:lnTo>
                  <a:lnTo>
                    <a:pt x="645" y="2956"/>
                  </a:lnTo>
                  <a:lnTo>
                    <a:pt x="657" y="2945"/>
                  </a:lnTo>
                  <a:lnTo>
                    <a:pt x="669" y="2933"/>
                  </a:lnTo>
                  <a:lnTo>
                    <a:pt x="680" y="2922"/>
                  </a:lnTo>
                  <a:lnTo>
                    <a:pt x="691" y="2910"/>
                  </a:lnTo>
                  <a:lnTo>
                    <a:pt x="702" y="2899"/>
                  </a:lnTo>
                  <a:lnTo>
                    <a:pt x="713" y="2887"/>
                  </a:lnTo>
                  <a:lnTo>
                    <a:pt x="724" y="2876"/>
                  </a:lnTo>
                  <a:lnTo>
                    <a:pt x="735" y="2864"/>
                  </a:lnTo>
                  <a:lnTo>
                    <a:pt x="746" y="2853"/>
                  </a:lnTo>
                  <a:lnTo>
                    <a:pt x="756" y="2841"/>
                  </a:lnTo>
                  <a:lnTo>
                    <a:pt x="767" y="2829"/>
                  </a:lnTo>
                  <a:lnTo>
                    <a:pt x="778" y="2818"/>
                  </a:lnTo>
                  <a:lnTo>
                    <a:pt x="788" y="2806"/>
                  </a:lnTo>
                  <a:lnTo>
                    <a:pt x="798" y="2795"/>
                  </a:lnTo>
                  <a:lnTo>
                    <a:pt x="808" y="2783"/>
                  </a:lnTo>
                  <a:lnTo>
                    <a:pt x="818" y="2772"/>
                  </a:lnTo>
                  <a:lnTo>
                    <a:pt x="828" y="2760"/>
                  </a:lnTo>
                  <a:lnTo>
                    <a:pt x="838" y="2748"/>
                  </a:lnTo>
                  <a:lnTo>
                    <a:pt x="848" y="2737"/>
                  </a:lnTo>
                  <a:lnTo>
                    <a:pt x="858" y="2725"/>
                  </a:lnTo>
                  <a:lnTo>
                    <a:pt x="867" y="2714"/>
                  </a:lnTo>
                  <a:lnTo>
                    <a:pt x="877" y="2703"/>
                  </a:lnTo>
                  <a:lnTo>
                    <a:pt x="886" y="2691"/>
                  </a:lnTo>
                  <a:lnTo>
                    <a:pt x="895" y="2680"/>
                  </a:lnTo>
                  <a:lnTo>
                    <a:pt x="904" y="2668"/>
                  </a:lnTo>
                  <a:lnTo>
                    <a:pt x="914" y="2656"/>
                  </a:lnTo>
                  <a:lnTo>
                    <a:pt x="922" y="2645"/>
                  </a:lnTo>
                  <a:lnTo>
                    <a:pt x="932" y="2633"/>
                  </a:lnTo>
                  <a:lnTo>
                    <a:pt x="940" y="2622"/>
                  </a:lnTo>
                  <a:lnTo>
                    <a:pt x="949" y="2610"/>
                  </a:lnTo>
                  <a:lnTo>
                    <a:pt x="958" y="2598"/>
                  </a:lnTo>
                  <a:lnTo>
                    <a:pt x="967" y="2587"/>
                  </a:lnTo>
                  <a:lnTo>
                    <a:pt x="975" y="2575"/>
                  </a:lnTo>
                  <a:lnTo>
                    <a:pt x="984" y="2564"/>
                  </a:lnTo>
                  <a:lnTo>
                    <a:pt x="992" y="2552"/>
                  </a:lnTo>
                  <a:lnTo>
                    <a:pt x="1000" y="2541"/>
                  </a:lnTo>
                  <a:lnTo>
                    <a:pt x="1009" y="2529"/>
                  </a:lnTo>
                  <a:lnTo>
                    <a:pt x="1017" y="2517"/>
                  </a:lnTo>
                  <a:lnTo>
                    <a:pt x="1025" y="2506"/>
                  </a:lnTo>
                  <a:lnTo>
                    <a:pt x="1033" y="2494"/>
                  </a:lnTo>
                  <a:lnTo>
                    <a:pt x="1041" y="2483"/>
                  </a:lnTo>
                  <a:lnTo>
                    <a:pt x="1049" y="2472"/>
                  </a:lnTo>
                  <a:lnTo>
                    <a:pt x="1056" y="2460"/>
                  </a:lnTo>
                  <a:lnTo>
                    <a:pt x="1064" y="2448"/>
                  </a:lnTo>
                  <a:lnTo>
                    <a:pt x="1072" y="2437"/>
                  </a:lnTo>
                  <a:lnTo>
                    <a:pt x="1080" y="2425"/>
                  </a:lnTo>
                  <a:lnTo>
                    <a:pt x="1087" y="2414"/>
                  </a:lnTo>
                  <a:lnTo>
                    <a:pt x="1095" y="2402"/>
                  </a:lnTo>
                  <a:lnTo>
                    <a:pt x="1103" y="2391"/>
                  </a:lnTo>
                  <a:lnTo>
                    <a:pt x="1110" y="2379"/>
                  </a:lnTo>
                  <a:lnTo>
                    <a:pt x="1117" y="2368"/>
                  </a:lnTo>
                  <a:lnTo>
                    <a:pt x="1124" y="2356"/>
                  </a:lnTo>
                  <a:lnTo>
                    <a:pt x="1131" y="2344"/>
                  </a:lnTo>
                  <a:lnTo>
                    <a:pt x="1139" y="2333"/>
                  </a:lnTo>
                  <a:lnTo>
                    <a:pt x="1146" y="2321"/>
                  </a:lnTo>
                  <a:lnTo>
                    <a:pt x="1153" y="2310"/>
                  </a:lnTo>
                  <a:lnTo>
                    <a:pt x="1160" y="2298"/>
                  </a:lnTo>
                  <a:lnTo>
                    <a:pt x="1166" y="2286"/>
                  </a:lnTo>
                  <a:lnTo>
                    <a:pt x="1174" y="2275"/>
                  </a:lnTo>
                  <a:lnTo>
                    <a:pt x="1180" y="2263"/>
                  </a:lnTo>
                  <a:lnTo>
                    <a:pt x="1187" y="2252"/>
                  </a:lnTo>
                  <a:lnTo>
                    <a:pt x="1194" y="2241"/>
                  </a:lnTo>
                  <a:lnTo>
                    <a:pt x="1201" y="2229"/>
                  </a:lnTo>
                  <a:lnTo>
                    <a:pt x="1207" y="2217"/>
                  </a:lnTo>
                  <a:lnTo>
                    <a:pt x="1214" y="2206"/>
                  </a:lnTo>
                  <a:lnTo>
                    <a:pt x="1220" y="2194"/>
                  </a:lnTo>
                  <a:lnTo>
                    <a:pt x="1227" y="2183"/>
                  </a:lnTo>
                  <a:lnTo>
                    <a:pt x="1233" y="2171"/>
                  </a:lnTo>
                  <a:lnTo>
                    <a:pt x="1239" y="2160"/>
                  </a:lnTo>
                  <a:lnTo>
                    <a:pt x="1246" y="2148"/>
                  </a:lnTo>
                  <a:lnTo>
                    <a:pt x="1252" y="2137"/>
                  </a:lnTo>
                  <a:lnTo>
                    <a:pt x="1258" y="2125"/>
                  </a:lnTo>
                  <a:lnTo>
                    <a:pt x="1264" y="2113"/>
                  </a:lnTo>
                  <a:lnTo>
                    <a:pt x="1271" y="2102"/>
                  </a:lnTo>
                  <a:lnTo>
                    <a:pt x="1277" y="2090"/>
                  </a:lnTo>
                  <a:lnTo>
                    <a:pt x="1283" y="2079"/>
                  </a:lnTo>
                  <a:lnTo>
                    <a:pt x="1289" y="2067"/>
                  </a:lnTo>
                  <a:lnTo>
                    <a:pt x="1295" y="2056"/>
                  </a:lnTo>
                  <a:lnTo>
                    <a:pt x="1301" y="2044"/>
                  </a:lnTo>
                  <a:lnTo>
                    <a:pt x="1307" y="2033"/>
                  </a:lnTo>
                  <a:lnTo>
                    <a:pt x="1312" y="2021"/>
                  </a:lnTo>
                  <a:lnTo>
                    <a:pt x="1318" y="2010"/>
                  </a:lnTo>
                  <a:lnTo>
                    <a:pt x="1324" y="1998"/>
                  </a:lnTo>
                  <a:lnTo>
                    <a:pt x="1330" y="1986"/>
                  </a:lnTo>
                  <a:lnTo>
                    <a:pt x="1336" y="1975"/>
                  </a:lnTo>
                  <a:lnTo>
                    <a:pt x="1342" y="1963"/>
                  </a:lnTo>
                  <a:lnTo>
                    <a:pt x="1347" y="1952"/>
                  </a:lnTo>
                  <a:lnTo>
                    <a:pt x="1353" y="1940"/>
                  </a:lnTo>
                  <a:lnTo>
                    <a:pt x="1358" y="1929"/>
                  </a:lnTo>
                  <a:lnTo>
                    <a:pt x="1363" y="1917"/>
                  </a:lnTo>
                  <a:lnTo>
                    <a:pt x="1369" y="1906"/>
                  </a:lnTo>
                  <a:lnTo>
                    <a:pt x="1375" y="1894"/>
                  </a:lnTo>
                  <a:lnTo>
                    <a:pt x="1380" y="1882"/>
                  </a:lnTo>
                  <a:lnTo>
                    <a:pt x="1386" y="1871"/>
                  </a:lnTo>
                  <a:lnTo>
                    <a:pt x="1391" y="1859"/>
                  </a:lnTo>
                  <a:lnTo>
                    <a:pt x="1397" y="1848"/>
                  </a:lnTo>
                  <a:lnTo>
                    <a:pt x="1402" y="1837"/>
                  </a:lnTo>
                  <a:lnTo>
                    <a:pt x="1407" y="1825"/>
                  </a:lnTo>
                  <a:lnTo>
                    <a:pt x="1412" y="1813"/>
                  </a:lnTo>
                  <a:lnTo>
                    <a:pt x="1418" y="1802"/>
                  </a:lnTo>
                  <a:lnTo>
                    <a:pt x="1423" y="1790"/>
                  </a:lnTo>
                  <a:lnTo>
                    <a:pt x="1428" y="1779"/>
                  </a:lnTo>
                  <a:lnTo>
                    <a:pt x="1433" y="1767"/>
                  </a:lnTo>
                  <a:lnTo>
                    <a:pt x="1438" y="1755"/>
                  </a:lnTo>
                  <a:lnTo>
                    <a:pt x="1443" y="1744"/>
                  </a:lnTo>
                  <a:lnTo>
                    <a:pt x="1449" y="1732"/>
                  </a:lnTo>
                  <a:lnTo>
                    <a:pt x="1454" y="1721"/>
                  </a:lnTo>
                  <a:lnTo>
                    <a:pt x="1459" y="1709"/>
                  </a:lnTo>
                  <a:lnTo>
                    <a:pt x="1464" y="1698"/>
                  </a:lnTo>
                  <a:lnTo>
                    <a:pt x="1469" y="1686"/>
                  </a:lnTo>
                  <a:lnTo>
                    <a:pt x="1474" y="1675"/>
                  </a:lnTo>
                  <a:lnTo>
                    <a:pt x="1479" y="1663"/>
                  </a:lnTo>
                  <a:lnTo>
                    <a:pt x="1484" y="1651"/>
                  </a:lnTo>
                  <a:lnTo>
                    <a:pt x="1489" y="1640"/>
                  </a:lnTo>
                  <a:lnTo>
                    <a:pt x="1494" y="1628"/>
                  </a:lnTo>
                  <a:lnTo>
                    <a:pt x="1499" y="1617"/>
                  </a:lnTo>
                  <a:lnTo>
                    <a:pt x="1503" y="1606"/>
                  </a:lnTo>
                  <a:lnTo>
                    <a:pt x="1509" y="1594"/>
                  </a:lnTo>
                  <a:lnTo>
                    <a:pt x="1513" y="1582"/>
                  </a:lnTo>
                  <a:lnTo>
                    <a:pt x="1518" y="1570"/>
                  </a:lnTo>
                  <a:lnTo>
                    <a:pt x="1523" y="1559"/>
                  </a:lnTo>
                  <a:lnTo>
                    <a:pt x="1528" y="1548"/>
                  </a:lnTo>
                  <a:lnTo>
                    <a:pt x="1532" y="1536"/>
                  </a:lnTo>
                  <a:lnTo>
                    <a:pt x="1537" y="1525"/>
                  </a:lnTo>
                  <a:lnTo>
                    <a:pt x="1541" y="1513"/>
                  </a:lnTo>
                  <a:lnTo>
                    <a:pt x="1547" y="1502"/>
                  </a:lnTo>
                  <a:lnTo>
                    <a:pt x="1551" y="1490"/>
                  </a:lnTo>
                  <a:lnTo>
                    <a:pt x="1556" y="1478"/>
                  </a:lnTo>
                  <a:lnTo>
                    <a:pt x="1561" y="1467"/>
                  </a:lnTo>
                  <a:lnTo>
                    <a:pt x="1565" y="1455"/>
                  </a:lnTo>
                  <a:lnTo>
                    <a:pt x="1570" y="1444"/>
                  </a:lnTo>
                  <a:lnTo>
                    <a:pt x="1575" y="1432"/>
                  </a:lnTo>
                  <a:lnTo>
                    <a:pt x="1579" y="1420"/>
                  </a:lnTo>
                  <a:lnTo>
                    <a:pt x="1583" y="1409"/>
                  </a:lnTo>
                  <a:lnTo>
                    <a:pt x="1588" y="1397"/>
                  </a:lnTo>
                  <a:lnTo>
                    <a:pt x="1593" y="1386"/>
                  </a:lnTo>
                  <a:lnTo>
                    <a:pt x="1597" y="1375"/>
                  </a:lnTo>
                  <a:lnTo>
                    <a:pt x="1602" y="1363"/>
                  </a:lnTo>
                  <a:lnTo>
                    <a:pt x="1606" y="1351"/>
                  </a:lnTo>
                  <a:lnTo>
                    <a:pt x="1611" y="1339"/>
                  </a:lnTo>
                  <a:lnTo>
                    <a:pt x="1615" y="1328"/>
                  </a:lnTo>
                  <a:lnTo>
                    <a:pt x="1619" y="1317"/>
                  </a:lnTo>
                  <a:lnTo>
                    <a:pt x="1624" y="1305"/>
                  </a:lnTo>
                  <a:lnTo>
                    <a:pt x="1629" y="1294"/>
                  </a:lnTo>
                  <a:lnTo>
                    <a:pt x="1633" y="1282"/>
                  </a:lnTo>
                  <a:lnTo>
                    <a:pt x="1638" y="1271"/>
                  </a:lnTo>
                  <a:lnTo>
                    <a:pt x="1642" y="1259"/>
                  </a:lnTo>
                  <a:lnTo>
                    <a:pt x="1646" y="1247"/>
                  </a:lnTo>
                  <a:lnTo>
                    <a:pt x="1650" y="1236"/>
                  </a:lnTo>
                  <a:lnTo>
                    <a:pt x="1655" y="1224"/>
                  </a:lnTo>
                  <a:lnTo>
                    <a:pt x="1659" y="1213"/>
                  </a:lnTo>
                  <a:lnTo>
                    <a:pt x="1664" y="1201"/>
                  </a:lnTo>
                  <a:lnTo>
                    <a:pt x="1668" y="1190"/>
                  </a:lnTo>
                  <a:lnTo>
                    <a:pt x="1672" y="1178"/>
                  </a:lnTo>
                  <a:lnTo>
                    <a:pt x="1677" y="1166"/>
                  </a:lnTo>
                  <a:lnTo>
                    <a:pt x="1681" y="1155"/>
                  </a:lnTo>
                  <a:lnTo>
                    <a:pt x="1685" y="1144"/>
                  </a:lnTo>
                  <a:lnTo>
                    <a:pt x="1690" y="1132"/>
                  </a:lnTo>
                  <a:lnTo>
                    <a:pt x="1694" y="1120"/>
                  </a:lnTo>
                  <a:lnTo>
                    <a:pt x="1698" y="1108"/>
                  </a:lnTo>
                  <a:lnTo>
                    <a:pt x="1702" y="1097"/>
                  </a:lnTo>
                  <a:lnTo>
                    <a:pt x="1707" y="1086"/>
                  </a:lnTo>
                  <a:lnTo>
                    <a:pt x="1711" y="1074"/>
                  </a:lnTo>
                  <a:lnTo>
                    <a:pt x="1715" y="1063"/>
                  </a:lnTo>
                  <a:lnTo>
                    <a:pt x="1719" y="1051"/>
                  </a:lnTo>
                  <a:lnTo>
                    <a:pt x="1723" y="1040"/>
                  </a:lnTo>
                  <a:lnTo>
                    <a:pt x="1727" y="1028"/>
                  </a:lnTo>
                  <a:lnTo>
                    <a:pt x="1731" y="1016"/>
                  </a:lnTo>
                  <a:lnTo>
                    <a:pt x="1736" y="1005"/>
                  </a:lnTo>
                  <a:lnTo>
                    <a:pt x="1740" y="993"/>
                  </a:lnTo>
                  <a:lnTo>
                    <a:pt x="1744" y="982"/>
                  </a:lnTo>
                  <a:lnTo>
                    <a:pt x="1748" y="971"/>
                  </a:lnTo>
                  <a:lnTo>
                    <a:pt x="1752" y="959"/>
                  </a:lnTo>
                  <a:lnTo>
                    <a:pt x="1756" y="947"/>
                  </a:lnTo>
                  <a:lnTo>
                    <a:pt x="1760" y="935"/>
                  </a:lnTo>
                  <a:lnTo>
                    <a:pt x="1764" y="924"/>
                  </a:lnTo>
                  <a:lnTo>
                    <a:pt x="1768" y="913"/>
                  </a:lnTo>
                  <a:lnTo>
                    <a:pt x="1772" y="901"/>
                  </a:lnTo>
                  <a:lnTo>
                    <a:pt x="1776" y="889"/>
                  </a:lnTo>
                  <a:lnTo>
                    <a:pt x="1780" y="878"/>
                  </a:lnTo>
                  <a:lnTo>
                    <a:pt x="1784" y="866"/>
                  </a:lnTo>
                  <a:lnTo>
                    <a:pt x="1788" y="855"/>
                  </a:lnTo>
                  <a:lnTo>
                    <a:pt x="1792" y="843"/>
                  </a:lnTo>
                  <a:lnTo>
                    <a:pt x="1796" y="832"/>
                  </a:lnTo>
                  <a:lnTo>
                    <a:pt x="1800" y="820"/>
                  </a:lnTo>
                  <a:lnTo>
                    <a:pt x="1804" y="808"/>
                  </a:lnTo>
                  <a:lnTo>
                    <a:pt x="1808" y="797"/>
                  </a:lnTo>
                  <a:lnTo>
                    <a:pt x="1811" y="785"/>
                  </a:lnTo>
                  <a:lnTo>
                    <a:pt x="1816" y="774"/>
                  </a:lnTo>
                  <a:lnTo>
                    <a:pt x="1819" y="762"/>
                  </a:lnTo>
                  <a:lnTo>
                    <a:pt x="1823" y="751"/>
                  </a:lnTo>
                  <a:lnTo>
                    <a:pt x="1827" y="740"/>
                  </a:lnTo>
                  <a:lnTo>
                    <a:pt x="1830" y="728"/>
                  </a:lnTo>
                  <a:lnTo>
                    <a:pt x="1835" y="716"/>
                  </a:lnTo>
                  <a:lnTo>
                    <a:pt x="1838" y="704"/>
                  </a:lnTo>
                  <a:lnTo>
                    <a:pt x="1842" y="693"/>
                  </a:lnTo>
                  <a:lnTo>
                    <a:pt x="1846" y="682"/>
                  </a:lnTo>
                  <a:lnTo>
                    <a:pt x="1850" y="670"/>
                  </a:lnTo>
                  <a:lnTo>
                    <a:pt x="1853" y="659"/>
                  </a:lnTo>
                  <a:lnTo>
                    <a:pt x="1857" y="647"/>
                  </a:lnTo>
                  <a:lnTo>
                    <a:pt x="1860" y="635"/>
                  </a:lnTo>
                  <a:lnTo>
                    <a:pt x="1864" y="624"/>
                  </a:lnTo>
                  <a:lnTo>
                    <a:pt x="1868" y="612"/>
                  </a:lnTo>
                  <a:lnTo>
                    <a:pt x="1871" y="601"/>
                  </a:lnTo>
                  <a:lnTo>
                    <a:pt x="1875" y="589"/>
                  </a:lnTo>
                  <a:lnTo>
                    <a:pt x="1878" y="577"/>
                  </a:lnTo>
                  <a:lnTo>
                    <a:pt x="1882" y="566"/>
                  </a:lnTo>
                  <a:lnTo>
                    <a:pt x="1885" y="554"/>
                  </a:lnTo>
                  <a:lnTo>
                    <a:pt x="1889" y="543"/>
                  </a:lnTo>
                  <a:lnTo>
                    <a:pt x="1892" y="531"/>
                  </a:lnTo>
                  <a:lnTo>
                    <a:pt x="1896" y="520"/>
                  </a:lnTo>
                  <a:lnTo>
                    <a:pt x="1899" y="509"/>
                  </a:lnTo>
                  <a:lnTo>
                    <a:pt x="1903" y="497"/>
                  </a:lnTo>
                  <a:lnTo>
                    <a:pt x="1906" y="485"/>
                  </a:lnTo>
                  <a:lnTo>
                    <a:pt x="1909" y="473"/>
                  </a:lnTo>
                  <a:lnTo>
                    <a:pt x="1913" y="462"/>
                  </a:lnTo>
                  <a:lnTo>
                    <a:pt x="1916" y="451"/>
                  </a:lnTo>
                  <a:lnTo>
                    <a:pt x="1919" y="439"/>
                  </a:lnTo>
                  <a:lnTo>
                    <a:pt x="1922" y="428"/>
                  </a:lnTo>
                  <a:lnTo>
                    <a:pt x="1926" y="416"/>
                  </a:lnTo>
                  <a:lnTo>
                    <a:pt x="1929" y="404"/>
                  </a:lnTo>
                  <a:lnTo>
                    <a:pt x="1932" y="393"/>
                  </a:lnTo>
                  <a:lnTo>
                    <a:pt x="1935" y="381"/>
                  </a:lnTo>
                  <a:lnTo>
                    <a:pt x="1938" y="370"/>
                  </a:lnTo>
                  <a:lnTo>
                    <a:pt x="1941" y="358"/>
                  </a:lnTo>
                  <a:lnTo>
                    <a:pt x="1945" y="347"/>
                  </a:lnTo>
                  <a:lnTo>
                    <a:pt x="1948" y="335"/>
                  </a:lnTo>
                  <a:lnTo>
                    <a:pt x="1951" y="324"/>
                  </a:lnTo>
                  <a:lnTo>
                    <a:pt x="1953" y="312"/>
                  </a:lnTo>
                  <a:lnTo>
                    <a:pt x="1956" y="300"/>
                  </a:lnTo>
                  <a:lnTo>
                    <a:pt x="1959" y="289"/>
                  </a:lnTo>
                  <a:lnTo>
                    <a:pt x="1962" y="277"/>
                  </a:lnTo>
                  <a:lnTo>
                    <a:pt x="1965" y="266"/>
                  </a:lnTo>
                  <a:lnTo>
                    <a:pt x="1968" y="254"/>
                  </a:lnTo>
                  <a:lnTo>
                    <a:pt x="1970" y="242"/>
                  </a:lnTo>
                  <a:lnTo>
                    <a:pt x="1974" y="231"/>
                  </a:lnTo>
                  <a:lnTo>
                    <a:pt x="1976" y="220"/>
                  </a:lnTo>
                  <a:lnTo>
                    <a:pt x="1979" y="208"/>
                  </a:lnTo>
                  <a:lnTo>
                    <a:pt x="1981" y="197"/>
                  </a:lnTo>
                  <a:lnTo>
                    <a:pt x="1984" y="185"/>
                  </a:lnTo>
                  <a:lnTo>
                    <a:pt x="1986" y="173"/>
                  </a:lnTo>
                  <a:lnTo>
                    <a:pt x="1989" y="162"/>
                  </a:lnTo>
                  <a:lnTo>
                    <a:pt x="1992" y="150"/>
                  </a:lnTo>
                  <a:lnTo>
                    <a:pt x="1994" y="139"/>
                  </a:lnTo>
                  <a:lnTo>
                    <a:pt x="1996" y="127"/>
                  </a:lnTo>
                  <a:lnTo>
                    <a:pt x="1999" y="116"/>
                  </a:lnTo>
                  <a:lnTo>
                    <a:pt x="2001" y="104"/>
                  </a:lnTo>
                  <a:lnTo>
                    <a:pt x="2003" y="93"/>
                  </a:lnTo>
                  <a:lnTo>
                    <a:pt x="2005" y="81"/>
                  </a:lnTo>
                  <a:lnTo>
                    <a:pt x="2007" y="69"/>
                  </a:lnTo>
                  <a:lnTo>
                    <a:pt x="2010" y="58"/>
                  </a:lnTo>
                  <a:lnTo>
                    <a:pt x="2012" y="46"/>
                  </a:lnTo>
                  <a:lnTo>
                    <a:pt x="2014" y="35"/>
                  </a:lnTo>
                  <a:lnTo>
                    <a:pt x="2016" y="23"/>
                  </a:lnTo>
                  <a:lnTo>
                    <a:pt x="2018" y="12"/>
                  </a:lnTo>
                  <a:lnTo>
                    <a:pt x="2019" y="0"/>
                  </a:lnTo>
                  <a:lnTo>
                    <a:pt x="2775" y="0"/>
                  </a:lnTo>
                  <a:lnTo>
                    <a:pt x="2775" y="12"/>
                  </a:lnTo>
                  <a:lnTo>
                    <a:pt x="2775" y="23"/>
                  </a:lnTo>
                  <a:lnTo>
                    <a:pt x="2775" y="35"/>
                  </a:lnTo>
                  <a:lnTo>
                    <a:pt x="2775" y="46"/>
                  </a:lnTo>
                  <a:lnTo>
                    <a:pt x="2775" y="58"/>
                  </a:lnTo>
                  <a:lnTo>
                    <a:pt x="2775" y="69"/>
                  </a:lnTo>
                  <a:lnTo>
                    <a:pt x="2775" y="81"/>
                  </a:lnTo>
                  <a:lnTo>
                    <a:pt x="2775" y="93"/>
                  </a:lnTo>
                  <a:lnTo>
                    <a:pt x="2775" y="104"/>
                  </a:lnTo>
                  <a:lnTo>
                    <a:pt x="2775" y="116"/>
                  </a:lnTo>
                  <a:lnTo>
                    <a:pt x="2775" y="127"/>
                  </a:lnTo>
                  <a:lnTo>
                    <a:pt x="2775" y="139"/>
                  </a:lnTo>
                  <a:lnTo>
                    <a:pt x="2775" y="150"/>
                  </a:lnTo>
                  <a:lnTo>
                    <a:pt x="2775" y="162"/>
                  </a:lnTo>
                  <a:lnTo>
                    <a:pt x="2775" y="173"/>
                  </a:lnTo>
                  <a:lnTo>
                    <a:pt x="2775" y="185"/>
                  </a:lnTo>
                  <a:lnTo>
                    <a:pt x="2775" y="197"/>
                  </a:lnTo>
                  <a:lnTo>
                    <a:pt x="2775" y="208"/>
                  </a:lnTo>
                  <a:lnTo>
                    <a:pt x="2775" y="220"/>
                  </a:lnTo>
                  <a:lnTo>
                    <a:pt x="2775" y="231"/>
                  </a:lnTo>
                  <a:lnTo>
                    <a:pt x="2775" y="242"/>
                  </a:lnTo>
                  <a:lnTo>
                    <a:pt x="2775" y="254"/>
                  </a:lnTo>
                  <a:lnTo>
                    <a:pt x="2775" y="266"/>
                  </a:lnTo>
                  <a:lnTo>
                    <a:pt x="2775" y="277"/>
                  </a:lnTo>
                  <a:lnTo>
                    <a:pt x="2775" y="289"/>
                  </a:lnTo>
                  <a:lnTo>
                    <a:pt x="2775" y="300"/>
                  </a:lnTo>
                  <a:lnTo>
                    <a:pt x="2775" y="312"/>
                  </a:lnTo>
                  <a:lnTo>
                    <a:pt x="2775" y="324"/>
                  </a:lnTo>
                  <a:lnTo>
                    <a:pt x="2775" y="335"/>
                  </a:lnTo>
                  <a:lnTo>
                    <a:pt x="2775" y="347"/>
                  </a:lnTo>
                  <a:lnTo>
                    <a:pt x="2775" y="358"/>
                  </a:lnTo>
                  <a:lnTo>
                    <a:pt x="2775" y="370"/>
                  </a:lnTo>
                  <a:lnTo>
                    <a:pt x="2775" y="381"/>
                  </a:lnTo>
                  <a:lnTo>
                    <a:pt x="2775" y="393"/>
                  </a:lnTo>
                  <a:lnTo>
                    <a:pt x="2775" y="404"/>
                  </a:lnTo>
                  <a:lnTo>
                    <a:pt x="2775" y="416"/>
                  </a:lnTo>
                  <a:lnTo>
                    <a:pt x="2775" y="428"/>
                  </a:lnTo>
                  <a:lnTo>
                    <a:pt x="2775" y="439"/>
                  </a:lnTo>
                  <a:lnTo>
                    <a:pt x="2775" y="451"/>
                  </a:lnTo>
                  <a:lnTo>
                    <a:pt x="2775" y="462"/>
                  </a:lnTo>
                  <a:lnTo>
                    <a:pt x="2775" y="473"/>
                  </a:lnTo>
                  <a:lnTo>
                    <a:pt x="2775" y="485"/>
                  </a:lnTo>
                  <a:lnTo>
                    <a:pt x="2775" y="497"/>
                  </a:lnTo>
                  <a:lnTo>
                    <a:pt x="2775" y="509"/>
                  </a:lnTo>
                  <a:lnTo>
                    <a:pt x="2775" y="520"/>
                  </a:lnTo>
                  <a:lnTo>
                    <a:pt x="2775" y="531"/>
                  </a:lnTo>
                  <a:lnTo>
                    <a:pt x="2775" y="543"/>
                  </a:lnTo>
                  <a:lnTo>
                    <a:pt x="2775" y="554"/>
                  </a:lnTo>
                  <a:lnTo>
                    <a:pt x="2775" y="566"/>
                  </a:lnTo>
                  <a:lnTo>
                    <a:pt x="2775" y="577"/>
                  </a:lnTo>
                  <a:lnTo>
                    <a:pt x="2775" y="589"/>
                  </a:lnTo>
                  <a:lnTo>
                    <a:pt x="2775" y="601"/>
                  </a:lnTo>
                  <a:lnTo>
                    <a:pt x="2775" y="612"/>
                  </a:lnTo>
                  <a:lnTo>
                    <a:pt x="2775" y="624"/>
                  </a:lnTo>
                  <a:lnTo>
                    <a:pt x="2775" y="635"/>
                  </a:lnTo>
                  <a:lnTo>
                    <a:pt x="2775" y="647"/>
                  </a:lnTo>
                  <a:lnTo>
                    <a:pt x="2775" y="659"/>
                  </a:lnTo>
                  <a:lnTo>
                    <a:pt x="2775" y="670"/>
                  </a:lnTo>
                  <a:lnTo>
                    <a:pt x="2775" y="682"/>
                  </a:lnTo>
                  <a:lnTo>
                    <a:pt x="2775" y="693"/>
                  </a:lnTo>
                  <a:lnTo>
                    <a:pt x="2775" y="704"/>
                  </a:lnTo>
                  <a:lnTo>
                    <a:pt x="2775" y="716"/>
                  </a:lnTo>
                  <a:lnTo>
                    <a:pt x="2775" y="728"/>
                  </a:lnTo>
                  <a:lnTo>
                    <a:pt x="2775" y="740"/>
                  </a:lnTo>
                  <a:lnTo>
                    <a:pt x="2775" y="751"/>
                  </a:lnTo>
                  <a:lnTo>
                    <a:pt x="2775" y="762"/>
                  </a:lnTo>
                  <a:lnTo>
                    <a:pt x="2775" y="774"/>
                  </a:lnTo>
                  <a:lnTo>
                    <a:pt x="2775" y="785"/>
                  </a:lnTo>
                  <a:lnTo>
                    <a:pt x="2775" y="797"/>
                  </a:lnTo>
                  <a:lnTo>
                    <a:pt x="2775" y="808"/>
                  </a:lnTo>
                  <a:lnTo>
                    <a:pt x="2775" y="820"/>
                  </a:lnTo>
                  <a:lnTo>
                    <a:pt x="2775" y="832"/>
                  </a:lnTo>
                  <a:lnTo>
                    <a:pt x="2775" y="843"/>
                  </a:lnTo>
                  <a:lnTo>
                    <a:pt x="2775" y="855"/>
                  </a:lnTo>
                  <a:lnTo>
                    <a:pt x="2775" y="866"/>
                  </a:lnTo>
                  <a:lnTo>
                    <a:pt x="2775" y="878"/>
                  </a:lnTo>
                  <a:lnTo>
                    <a:pt x="2775" y="889"/>
                  </a:lnTo>
                  <a:lnTo>
                    <a:pt x="2775" y="901"/>
                  </a:lnTo>
                  <a:lnTo>
                    <a:pt x="2775" y="913"/>
                  </a:lnTo>
                  <a:lnTo>
                    <a:pt x="2775" y="924"/>
                  </a:lnTo>
                  <a:lnTo>
                    <a:pt x="2775" y="935"/>
                  </a:lnTo>
                  <a:lnTo>
                    <a:pt x="2775" y="947"/>
                  </a:lnTo>
                  <a:lnTo>
                    <a:pt x="2775" y="959"/>
                  </a:lnTo>
                  <a:lnTo>
                    <a:pt x="2775" y="971"/>
                  </a:lnTo>
                  <a:lnTo>
                    <a:pt x="2775" y="982"/>
                  </a:lnTo>
                  <a:lnTo>
                    <a:pt x="2775" y="993"/>
                  </a:lnTo>
                  <a:lnTo>
                    <a:pt x="2775" y="1005"/>
                  </a:lnTo>
                  <a:lnTo>
                    <a:pt x="2775" y="1016"/>
                  </a:lnTo>
                  <a:lnTo>
                    <a:pt x="2775" y="1028"/>
                  </a:lnTo>
                  <a:lnTo>
                    <a:pt x="2775" y="1040"/>
                  </a:lnTo>
                  <a:lnTo>
                    <a:pt x="2775" y="1051"/>
                  </a:lnTo>
                  <a:lnTo>
                    <a:pt x="2775" y="1063"/>
                  </a:lnTo>
                  <a:lnTo>
                    <a:pt x="2775" y="1074"/>
                  </a:lnTo>
                  <a:lnTo>
                    <a:pt x="2775" y="1086"/>
                  </a:lnTo>
                  <a:lnTo>
                    <a:pt x="2775" y="1097"/>
                  </a:lnTo>
                  <a:lnTo>
                    <a:pt x="2775" y="1108"/>
                  </a:lnTo>
                  <a:lnTo>
                    <a:pt x="2775" y="1120"/>
                  </a:lnTo>
                  <a:lnTo>
                    <a:pt x="2775" y="1132"/>
                  </a:lnTo>
                  <a:lnTo>
                    <a:pt x="2775" y="1144"/>
                  </a:lnTo>
                  <a:lnTo>
                    <a:pt x="2775" y="1155"/>
                  </a:lnTo>
                  <a:lnTo>
                    <a:pt x="2775" y="1166"/>
                  </a:lnTo>
                  <a:lnTo>
                    <a:pt x="2775" y="1178"/>
                  </a:lnTo>
                  <a:lnTo>
                    <a:pt x="2775" y="1190"/>
                  </a:lnTo>
                  <a:lnTo>
                    <a:pt x="2775" y="1201"/>
                  </a:lnTo>
                  <a:lnTo>
                    <a:pt x="2775" y="1213"/>
                  </a:lnTo>
                  <a:lnTo>
                    <a:pt x="2775" y="1224"/>
                  </a:lnTo>
                  <a:lnTo>
                    <a:pt x="2775" y="1236"/>
                  </a:lnTo>
                  <a:lnTo>
                    <a:pt x="2775" y="1247"/>
                  </a:lnTo>
                  <a:lnTo>
                    <a:pt x="2775" y="1259"/>
                  </a:lnTo>
                  <a:lnTo>
                    <a:pt x="2775" y="1271"/>
                  </a:lnTo>
                  <a:lnTo>
                    <a:pt x="2775" y="1282"/>
                  </a:lnTo>
                  <a:lnTo>
                    <a:pt x="2775" y="1294"/>
                  </a:lnTo>
                  <a:lnTo>
                    <a:pt x="2775" y="1305"/>
                  </a:lnTo>
                  <a:lnTo>
                    <a:pt x="2775" y="1317"/>
                  </a:lnTo>
                  <a:lnTo>
                    <a:pt x="2775" y="1328"/>
                  </a:lnTo>
                  <a:lnTo>
                    <a:pt x="2775" y="1339"/>
                  </a:lnTo>
                  <a:lnTo>
                    <a:pt x="2775" y="1351"/>
                  </a:lnTo>
                  <a:lnTo>
                    <a:pt x="2775" y="1363"/>
                  </a:lnTo>
                  <a:lnTo>
                    <a:pt x="2775" y="1375"/>
                  </a:lnTo>
                  <a:lnTo>
                    <a:pt x="2775" y="1386"/>
                  </a:lnTo>
                  <a:lnTo>
                    <a:pt x="2775" y="1397"/>
                  </a:lnTo>
                  <a:lnTo>
                    <a:pt x="2775" y="1409"/>
                  </a:lnTo>
                  <a:lnTo>
                    <a:pt x="2775" y="1420"/>
                  </a:lnTo>
                  <a:lnTo>
                    <a:pt x="2775" y="1432"/>
                  </a:lnTo>
                  <a:lnTo>
                    <a:pt x="2775" y="1444"/>
                  </a:lnTo>
                  <a:lnTo>
                    <a:pt x="2775" y="1455"/>
                  </a:lnTo>
                  <a:lnTo>
                    <a:pt x="2775" y="1467"/>
                  </a:lnTo>
                  <a:lnTo>
                    <a:pt x="2775" y="1478"/>
                  </a:lnTo>
                  <a:lnTo>
                    <a:pt x="2775" y="1490"/>
                  </a:lnTo>
                  <a:lnTo>
                    <a:pt x="2775" y="1502"/>
                  </a:lnTo>
                  <a:lnTo>
                    <a:pt x="2775" y="1513"/>
                  </a:lnTo>
                  <a:lnTo>
                    <a:pt x="2775" y="1525"/>
                  </a:lnTo>
                  <a:lnTo>
                    <a:pt x="2775" y="1536"/>
                  </a:lnTo>
                  <a:lnTo>
                    <a:pt x="2775" y="1548"/>
                  </a:lnTo>
                  <a:lnTo>
                    <a:pt x="2775" y="1559"/>
                  </a:lnTo>
                  <a:lnTo>
                    <a:pt x="2775" y="1570"/>
                  </a:lnTo>
                  <a:lnTo>
                    <a:pt x="2775" y="1582"/>
                  </a:lnTo>
                  <a:lnTo>
                    <a:pt x="2775" y="1594"/>
                  </a:lnTo>
                  <a:lnTo>
                    <a:pt x="2775" y="1606"/>
                  </a:lnTo>
                  <a:lnTo>
                    <a:pt x="2775" y="1617"/>
                  </a:lnTo>
                  <a:lnTo>
                    <a:pt x="2775" y="1628"/>
                  </a:lnTo>
                  <a:lnTo>
                    <a:pt x="2775" y="1640"/>
                  </a:lnTo>
                  <a:lnTo>
                    <a:pt x="2775" y="1651"/>
                  </a:lnTo>
                  <a:lnTo>
                    <a:pt x="2775" y="1663"/>
                  </a:lnTo>
                  <a:lnTo>
                    <a:pt x="2775" y="1675"/>
                  </a:lnTo>
                  <a:lnTo>
                    <a:pt x="2775" y="1686"/>
                  </a:lnTo>
                  <a:lnTo>
                    <a:pt x="2775" y="1698"/>
                  </a:lnTo>
                  <a:lnTo>
                    <a:pt x="2775" y="1709"/>
                  </a:lnTo>
                  <a:lnTo>
                    <a:pt x="2775" y="1721"/>
                  </a:lnTo>
                  <a:lnTo>
                    <a:pt x="2775" y="1732"/>
                  </a:lnTo>
                  <a:lnTo>
                    <a:pt x="2775" y="1744"/>
                  </a:lnTo>
                  <a:lnTo>
                    <a:pt x="2775" y="1755"/>
                  </a:lnTo>
                  <a:lnTo>
                    <a:pt x="2775" y="1767"/>
                  </a:lnTo>
                  <a:lnTo>
                    <a:pt x="2775" y="1779"/>
                  </a:lnTo>
                  <a:lnTo>
                    <a:pt x="2775" y="1790"/>
                  </a:lnTo>
                  <a:lnTo>
                    <a:pt x="2775" y="1802"/>
                  </a:lnTo>
                  <a:lnTo>
                    <a:pt x="2775" y="1813"/>
                  </a:lnTo>
                  <a:lnTo>
                    <a:pt x="2775" y="1825"/>
                  </a:lnTo>
                  <a:lnTo>
                    <a:pt x="2775" y="1837"/>
                  </a:lnTo>
                  <a:lnTo>
                    <a:pt x="2775" y="1848"/>
                  </a:lnTo>
                  <a:lnTo>
                    <a:pt x="2775" y="1859"/>
                  </a:lnTo>
                  <a:lnTo>
                    <a:pt x="2775" y="1871"/>
                  </a:lnTo>
                  <a:lnTo>
                    <a:pt x="2775" y="1882"/>
                  </a:lnTo>
                  <a:lnTo>
                    <a:pt x="2775" y="1894"/>
                  </a:lnTo>
                  <a:lnTo>
                    <a:pt x="2775" y="1906"/>
                  </a:lnTo>
                  <a:lnTo>
                    <a:pt x="2775" y="1917"/>
                  </a:lnTo>
                  <a:lnTo>
                    <a:pt x="2775" y="1929"/>
                  </a:lnTo>
                  <a:lnTo>
                    <a:pt x="2775" y="1940"/>
                  </a:lnTo>
                  <a:lnTo>
                    <a:pt x="2775" y="1952"/>
                  </a:lnTo>
                  <a:lnTo>
                    <a:pt x="2775" y="1963"/>
                  </a:lnTo>
                  <a:lnTo>
                    <a:pt x="2775" y="1975"/>
                  </a:lnTo>
                  <a:lnTo>
                    <a:pt x="2775" y="1986"/>
                  </a:lnTo>
                  <a:lnTo>
                    <a:pt x="2775" y="1998"/>
                  </a:lnTo>
                  <a:lnTo>
                    <a:pt x="2775" y="2010"/>
                  </a:lnTo>
                  <a:lnTo>
                    <a:pt x="2775" y="2021"/>
                  </a:lnTo>
                  <a:lnTo>
                    <a:pt x="2775" y="2033"/>
                  </a:lnTo>
                  <a:lnTo>
                    <a:pt x="2775" y="2044"/>
                  </a:lnTo>
                  <a:lnTo>
                    <a:pt x="2775" y="2056"/>
                  </a:lnTo>
                  <a:lnTo>
                    <a:pt x="2775" y="2067"/>
                  </a:lnTo>
                  <a:lnTo>
                    <a:pt x="2775" y="2079"/>
                  </a:lnTo>
                  <a:lnTo>
                    <a:pt x="2775" y="2090"/>
                  </a:lnTo>
                  <a:lnTo>
                    <a:pt x="2775" y="2102"/>
                  </a:lnTo>
                  <a:lnTo>
                    <a:pt x="2775" y="2113"/>
                  </a:lnTo>
                  <a:lnTo>
                    <a:pt x="2775" y="2125"/>
                  </a:lnTo>
                  <a:lnTo>
                    <a:pt x="2775" y="2137"/>
                  </a:lnTo>
                  <a:lnTo>
                    <a:pt x="2775" y="2148"/>
                  </a:lnTo>
                  <a:lnTo>
                    <a:pt x="2775" y="2160"/>
                  </a:lnTo>
                  <a:lnTo>
                    <a:pt x="2775" y="2171"/>
                  </a:lnTo>
                  <a:lnTo>
                    <a:pt x="2775" y="2183"/>
                  </a:lnTo>
                  <a:lnTo>
                    <a:pt x="2775" y="2194"/>
                  </a:lnTo>
                  <a:lnTo>
                    <a:pt x="2775" y="2206"/>
                  </a:lnTo>
                  <a:lnTo>
                    <a:pt x="2775" y="2217"/>
                  </a:lnTo>
                  <a:lnTo>
                    <a:pt x="2775" y="2229"/>
                  </a:lnTo>
                  <a:lnTo>
                    <a:pt x="2775" y="2241"/>
                  </a:lnTo>
                  <a:lnTo>
                    <a:pt x="2775" y="2252"/>
                  </a:lnTo>
                  <a:lnTo>
                    <a:pt x="2775" y="2263"/>
                  </a:lnTo>
                  <a:lnTo>
                    <a:pt x="2775" y="2275"/>
                  </a:lnTo>
                  <a:lnTo>
                    <a:pt x="2775" y="2286"/>
                  </a:lnTo>
                  <a:lnTo>
                    <a:pt x="2775" y="2298"/>
                  </a:lnTo>
                  <a:lnTo>
                    <a:pt x="2775" y="2310"/>
                  </a:lnTo>
                  <a:lnTo>
                    <a:pt x="2775" y="2321"/>
                  </a:lnTo>
                  <a:lnTo>
                    <a:pt x="2775" y="2333"/>
                  </a:lnTo>
                  <a:lnTo>
                    <a:pt x="2775" y="2344"/>
                  </a:lnTo>
                  <a:lnTo>
                    <a:pt x="2775" y="2356"/>
                  </a:lnTo>
                  <a:lnTo>
                    <a:pt x="2775" y="2368"/>
                  </a:lnTo>
                  <a:lnTo>
                    <a:pt x="2775" y="2379"/>
                  </a:lnTo>
                  <a:lnTo>
                    <a:pt x="2775" y="2391"/>
                  </a:lnTo>
                  <a:lnTo>
                    <a:pt x="2775" y="2402"/>
                  </a:lnTo>
                  <a:lnTo>
                    <a:pt x="2775" y="2414"/>
                  </a:lnTo>
                  <a:lnTo>
                    <a:pt x="2775" y="2425"/>
                  </a:lnTo>
                  <a:lnTo>
                    <a:pt x="2775" y="2437"/>
                  </a:lnTo>
                  <a:lnTo>
                    <a:pt x="2775" y="2448"/>
                  </a:lnTo>
                  <a:lnTo>
                    <a:pt x="2775" y="2460"/>
                  </a:lnTo>
                  <a:lnTo>
                    <a:pt x="2775" y="2472"/>
                  </a:lnTo>
                  <a:lnTo>
                    <a:pt x="2775" y="2483"/>
                  </a:lnTo>
                  <a:lnTo>
                    <a:pt x="2775" y="2494"/>
                  </a:lnTo>
                  <a:lnTo>
                    <a:pt x="2775" y="2506"/>
                  </a:lnTo>
                  <a:lnTo>
                    <a:pt x="2775" y="2517"/>
                  </a:lnTo>
                  <a:lnTo>
                    <a:pt x="2775" y="2529"/>
                  </a:lnTo>
                  <a:lnTo>
                    <a:pt x="2775" y="2541"/>
                  </a:lnTo>
                  <a:lnTo>
                    <a:pt x="2775" y="2552"/>
                  </a:lnTo>
                  <a:lnTo>
                    <a:pt x="2775" y="2564"/>
                  </a:lnTo>
                  <a:lnTo>
                    <a:pt x="2775" y="2575"/>
                  </a:lnTo>
                  <a:lnTo>
                    <a:pt x="2775" y="2587"/>
                  </a:lnTo>
                  <a:lnTo>
                    <a:pt x="2775" y="2598"/>
                  </a:lnTo>
                  <a:lnTo>
                    <a:pt x="2775" y="2610"/>
                  </a:lnTo>
                  <a:lnTo>
                    <a:pt x="2775" y="2622"/>
                  </a:lnTo>
                  <a:lnTo>
                    <a:pt x="2775" y="2633"/>
                  </a:lnTo>
                  <a:lnTo>
                    <a:pt x="2775" y="2645"/>
                  </a:lnTo>
                  <a:lnTo>
                    <a:pt x="2775" y="2656"/>
                  </a:lnTo>
                  <a:lnTo>
                    <a:pt x="2775" y="2668"/>
                  </a:lnTo>
                  <a:lnTo>
                    <a:pt x="2775" y="2680"/>
                  </a:lnTo>
                  <a:lnTo>
                    <a:pt x="2775" y="2691"/>
                  </a:lnTo>
                  <a:lnTo>
                    <a:pt x="2775" y="2703"/>
                  </a:lnTo>
                  <a:lnTo>
                    <a:pt x="2775" y="2714"/>
                  </a:lnTo>
                  <a:lnTo>
                    <a:pt x="2775" y="2725"/>
                  </a:lnTo>
                  <a:lnTo>
                    <a:pt x="2775" y="2737"/>
                  </a:lnTo>
                  <a:lnTo>
                    <a:pt x="2775" y="2748"/>
                  </a:lnTo>
                  <a:lnTo>
                    <a:pt x="2775" y="2760"/>
                  </a:lnTo>
                  <a:lnTo>
                    <a:pt x="2775" y="2772"/>
                  </a:lnTo>
                  <a:lnTo>
                    <a:pt x="2775" y="2783"/>
                  </a:lnTo>
                  <a:lnTo>
                    <a:pt x="2775" y="2795"/>
                  </a:lnTo>
                  <a:lnTo>
                    <a:pt x="2775" y="2806"/>
                  </a:lnTo>
                  <a:lnTo>
                    <a:pt x="2775" y="2818"/>
                  </a:lnTo>
                  <a:lnTo>
                    <a:pt x="2775" y="2829"/>
                  </a:lnTo>
                  <a:lnTo>
                    <a:pt x="2775" y="2841"/>
                  </a:lnTo>
                  <a:lnTo>
                    <a:pt x="2775" y="2853"/>
                  </a:lnTo>
                  <a:lnTo>
                    <a:pt x="2775" y="2864"/>
                  </a:lnTo>
                  <a:lnTo>
                    <a:pt x="2775" y="2876"/>
                  </a:lnTo>
                  <a:lnTo>
                    <a:pt x="2775" y="2887"/>
                  </a:lnTo>
                  <a:lnTo>
                    <a:pt x="2775" y="2899"/>
                  </a:lnTo>
                  <a:lnTo>
                    <a:pt x="2775" y="2910"/>
                  </a:lnTo>
                  <a:lnTo>
                    <a:pt x="2775" y="2922"/>
                  </a:lnTo>
                  <a:lnTo>
                    <a:pt x="2775" y="2933"/>
                  </a:lnTo>
                  <a:lnTo>
                    <a:pt x="2775" y="2945"/>
                  </a:lnTo>
                  <a:lnTo>
                    <a:pt x="2775" y="2956"/>
                  </a:lnTo>
                  <a:lnTo>
                    <a:pt x="2775" y="2968"/>
                  </a:lnTo>
                  <a:lnTo>
                    <a:pt x="2775" y="2979"/>
                  </a:lnTo>
                  <a:lnTo>
                    <a:pt x="2775" y="2991"/>
                  </a:lnTo>
                  <a:lnTo>
                    <a:pt x="2775" y="3003"/>
                  </a:lnTo>
                  <a:lnTo>
                    <a:pt x="2775" y="3014"/>
                  </a:lnTo>
                  <a:lnTo>
                    <a:pt x="2775" y="3026"/>
                  </a:lnTo>
                  <a:lnTo>
                    <a:pt x="2775" y="3037"/>
                  </a:lnTo>
                  <a:lnTo>
                    <a:pt x="2775" y="3049"/>
                  </a:lnTo>
                  <a:lnTo>
                    <a:pt x="2775" y="3060"/>
                  </a:lnTo>
                  <a:lnTo>
                    <a:pt x="2775" y="3072"/>
                  </a:lnTo>
                  <a:lnTo>
                    <a:pt x="2775" y="3084"/>
                  </a:lnTo>
                  <a:lnTo>
                    <a:pt x="2775" y="3095"/>
                  </a:lnTo>
                  <a:lnTo>
                    <a:pt x="2775" y="3107"/>
                  </a:lnTo>
                  <a:lnTo>
                    <a:pt x="2775" y="3118"/>
                  </a:lnTo>
                  <a:lnTo>
                    <a:pt x="2775" y="3129"/>
                  </a:lnTo>
                  <a:lnTo>
                    <a:pt x="2775" y="3141"/>
                  </a:lnTo>
                  <a:lnTo>
                    <a:pt x="2775" y="3153"/>
                  </a:lnTo>
                  <a:lnTo>
                    <a:pt x="2775" y="3164"/>
                  </a:lnTo>
                  <a:lnTo>
                    <a:pt x="2775" y="3176"/>
                  </a:lnTo>
                  <a:lnTo>
                    <a:pt x="2775" y="3187"/>
                  </a:lnTo>
                  <a:lnTo>
                    <a:pt x="2775" y="3199"/>
                  </a:lnTo>
                  <a:lnTo>
                    <a:pt x="2775" y="3211"/>
                  </a:lnTo>
                  <a:lnTo>
                    <a:pt x="2775" y="3222"/>
                  </a:lnTo>
                  <a:lnTo>
                    <a:pt x="2775" y="3234"/>
                  </a:lnTo>
                  <a:lnTo>
                    <a:pt x="2775" y="3245"/>
                  </a:lnTo>
                  <a:lnTo>
                    <a:pt x="2775" y="3257"/>
                  </a:lnTo>
                  <a:lnTo>
                    <a:pt x="2775" y="3268"/>
                  </a:lnTo>
                  <a:lnTo>
                    <a:pt x="2775" y="3280"/>
                  </a:lnTo>
                  <a:lnTo>
                    <a:pt x="2775" y="3291"/>
                  </a:lnTo>
                  <a:lnTo>
                    <a:pt x="2775" y="3303"/>
                  </a:lnTo>
                  <a:lnTo>
                    <a:pt x="2775" y="3315"/>
                  </a:lnTo>
                  <a:lnTo>
                    <a:pt x="2775" y="3326"/>
                  </a:lnTo>
                  <a:lnTo>
                    <a:pt x="2775" y="3338"/>
                  </a:lnTo>
                  <a:lnTo>
                    <a:pt x="2775" y="3349"/>
                  </a:lnTo>
                  <a:lnTo>
                    <a:pt x="2775" y="3360"/>
                  </a:lnTo>
                  <a:lnTo>
                    <a:pt x="2775" y="3372"/>
                  </a:lnTo>
                  <a:lnTo>
                    <a:pt x="2775" y="3384"/>
                  </a:lnTo>
                  <a:lnTo>
                    <a:pt x="2775" y="3395"/>
                  </a:lnTo>
                  <a:lnTo>
                    <a:pt x="2775" y="3407"/>
                  </a:lnTo>
                  <a:lnTo>
                    <a:pt x="2775" y="3418"/>
                  </a:lnTo>
                  <a:lnTo>
                    <a:pt x="2775" y="3430"/>
                  </a:lnTo>
                  <a:lnTo>
                    <a:pt x="2775" y="3441"/>
                  </a:lnTo>
                  <a:lnTo>
                    <a:pt x="2775" y="3453"/>
                  </a:lnTo>
                  <a:lnTo>
                    <a:pt x="2775" y="3464"/>
                  </a:lnTo>
                  <a:lnTo>
                    <a:pt x="0" y="3464"/>
                  </a:lnTo>
                  <a:close/>
                </a:path>
              </a:pathLst>
            </a:custGeom>
            <a:noFill/>
            <a:ln w="1588" cap="rnd">
              <a:solidFill>
                <a:srgbClr val="FDF3E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6" name="Line 12">
              <a:extLst>
                <a:ext uri="{FF2B5EF4-FFF2-40B4-BE49-F238E27FC236}">
                  <a16:creationId xmlns:a16="http://schemas.microsoft.com/office/drawing/2014/main" xmlns="" id="{276E5A55-A422-40E1-88E3-30BAD310C3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276" y="482601"/>
              <a:ext cx="5505450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7" name="Line 13">
              <a:extLst>
                <a:ext uri="{FF2B5EF4-FFF2-40B4-BE49-F238E27FC236}">
                  <a16:creationId xmlns:a16="http://schemas.microsoft.com/office/drawing/2014/main" xmlns="" id="{07BC80B9-560D-465D-90AF-B633BEDDF5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24726" y="482601"/>
              <a:ext cx="0" cy="549910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8" name="Line 14">
              <a:extLst>
                <a:ext uri="{FF2B5EF4-FFF2-40B4-BE49-F238E27FC236}">
                  <a16:creationId xmlns:a16="http://schemas.microsoft.com/office/drawing/2014/main" xmlns="" id="{DA76715C-8B4E-4F82-9A8D-1BBAB5415E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19276" y="5981701"/>
              <a:ext cx="5505450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09" name="Line 16">
              <a:extLst>
                <a:ext uri="{FF2B5EF4-FFF2-40B4-BE49-F238E27FC236}">
                  <a16:creationId xmlns:a16="http://schemas.microsoft.com/office/drawing/2014/main" xmlns="" id="{76449288-D7FB-4D08-A676-11B853B995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5639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0" name="Line 17">
              <a:extLst>
                <a:ext uri="{FF2B5EF4-FFF2-40B4-BE49-F238E27FC236}">
                  <a16:creationId xmlns:a16="http://schemas.microsoft.com/office/drawing/2014/main" xmlns="" id="{5E64CCE4-2B4B-4F9A-9AE7-E5A01003A2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2001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1" name="Line 18">
              <a:extLst>
                <a:ext uri="{FF2B5EF4-FFF2-40B4-BE49-F238E27FC236}">
                  <a16:creationId xmlns:a16="http://schemas.microsoft.com/office/drawing/2014/main" xmlns="" id="{DDB28494-E848-41BC-8A13-593A78B0A1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48364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2" name="Line 19">
              <a:extLst>
                <a:ext uri="{FF2B5EF4-FFF2-40B4-BE49-F238E27FC236}">
                  <a16:creationId xmlns:a16="http://schemas.microsoft.com/office/drawing/2014/main" xmlns="" id="{456E0935-B623-48E0-BFC7-FB4D6E0DD0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24726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3" name="Line 21">
              <a:extLst>
                <a:ext uri="{FF2B5EF4-FFF2-40B4-BE49-F238E27FC236}">
                  <a16:creationId xmlns:a16="http://schemas.microsoft.com/office/drawing/2014/main" xmlns="" id="{18AE15DD-85E0-4C6D-BECE-34B91941FC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95639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4" name="Line 22">
              <a:extLst>
                <a:ext uri="{FF2B5EF4-FFF2-40B4-BE49-F238E27FC236}">
                  <a16:creationId xmlns:a16="http://schemas.microsoft.com/office/drawing/2014/main" xmlns="" id="{EBEE9A34-4941-4C05-A853-974D448A0F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72001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5" name="Line 23">
              <a:extLst>
                <a:ext uri="{FF2B5EF4-FFF2-40B4-BE49-F238E27FC236}">
                  <a16:creationId xmlns:a16="http://schemas.microsoft.com/office/drawing/2014/main" xmlns="" id="{888BBC82-11D4-4291-B6F9-EB48AA36EC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48364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6" name="Line 24">
              <a:extLst>
                <a:ext uri="{FF2B5EF4-FFF2-40B4-BE49-F238E27FC236}">
                  <a16:creationId xmlns:a16="http://schemas.microsoft.com/office/drawing/2014/main" xmlns="" id="{8A1C6820-5B80-4F34-9D54-F8980B88E2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24726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7" name="Line 25">
              <a:extLst>
                <a:ext uri="{FF2B5EF4-FFF2-40B4-BE49-F238E27FC236}">
                  <a16:creationId xmlns:a16="http://schemas.microsoft.com/office/drawing/2014/main" xmlns="" id="{42607A18-1DDC-4987-A3EB-10149BA7A7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59817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8" name="Line 26">
              <a:extLst>
                <a:ext uri="{FF2B5EF4-FFF2-40B4-BE49-F238E27FC236}">
                  <a16:creationId xmlns:a16="http://schemas.microsoft.com/office/drawing/2014/main" xmlns="" id="{97FCCCA9-928F-4FD0-98CB-2E3E2EAE30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506571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19" name="Line 27">
              <a:extLst>
                <a:ext uri="{FF2B5EF4-FFF2-40B4-BE49-F238E27FC236}">
                  <a16:creationId xmlns:a16="http://schemas.microsoft.com/office/drawing/2014/main" xmlns="" id="{FA6A0E7F-2873-4C4F-9887-4D9DFD2861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4149726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0" name="Line 28">
              <a:extLst>
                <a:ext uri="{FF2B5EF4-FFF2-40B4-BE49-F238E27FC236}">
                  <a16:creationId xmlns:a16="http://schemas.microsoft.com/office/drawing/2014/main" xmlns="" id="{2EBDA5B1-3AAE-43A2-A412-AAC00FEF5D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323215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1" name="Line 29">
              <a:extLst>
                <a:ext uri="{FF2B5EF4-FFF2-40B4-BE49-F238E27FC236}">
                  <a16:creationId xmlns:a16="http://schemas.microsoft.com/office/drawing/2014/main" xmlns="" id="{9F9819E3-FD86-4191-8445-68EB85722D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231616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2" name="Line 30">
              <a:extLst>
                <a:ext uri="{FF2B5EF4-FFF2-40B4-BE49-F238E27FC236}">
                  <a16:creationId xmlns:a16="http://schemas.microsoft.com/office/drawing/2014/main" xmlns="" id="{43DAB9DB-27EA-4BA3-B750-684551CDB8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1398588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3" name="Line 31">
              <a:extLst>
                <a:ext uri="{FF2B5EF4-FFF2-40B4-BE49-F238E27FC236}">
                  <a16:creationId xmlns:a16="http://schemas.microsoft.com/office/drawing/2014/main" xmlns="" id="{EF9D8116-9CF1-4BAC-BD14-68491DED8C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4826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4" name="Line 65">
              <a:extLst>
                <a:ext uri="{FF2B5EF4-FFF2-40B4-BE49-F238E27FC236}">
                  <a16:creationId xmlns:a16="http://schemas.microsoft.com/office/drawing/2014/main" xmlns="" id="{82F0328E-E736-4A42-B26E-D562042A0A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19414" y="5964238"/>
              <a:ext cx="285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5" name="Line 66">
              <a:extLst>
                <a:ext uri="{FF2B5EF4-FFF2-40B4-BE49-F238E27FC236}">
                  <a16:creationId xmlns:a16="http://schemas.microsoft.com/office/drawing/2014/main" xmlns="" id="{0919B937-6944-4B17-9C05-792403E1A2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47989" y="5945188"/>
              <a:ext cx="285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6" name="Line 67">
              <a:extLst>
                <a:ext uri="{FF2B5EF4-FFF2-40B4-BE49-F238E27FC236}">
                  <a16:creationId xmlns:a16="http://schemas.microsoft.com/office/drawing/2014/main" xmlns="" id="{FAD4D31E-A42F-4917-878F-60048AF3B4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6564" y="5927726"/>
              <a:ext cx="285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7" name="Line 68">
              <a:extLst>
                <a:ext uri="{FF2B5EF4-FFF2-40B4-BE49-F238E27FC236}">
                  <a16:creationId xmlns:a16="http://schemas.microsoft.com/office/drawing/2014/main" xmlns="" id="{AA21A320-188D-48D8-86BA-E4E27E8A87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05139" y="5908676"/>
              <a:ext cx="269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8" name="Line 69">
              <a:extLst>
                <a:ext uri="{FF2B5EF4-FFF2-40B4-BE49-F238E27FC236}">
                  <a16:creationId xmlns:a16="http://schemas.microsoft.com/office/drawing/2014/main" xmlns="" id="{79AF65AF-9D54-41A5-953D-A70A855CBB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32126" y="5891213"/>
              <a:ext cx="285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29" name="Line 70">
              <a:extLst>
                <a:ext uri="{FF2B5EF4-FFF2-40B4-BE49-F238E27FC236}">
                  <a16:creationId xmlns:a16="http://schemas.microsoft.com/office/drawing/2014/main" xmlns="" id="{04184134-52F9-4154-96B8-206B074E3E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60701" y="5872163"/>
              <a:ext cx="269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0" name="Line 71">
              <a:extLst>
                <a:ext uri="{FF2B5EF4-FFF2-40B4-BE49-F238E27FC236}">
                  <a16:creationId xmlns:a16="http://schemas.microsoft.com/office/drawing/2014/main" xmlns="" id="{EF5C618C-B246-4088-B2C7-24D9A38B15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87689" y="5854701"/>
              <a:ext cx="269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1" name="Line 72">
              <a:extLst>
                <a:ext uri="{FF2B5EF4-FFF2-40B4-BE49-F238E27FC236}">
                  <a16:creationId xmlns:a16="http://schemas.microsoft.com/office/drawing/2014/main" xmlns="" id="{67AF868F-A590-49FE-B81F-444334A114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14676" y="5835651"/>
              <a:ext cx="254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2" name="Line 73">
              <a:extLst>
                <a:ext uri="{FF2B5EF4-FFF2-40B4-BE49-F238E27FC236}">
                  <a16:creationId xmlns:a16="http://schemas.microsoft.com/office/drawing/2014/main" xmlns="" id="{9F476A5B-A187-4D30-96A1-282039CDF7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40076" y="5816601"/>
              <a:ext cx="269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3" name="Line 74">
              <a:extLst>
                <a:ext uri="{FF2B5EF4-FFF2-40B4-BE49-F238E27FC236}">
                  <a16:creationId xmlns:a16="http://schemas.microsoft.com/office/drawing/2014/main" xmlns="" id="{202B9933-2253-4147-8C6A-3396D3DE27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7064" y="5799138"/>
              <a:ext cx="269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4" name="Line 75">
              <a:extLst>
                <a:ext uri="{FF2B5EF4-FFF2-40B4-BE49-F238E27FC236}">
                  <a16:creationId xmlns:a16="http://schemas.microsoft.com/office/drawing/2014/main" xmlns="" id="{52F0636D-273A-4C83-950E-4083A78F61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94051" y="5781676"/>
              <a:ext cx="254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5" name="Line 76">
              <a:extLst>
                <a:ext uri="{FF2B5EF4-FFF2-40B4-BE49-F238E27FC236}">
                  <a16:creationId xmlns:a16="http://schemas.microsoft.com/office/drawing/2014/main" xmlns="" id="{2A94904A-9C92-44DB-9FC5-4F9ED5DA51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9451" y="5762626"/>
              <a:ext cx="254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6" name="Line 77">
              <a:extLst>
                <a:ext uri="{FF2B5EF4-FFF2-40B4-BE49-F238E27FC236}">
                  <a16:creationId xmlns:a16="http://schemas.microsoft.com/office/drawing/2014/main" xmlns="" id="{6A69E873-1B7A-406E-98D7-555326EA95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4851" y="5745163"/>
              <a:ext cx="254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7" name="Line 78">
              <a:extLst>
                <a:ext uri="{FF2B5EF4-FFF2-40B4-BE49-F238E27FC236}">
                  <a16:creationId xmlns:a16="http://schemas.microsoft.com/office/drawing/2014/main" xmlns="" id="{41CC7252-FCEE-4D39-B34E-D38F77CDDF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70251" y="5726113"/>
              <a:ext cx="254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8" name="Line 79">
              <a:extLst>
                <a:ext uri="{FF2B5EF4-FFF2-40B4-BE49-F238E27FC236}">
                  <a16:creationId xmlns:a16="http://schemas.microsoft.com/office/drawing/2014/main" xmlns="" id="{FBD2F572-C3B9-4379-9173-CB9CB6360A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95651" y="5707063"/>
              <a:ext cx="254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39" name="Line 80">
              <a:extLst>
                <a:ext uri="{FF2B5EF4-FFF2-40B4-BE49-F238E27FC236}">
                  <a16:creationId xmlns:a16="http://schemas.microsoft.com/office/drawing/2014/main" xmlns="" id="{F74E46D2-7F4E-4556-A703-75ACB778CD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21051" y="5689601"/>
              <a:ext cx="238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0" name="Line 81">
              <a:extLst>
                <a:ext uri="{FF2B5EF4-FFF2-40B4-BE49-F238E27FC236}">
                  <a16:creationId xmlns:a16="http://schemas.microsoft.com/office/drawing/2014/main" xmlns="" id="{481058C2-043A-40BF-B101-4732F25AB8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44864" y="5670551"/>
              <a:ext cx="254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1" name="Line 82">
              <a:extLst>
                <a:ext uri="{FF2B5EF4-FFF2-40B4-BE49-F238E27FC236}">
                  <a16:creationId xmlns:a16="http://schemas.microsoft.com/office/drawing/2014/main" xmlns="" id="{99625F29-5D92-4CF6-A94D-1ED5E56D4F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70264" y="5653088"/>
              <a:ext cx="238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2" name="Line 83">
              <a:extLst>
                <a:ext uri="{FF2B5EF4-FFF2-40B4-BE49-F238E27FC236}">
                  <a16:creationId xmlns:a16="http://schemas.microsoft.com/office/drawing/2014/main" xmlns="" id="{F742F245-D966-4471-BFFE-8FBB9BEF17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94076" y="5634038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3" name="Line 84">
              <a:extLst>
                <a:ext uri="{FF2B5EF4-FFF2-40B4-BE49-F238E27FC236}">
                  <a16:creationId xmlns:a16="http://schemas.microsoft.com/office/drawing/2014/main" xmlns="" id="{B4A35296-15BB-4F34-BE1C-D7377BBBE9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17889" y="5616576"/>
              <a:ext cx="238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4" name="Line 85">
              <a:extLst>
                <a:ext uri="{FF2B5EF4-FFF2-40B4-BE49-F238E27FC236}">
                  <a16:creationId xmlns:a16="http://schemas.microsoft.com/office/drawing/2014/main" xmlns="" id="{646524A3-AF65-44DB-9B25-F5B1CBDF26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41701" y="5597526"/>
              <a:ext cx="222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5" name="Line 86">
              <a:extLst>
                <a:ext uri="{FF2B5EF4-FFF2-40B4-BE49-F238E27FC236}">
                  <a16:creationId xmlns:a16="http://schemas.microsoft.com/office/drawing/2014/main" xmlns="" id="{CBF57A0C-C3C9-4237-A454-673576A40A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63926" y="5580063"/>
              <a:ext cx="238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6" name="Line 87">
              <a:extLst>
                <a:ext uri="{FF2B5EF4-FFF2-40B4-BE49-F238E27FC236}">
                  <a16:creationId xmlns:a16="http://schemas.microsoft.com/office/drawing/2014/main" xmlns="" id="{F6CA33F4-D628-4606-B38A-C2905BAEAE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87739" y="5561013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7" name="Line 88">
              <a:extLst>
                <a:ext uri="{FF2B5EF4-FFF2-40B4-BE49-F238E27FC236}">
                  <a16:creationId xmlns:a16="http://schemas.microsoft.com/office/drawing/2014/main" xmlns="" id="{14CF3606-A369-4D14-8193-BBBD701502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11551" y="5541963"/>
              <a:ext cx="222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8" name="Line 89">
              <a:extLst>
                <a:ext uri="{FF2B5EF4-FFF2-40B4-BE49-F238E27FC236}">
                  <a16:creationId xmlns:a16="http://schemas.microsoft.com/office/drawing/2014/main" xmlns="" id="{EA9C6CAD-5999-4CCF-83AF-7B6EB53B66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33776" y="5524501"/>
              <a:ext cx="222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49" name="Line 90">
              <a:extLst>
                <a:ext uri="{FF2B5EF4-FFF2-40B4-BE49-F238E27FC236}">
                  <a16:creationId xmlns:a16="http://schemas.microsoft.com/office/drawing/2014/main" xmlns="" id="{06A2BA4C-8C47-4D25-BCEC-2B7473A1EB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56001" y="5505451"/>
              <a:ext cx="222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0" name="Line 91">
              <a:extLst>
                <a:ext uri="{FF2B5EF4-FFF2-40B4-BE49-F238E27FC236}">
                  <a16:creationId xmlns:a16="http://schemas.microsoft.com/office/drawing/2014/main" xmlns="" id="{DA696179-FA78-43C4-8BA5-FB1F1D3D50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78226" y="5487988"/>
              <a:ext cx="222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1" name="Line 92">
              <a:extLst>
                <a:ext uri="{FF2B5EF4-FFF2-40B4-BE49-F238E27FC236}">
                  <a16:creationId xmlns:a16="http://schemas.microsoft.com/office/drawing/2014/main" xmlns="" id="{49D9D9CA-8976-41FC-9780-C674AC4A78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00451" y="5468938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2" name="Line 93">
              <a:extLst>
                <a:ext uri="{FF2B5EF4-FFF2-40B4-BE49-F238E27FC236}">
                  <a16:creationId xmlns:a16="http://schemas.microsoft.com/office/drawing/2014/main" xmlns="" id="{736CB1EC-D239-4366-851D-BBD84FB906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21089" y="5449888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3" name="Line 94">
              <a:extLst>
                <a:ext uri="{FF2B5EF4-FFF2-40B4-BE49-F238E27FC236}">
                  <a16:creationId xmlns:a16="http://schemas.microsoft.com/office/drawing/2014/main" xmlns="" id="{F1578B94-115B-47A7-B512-00D1405608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44901" y="5432426"/>
              <a:ext cx="206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4" name="Line 95">
              <a:extLst>
                <a:ext uri="{FF2B5EF4-FFF2-40B4-BE49-F238E27FC236}">
                  <a16:creationId xmlns:a16="http://schemas.microsoft.com/office/drawing/2014/main" xmlns="" id="{043D1964-043F-4D4D-9A8A-18A8D273FB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65539" y="5414963"/>
              <a:ext cx="206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5" name="Line 96">
              <a:extLst>
                <a:ext uri="{FF2B5EF4-FFF2-40B4-BE49-F238E27FC236}">
                  <a16:creationId xmlns:a16="http://schemas.microsoft.com/office/drawing/2014/main" xmlns="" id="{245BAF8C-4700-4D49-88FF-EBA5FC5B45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86176" y="5395913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6" name="Line 97">
              <a:extLst>
                <a:ext uri="{FF2B5EF4-FFF2-40B4-BE49-F238E27FC236}">
                  <a16:creationId xmlns:a16="http://schemas.microsoft.com/office/drawing/2014/main" xmlns="" id="{186167F9-CEF2-47EF-973E-32AD66A798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06814" y="5378451"/>
              <a:ext cx="222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7" name="Line 98">
              <a:extLst>
                <a:ext uri="{FF2B5EF4-FFF2-40B4-BE49-F238E27FC236}">
                  <a16:creationId xmlns:a16="http://schemas.microsoft.com/office/drawing/2014/main" xmlns="" id="{C2EA8C1D-0536-4DA4-99BA-FFC809D791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29039" y="5359401"/>
              <a:ext cx="190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8" name="Line 99">
              <a:extLst>
                <a:ext uri="{FF2B5EF4-FFF2-40B4-BE49-F238E27FC236}">
                  <a16:creationId xmlns:a16="http://schemas.microsoft.com/office/drawing/2014/main" xmlns="" id="{F7E7C8EF-B9EC-489F-8203-8990B1204F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48089" y="5340351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59" name="Line 100">
              <a:extLst>
                <a:ext uri="{FF2B5EF4-FFF2-40B4-BE49-F238E27FC236}">
                  <a16:creationId xmlns:a16="http://schemas.microsoft.com/office/drawing/2014/main" xmlns="" id="{D6BF395E-0949-4F37-A0C3-379E9708DC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68726" y="5322888"/>
              <a:ext cx="206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0" name="Line 101">
              <a:extLst>
                <a:ext uri="{FF2B5EF4-FFF2-40B4-BE49-F238E27FC236}">
                  <a16:creationId xmlns:a16="http://schemas.microsoft.com/office/drawing/2014/main" xmlns="" id="{D6CB1BFD-198A-4697-B2A1-3F571055D2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89364" y="5303838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1" name="Line 102">
              <a:extLst>
                <a:ext uri="{FF2B5EF4-FFF2-40B4-BE49-F238E27FC236}">
                  <a16:creationId xmlns:a16="http://schemas.microsoft.com/office/drawing/2014/main" xmlns="" id="{FA4C2CCB-3176-4596-97EB-82AE7AC4B6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10001" y="5286376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2" name="Line 103">
              <a:extLst>
                <a:ext uri="{FF2B5EF4-FFF2-40B4-BE49-F238E27FC236}">
                  <a16:creationId xmlns:a16="http://schemas.microsoft.com/office/drawing/2014/main" xmlns="" id="{DAC85806-6E9B-4E83-B962-9FAD864429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29051" y="5267326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3" name="Line 104">
              <a:extLst>
                <a:ext uri="{FF2B5EF4-FFF2-40B4-BE49-F238E27FC236}">
                  <a16:creationId xmlns:a16="http://schemas.microsoft.com/office/drawing/2014/main" xmlns="" id="{93744AE8-FA5B-4105-B45D-7E268DD99B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49689" y="5249863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4" name="Line 105">
              <a:extLst>
                <a:ext uri="{FF2B5EF4-FFF2-40B4-BE49-F238E27FC236}">
                  <a16:creationId xmlns:a16="http://schemas.microsoft.com/office/drawing/2014/main" xmlns="" id="{0A296D49-998F-45C8-B9E4-349E15AE50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67151" y="5230813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5" name="Line 106">
              <a:extLst>
                <a:ext uri="{FF2B5EF4-FFF2-40B4-BE49-F238E27FC236}">
                  <a16:creationId xmlns:a16="http://schemas.microsoft.com/office/drawing/2014/main" xmlns="" id="{2EF9B920-6608-467D-BEF5-8F5C114C3F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87789" y="5211763"/>
              <a:ext cx="190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6" name="Line 107">
              <a:extLst>
                <a:ext uri="{FF2B5EF4-FFF2-40B4-BE49-F238E27FC236}">
                  <a16:creationId xmlns:a16="http://schemas.microsoft.com/office/drawing/2014/main" xmlns="" id="{56916FA4-DA09-437D-9CE5-34374023C7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06839" y="5194301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7" name="Line 108">
              <a:extLst>
                <a:ext uri="{FF2B5EF4-FFF2-40B4-BE49-F238E27FC236}">
                  <a16:creationId xmlns:a16="http://schemas.microsoft.com/office/drawing/2014/main" xmlns="" id="{3A5A6670-7C5B-48C9-8D8D-1174770983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24301" y="5175251"/>
              <a:ext cx="190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8" name="Line 109">
              <a:extLst>
                <a:ext uri="{FF2B5EF4-FFF2-40B4-BE49-F238E27FC236}">
                  <a16:creationId xmlns:a16="http://schemas.microsoft.com/office/drawing/2014/main" xmlns="" id="{48F2FF2A-4B1C-4C7B-8613-14D55CE4A9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43351" y="5157788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9" name="Line 110">
              <a:extLst>
                <a:ext uri="{FF2B5EF4-FFF2-40B4-BE49-F238E27FC236}">
                  <a16:creationId xmlns:a16="http://schemas.microsoft.com/office/drawing/2014/main" xmlns="" id="{768A93F0-EEC3-453C-8D59-F391B45B57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62401" y="5138738"/>
              <a:ext cx="190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0" name="Line 111">
              <a:extLst>
                <a:ext uri="{FF2B5EF4-FFF2-40B4-BE49-F238E27FC236}">
                  <a16:creationId xmlns:a16="http://schemas.microsoft.com/office/drawing/2014/main" xmlns="" id="{47EEA094-12A5-47E6-9ABB-02CDA0F846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81451" y="5121276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1" name="Line 112">
              <a:extLst>
                <a:ext uri="{FF2B5EF4-FFF2-40B4-BE49-F238E27FC236}">
                  <a16:creationId xmlns:a16="http://schemas.microsoft.com/office/drawing/2014/main" xmlns="" id="{86262F74-C495-4A1A-B54F-C48EA5A2CA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98914" y="5102226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2" name="Line 113">
              <a:extLst>
                <a:ext uri="{FF2B5EF4-FFF2-40B4-BE49-F238E27FC236}">
                  <a16:creationId xmlns:a16="http://schemas.microsoft.com/office/drawing/2014/main" xmlns="" id="{25D6774C-B6F3-41A7-9B8C-DF64D28E90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16376" y="5084763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3" name="Line 114">
              <a:extLst>
                <a:ext uri="{FF2B5EF4-FFF2-40B4-BE49-F238E27FC236}">
                  <a16:creationId xmlns:a16="http://schemas.microsoft.com/office/drawing/2014/main" xmlns="" id="{87B22752-5A95-4217-B214-42AD23519A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33839" y="5065713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4" name="Line 115">
              <a:extLst>
                <a:ext uri="{FF2B5EF4-FFF2-40B4-BE49-F238E27FC236}">
                  <a16:creationId xmlns:a16="http://schemas.microsoft.com/office/drawing/2014/main" xmlns="" id="{E8670BE2-F252-49A3-82A4-3611FB8C5B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51301" y="5048251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5" name="Line 116">
              <a:extLst>
                <a:ext uri="{FF2B5EF4-FFF2-40B4-BE49-F238E27FC236}">
                  <a16:creationId xmlns:a16="http://schemas.microsoft.com/office/drawing/2014/main" xmlns="" id="{DF14F0F0-27BB-4CD6-9732-BF5DA8F5E3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68764" y="5029201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6" name="Line 117">
              <a:extLst>
                <a:ext uri="{FF2B5EF4-FFF2-40B4-BE49-F238E27FC236}">
                  <a16:creationId xmlns:a16="http://schemas.microsoft.com/office/drawing/2014/main" xmlns="" id="{83CF502F-A1CB-4638-A69B-00999F357D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6226" y="5011738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7" name="Line 118">
              <a:extLst>
                <a:ext uri="{FF2B5EF4-FFF2-40B4-BE49-F238E27FC236}">
                  <a16:creationId xmlns:a16="http://schemas.microsoft.com/office/drawing/2014/main" xmlns="" id="{2D438403-4A99-4806-8CEA-87D340CB4C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03689" y="4992688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8" name="Line 119">
              <a:extLst>
                <a:ext uri="{FF2B5EF4-FFF2-40B4-BE49-F238E27FC236}">
                  <a16:creationId xmlns:a16="http://schemas.microsoft.com/office/drawing/2014/main" xmlns="" id="{84FE6663-92C3-49C5-BD9B-33A6A79BB6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19564" y="4973638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79" name="Line 120">
              <a:extLst>
                <a:ext uri="{FF2B5EF4-FFF2-40B4-BE49-F238E27FC236}">
                  <a16:creationId xmlns:a16="http://schemas.microsoft.com/office/drawing/2014/main" xmlns="" id="{E1134F61-4BAB-40DE-983E-BBA61CDC2B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37026" y="4956176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0" name="Line 121">
              <a:extLst>
                <a:ext uri="{FF2B5EF4-FFF2-40B4-BE49-F238E27FC236}">
                  <a16:creationId xmlns:a16="http://schemas.microsoft.com/office/drawing/2014/main" xmlns="" id="{A54C680B-F788-43DA-9717-334F36C661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54489" y="4937126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1" name="Line 122">
              <a:extLst>
                <a:ext uri="{FF2B5EF4-FFF2-40B4-BE49-F238E27FC236}">
                  <a16:creationId xmlns:a16="http://schemas.microsoft.com/office/drawing/2014/main" xmlns="" id="{10E8E3EF-8518-4096-8B8C-93E3E5E2CB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70364" y="4919663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2" name="Line 123">
              <a:extLst>
                <a:ext uri="{FF2B5EF4-FFF2-40B4-BE49-F238E27FC236}">
                  <a16:creationId xmlns:a16="http://schemas.microsoft.com/office/drawing/2014/main" xmlns="" id="{4B6D6066-FB55-4929-898D-65393192CD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86239" y="4900613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3" name="Line 124">
              <a:extLst>
                <a:ext uri="{FF2B5EF4-FFF2-40B4-BE49-F238E27FC236}">
                  <a16:creationId xmlns:a16="http://schemas.microsoft.com/office/drawing/2014/main" xmlns="" id="{313E4159-0BD8-4499-AD14-07D8D9E735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02114" y="4883151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4" name="Line 125">
              <a:extLst>
                <a:ext uri="{FF2B5EF4-FFF2-40B4-BE49-F238E27FC236}">
                  <a16:creationId xmlns:a16="http://schemas.microsoft.com/office/drawing/2014/main" xmlns="" id="{90DEF810-86BA-4447-84A7-23827A1B61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17989" y="4864101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5" name="Line 126">
              <a:extLst>
                <a:ext uri="{FF2B5EF4-FFF2-40B4-BE49-F238E27FC236}">
                  <a16:creationId xmlns:a16="http://schemas.microsoft.com/office/drawing/2014/main" xmlns="" id="{24C0655F-BAD2-4596-A99E-26DC4C5844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33864" y="4845051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6" name="Line 127">
              <a:extLst>
                <a:ext uri="{FF2B5EF4-FFF2-40B4-BE49-F238E27FC236}">
                  <a16:creationId xmlns:a16="http://schemas.microsoft.com/office/drawing/2014/main" xmlns="" id="{1960C211-D53B-4F80-AF44-1F2AE1B32A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49739" y="4827588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7" name="Line 128">
              <a:extLst>
                <a:ext uri="{FF2B5EF4-FFF2-40B4-BE49-F238E27FC236}">
                  <a16:creationId xmlns:a16="http://schemas.microsoft.com/office/drawing/2014/main" xmlns="" id="{A6562590-B2F8-411B-BFB4-3557F88C06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65614" y="4808538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8" name="Line 129">
              <a:extLst>
                <a:ext uri="{FF2B5EF4-FFF2-40B4-BE49-F238E27FC236}">
                  <a16:creationId xmlns:a16="http://schemas.microsoft.com/office/drawing/2014/main" xmlns="" id="{A5BC5CF5-FB86-4C59-87DB-4A7526933E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81489" y="4791076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89" name="Line 130">
              <a:extLst>
                <a:ext uri="{FF2B5EF4-FFF2-40B4-BE49-F238E27FC236}">
                  <a16:creationId xmlns:a16="http://schemas.microsoft.com/office/drawing/2014/main" xmlns="" id="{713B262A-B621-4CB3-BFCF-D5E59BDA99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95776" y="4773613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0" name="Line 131">
              <a:extLst>
                <a:ext uri="{FF2B5EF4-FFF2-40B4-BE49-F238E27FC236}">
                  <a16:creationId xmlns:a16="http://schemas.microsoft.com/office/drawing/2014/main" xmlns="" id="{17FCA2E3-A264-4164-8261-190624C5A5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11651" y="4754563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1" name="Line 132">
              <a:extLst>
                <a:ext uri="{FF2B5EF4-FFF2-40B4-BE49-F238E27FC236}">
                  <a16:creationId xmlns:a16="http://schemas.microsoft.com/office/drawing/2014/main" xmlns="" id="{27AB411B-2CE1-4F5E-AE1E-0EC36668C3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25939" y="4737101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2" name="Line 133">
              <a:extLst>
                <a:ext uri="{FF2B5EF4-FFF2-40B4-BE49-F238E27FC236}">
                  <a16:creationId xmlns:a16="http://schemas.microsoft.com/office/drawing/2014/main" xmlns="" id="{5F0583F3-5992-47AD-B41E-C642B7DD6A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40226" y="4718051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3" name="Line 134">
              <a:extLst>
                <a:ext uri="{FF2B5EF4-FFF2-40B4-BE49-F238E27FC236}">
                  <a16:creationId xmlns:a16="http://schemas.microsoft.com/office/drawing/2014/main" xmlns="" id="{7EC05AD4-4578-4F3F-899F-843D133B0C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54514" y="4699001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4" name="Line 135">
              <a:extLst>
                <a:ext uri="{FF2B5EF4-FFF2-40B4-BE49-F238E27FC236}">
                  <a16:creationId xmlns:a16="http://schemas.microsoft.com/office/drawing/2014/main" xmlns="" id="{FDBB9AC7-C749-4942-809C-304A51960E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70389" y="4681538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5" name="Line 136">
              <a:extLst>
                <a:ext uri="{FF2B5EF4-FFF2-40B4-BE49-F238E27FC236}">
                  <a16:creationId xmlns:a16="http://schemas.microsoft.com/office/drawing/2014/main" xmlns="" id="{0E6DD14C-309D-4BF9-B53E-BF00F01AFA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83089" y="4662488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6" name="Line 137">
              <a:extLst>
                <a:ext uri="{FF2B5EF4-FFF2-40B4-BE49-F238E27FC236}">
                  <a16:creationId xmlns:a16="http://schemas.microsoft.com/office/drawing/2014/main" xmlns="" id="{8CE535A5-55A3-45FB-8C39-ADE6F3BB0D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8964" y="4645026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7" name="Line 138">
              <a:extLst>
                <a:ext uri="{FF2B5EF4-FFF2-40B4-BE49-F238E27FC236}">
                  <a16:creationId xmlns:a16="http://schemas.microsoft.com/office/drawing/2014/main" xmlns="" id="{9DBE20E0-D5F2-42D8-B4CD-DE5E4C57F0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11664" y="4625976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8" name="Line 139">
              <a:extLst>
                <a:ext uri="{FF2B5EF4-FFF2-40B4-BE49-F238E27FC236}">
                  <a16:creationId xmlns:a16="http://schemas.microsoft.com/office/drawing/2014/main" xmlns="" id="{BD35BBA0-3479-4CF0-84D8-B5BAF4CC18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25951" y="4606926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99" name="Line 140">
              <a:extLst>
                <a:ext uri="{FF2B5EF4-FFF2-40B4-BE49-F238E27FC236}">
                  <a16:creationId xmlns:a16="http://schemas.microsoft.com/office/drawing/2014/main" xmlns="" id="{786EC91F-934D-46CC-BA54-2DDD046490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40239" y="4589463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0" name="Line 141">
              <a:extLst>
                <a:ext uri="{FF2B5EF4-FFF2-40B4-BE49-F238E27FC236}">
                  <a16:creationId xmlns:a16="http://schemas.microsoft.com/office/drawing/2014/main" xmlns="" id="{9B6158E3-E958-406C-B241-B8991A5CA8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54526" y="4570413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1" name="Line 142">
              <a:extLst>
                <a:ext uri="{FF2B5EF4-FFF2-40B4-BE49-F238E27FC236}">
                  <a16:creationId xmlns:a16="http://schemas.microsoft.com/office/drawing/2014/main" xmlns="" id="{A45ECFF0-8A4A-449C-A83C-DBDCB77E5B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67226" y="4552951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2" name="Line 143">
              <a:extLst>
                <a:ext uri="{FF2B5EF4-FFF2-40B4-BE49-F238E27FC236}">
                  <a16:creationId xmlns:a16="http://schemas.microsoft.com/office/drawing/2014/main" xmlns="" id="{D6410682-6296-464A-B855-A393C5046A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81514" y="4533901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3" name="Line 144">
              <a:extLst>
                <a:ext uri="{FF2B5EF4-FFF2-40B4-BE49-F238E27FC236}">
                  <a16:creationId xmlns:a16="http://schemas.microsoft.com/office/drawing/2014/main" xmlns="" id="{6BF4E5B1-7854-46C2-99BB-A111759E48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94214" y="4516438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4" name="Line 145">
              <a:extLst>
                <a:ext uri="{FF2B5EF4-FFF2-40B4-BE49-F238E27FC236}">
                  <a16:creationId xmlns:a16="http://schemas.microsoft.com/office/drawing/2014/main" xmlns="" id="{BDFA01CA-A37B-4EF5-B99C-053B4266A1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6914" y="4497388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5" name="Line 146">
              <a:extLst>
                <a:ext uri="{FF2B5EF4-FFF2-40B4-BE49-F238E27FC236}">
                  <a16:creationId xmlns:a16="http://schemas.microsoft.com/office/drawing/2014/main" xmlns="" id="{F7D15A98-3C50-4953-94AE-8D74BA9C03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21201" y="4478338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6" name="Line 147">
              <a:extLst>
                <a:ext uri="{FF2B5EF4-FFF2-40B4-BE49-F238E27FC236}">
                  <a16:creationId xmlns:a16="http://schemas.microsoft.com/office/drawing/2014/main" xmlns="" id="{F4B15CD3-AB0A-450F-8EBD-E8A05B6EA3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33901" y="4460876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7" name="Line 148">
              <a:extLst>
                <a:ext uri="{FF2B5EF4-FFF2-40B4-BE49-F238E27FC236}">
                  <a16:creationId xmlns:a16="http://schemas.microsoft.com/office/drawing/2014/main" xmlns="" id="{453E7E69-0F01-4605-A745-A31769787A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46601" y="4441826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8" name="Line 149">
              <a:extLst>
                <a:ext uri="{FF2B5EF4-FFF2-40B4-BE49-F238E27FC236}">
                  <a16:creationId xmlns:a16="http://schemas.microsoft.com/office/drawing/2014/main" xmlns="" id="{E302A464-6C43-408E-8B0E-B0FE86FCF4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59301" y="4424363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09" name="Line 150">
              <a:extLst>
                <a:ext uri="{FF2B5EF4-FFF2-40B4-BE49-F238E27FC236}">
                  <a16:creationId xmlns:a16="http://schemas.microsoft.com/office/drawing/2014/main" xmlns="" id="{6704297E-BBB0-44F4-9631-8C219A5795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72001" y="4406901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0" name="Line 151">
              <a:extLst>
                <a:ext uri="{FF2B5EF4-FFF2-40B4-BE49-F238E27FC236}">
                  <a16:creationId xmlns:a16="http://schemas.microsoft.com/office/drawing/2014/main" xmlns="" id="{519B5418-DF41-4819-AA2B-B26EE53B95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84701" y="438785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1" name="Line 152">
              <a:extLst>
                <a:ext uri="{FF2B5EF4-FFF2-40B4-BE49-F238E27FC236}">
                  <a16:creationId xmlns:a16="http://schemas.microsoft.com/office/drawing/2014/main" xmlns="" id="{0B87B84F-6162-4F82-BA7A-0D2B597047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95814" y="4368801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2" name="Line 153">
              <a:extLst>
                <a:ext uri="{FF2B5EF4-FFF2-40B4-BE49-F238E27FC236}">
                  <a16:creationId xmlns:a16="http://schemas.microsoft.com/office/drawing/2014/main" xmlns="" id="{ED449D27-0864-4A73-A5CB-3EC1C2122C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08514" y="4351338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3" name="Line 154">
              <a:extLst>
                <a:ext uri="{FF2B5EF4-FFF2-40B4-BE49-F238E27FC236}">
                  <a16:creationId xmlns:a16="http://schemas.microsoft.com/office/drawing/2014/main" xmlns="" id="{0AF8743C-6BB8-4A89-95D3-651329ED51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21214" y="4332288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4" name="Line 155">
              <a:extLst>
                <a:ext uri="{FF2B5EF4-FFF2-40B4-BE49-F238E27FC236}">
                  <a16:creationId xmlns:a16="http://schemas.microsoft.com/office/drawing/2014/main" xmlns="" id="{A7364804-9199-4587-9071-F49691DDBF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33914" y="4314826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5" name="Line 156">
              <a:extLst>
                <a:ext uri="{FF2B5EF4-FFF2-40B4-BE49-F238E27FC236}">
                  <a16:creationId xmlns:a16="http://schemas.microsoft.com/office/drawing/2014/main" xmlns="" id="{67CC988F-4578-40F4-A682-F5F9A3C20E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45026" y="4295776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6" name="Line 157">
              <a:extLst>
                <a:ext uri="{FF2B5EF4-FFF2-40B4-BE49-F238E27FC236}">
                  <a16:creationId xmlns:a16="http://schemas.microsoft.com/office/drawing/2014/main" xmlns="" id="{39272764-71AE-4D77-814A-97E5FE1BE2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57726" y="4278313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7" name="Line 158">
              <a:extLst>
                <a:ext uri="{FF2B5EF4-FFF2-40B4-BE49-F238E27FC236}">
                  <a16:creationId xmlns:a16="http://schemas.microsoft.com/office/drawing/2014/main" xmlns="" id="{394BE094-9C5D-4328-8A02-7F631D9EDA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70426" y="4259263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8" name="Line 159">
              <a:extLst>
                <a:ext uri="{FF2B5EF4-FFF2-40B4-BE49-F238E27FC236}">
                  <a16:creationId xmlns:a16="http://schemas.microsoft.com/office/drawing/2014/main" xmlns="" id="{25580E2A-6DDF-4B0B-8690-51DABDF817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81539" y="4241801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19" name="Line 160">
              <a:extLst>
                <a:ext uri="{FF2B5EF4-FFF2-40B4-BE49-F238E27FC236}">
                  <a16:creationId xmlns:a16="http://schemas.microsoft.com/office/drawing/2014/main" xmlns="" id="{182DEF85-DFD1-4244-B849-8E4C365BC2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92651" y="422275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0" name="Line 161">
              <a:extLst>
                <a:ext uri="{FF2B5EF4-FFF2-40B4-BE49-F238E27FC236}">
                  <a16:creationId xmlns:a16="http://schemas.microsoft.com/office/drawing/2014/main" xmlns="" id="{E60EEA62-2942-4897-946B-0AA886AFEC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03764" y="420370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1" name="Line 162">
              <a:extLst>
                <a:ext uri="{FF2B5EF4-FFF2-40B4-BE49-F238E27FC236}">
                  <a16:creationId xmlns:a16="http://schemas.microsoft.com/office/drawing/2014/main" xmlns="" id="{099A4858-FBBC-4D83-AFC3-AF779D21D4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14876" y="4186238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2" name="Line 163">
              <a:extLst>
                <a:ext uri="{FF2B5EF4-FFF2-40B4-BE49-F238E27FC236}">
                  <a16:creationId xmlns:a16="http://schemas.microsoft.com/office/drawing/2014/main" xmlns="" id="{78B27A1F-6466-499B-ADF3-A749193903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27576" y="4167188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3" name="Line 164">
              <a:extLst>
                <a:ext uri="{FF2B5EF4-FFF2-40B4-BE49-F238E27FC236}">
                  <a16:creationId xmlns:a16="http://schemas.microsoft.com/office/drawing/2014/main" xmlns="" id="{088688FE-C796-4CC4-A2D8-82E2D75CF0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38689" y="4149726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4" name="Line 165">
              <a:extLst>
                <a:ext uri="{FF2B5EF4-FFF2-40B4-BE49-F238E27FC236}">
                  <a16:creationId xmlns:a16="http://schemas.microsoft.com/office/drawing/2014/main" xmlns="" id="{B922DB9B-272B-4BB5-8C47-9430FF40A9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49801" y="4130676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5" name="Line 166">
              <a:extLst>
                <a:ext uri="{FF2B5EF4-FFF2-40B4-BE49-F238E27FC236}">
                  <a16:creationId xmlns:a16="http://schemas.microsoft.com/office/drawing/2014/main" xmlns="" id="{3957331B-CA87-4F5D-9E62-6291A7B5D7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60914" y="411162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6" name="Line 167">
              <a:extLst>
                <a:ext uri="{FF2B5EF4-FFF2-40B4-BE49-F238E27FC236}">
                  <a16:creationId xmlns:a16="http://schemas.microsoft.com/office/drawing/2014/main" xmlns="" id="{401FC5E3-9F5E-4AB1-BEAF-65C8E2EF27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70439" y="4094163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7" name="Line 168">
              <a:extLst>
                <a:ext uri="{FF2B5EF4-FFF2-40B4-BE49-F238E27FC236}">
                  <a16:creationId xmlns:a16="http://schemas.microsoft.com/office/drawing/2014/main" xmlns="" id="{9385E461-4FEB-4AF5-B8CC-9E28D80034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83139" y="4075113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8" name="Line 169">
              <a:extLst>
                <a:ext uri="{FF2B5EF4-FFF2-40B4-BE49-F238E27FC236}">
                  <a16:creationId xmlns:a16="http://schemas.microsoft.com/office/drawing/2014/main" xmlns="" id="{6AF2B67D-3202-4695-9D45-12FBC46C1C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92664" y="4057651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29" name="Line 170">
              <a:extLst>
                <a:ext uri="{FF2B5EF4-FFF2-40B4-BE49-F238E27FC236}">
                  <a16:creationId xmlns:a16="http://schemas.microsoft.com/office/drawing/2014/main" xmlns="" id="{2D2002B5-76C3-4A2F-AAF9-E6DB4D3CF1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03776" y="4040188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0" name="Line 171">
              <a:extLst>
                <a:ext uri="{FF2B5EF4-FFF2-40B4-BE49-F238E27FC236}">
                  <a16:creationId xmlns:a16="http://schemas.microsoft.com/office/drawing/2014/main" xmlns="" id="{3E92972B-6B58-403B-8A4D-E51FB14389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14889" y="4021138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1" name="Line 172">
              <a:extLst>
                <a:ext uri="{FF2B5EF4-FFF2-40B4-BE49-F238E27FC236}">
                  <a16:creationId xmlns:a16="http://schemas.microsoft.com/office/drawing/2014/main" xmlns="" id="{539A7779-4DDB-4376-B832-A4B1A78099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26001" y="400208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2" name="Line 173">
              <a:extLst>
                <a:ext uri="{FF2B5EF4-FFF2-40B4-BE49-F238E27FC236}">
                  <a16:creationId xmlns:a16="http://schemas.microsoft.com/office/drawing/2014/main" xmlns="" id="{B7C79474-B043-4AFA-A380-D69534662D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35526" y="3984626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3" name="Line 174">
              <a:extLst>
                <a:ext uri="{FF2B5EF4-FFF2-40B4-BE49-F238E27FC236}">
                  <a16:creationId xmlns:a16="http://schemas.microsoft.com/office/drawing/2014/main" xmlns="" id="{B1B1605A-350D-4541-BCAE-EB97EC57FA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46639" y="396557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4" name="Line 175">
              <a:extLst>
                <a:ext uri="{FF2B5EF4-FFF2-40B4-BE49-F238E27FC236}">
                  <a16:creationId xmlns:a16="http://schemas.microsoft.com/office/drawing/2014/main" xmlns="" id="{5E20F7DF-33F4-4A57-B5B6-CB89FEA169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56164" y="3948113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5" name="Line 176">
              <a:extLst>
                <a:ext uri="{FF2B5EF4-FFF2-40B4-BE49-F238E27FC236}">
                  <a16:creationId xmlns:a16="http://schemas.microsoft.com/office/drawing/2014/main" xmlns="" id="{9FEADA03-B26F-4191-A58D-3BF7A449FC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67276" y="3929063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6" name="Line 177">
              <a:extLst>
                <a:ext uri="{FF2B5EF4-FFF2-40B4-BE49-F238E27FC236}">
                  <a16:creationId xmlns:a16="http://schemas.microsoft.com/office/drawing/2014/main" xmlns="" id="{6F18DB62-CCDB-47D4-B3A8-0F003E2714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76801" y="3911601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7" name="Line 178">
              <a:extLst>
                <a:ext uri="{FF2B5EF4-FFF2-40B4-BE49-F238E27FC236}">
                  <a16:creationId xmlns:a16="http://schemas.microsoft.com/office/drawing/2014/main" xmlns="" id="{DFB5FDF6-3DDD-421A-8110-838BB713B0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86326" y="389255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8" name="Line 179">
              <a:extLst>
                <a:ext uri="{FF2B5EF4-FFF2-40B4-BE49-F238E27FC236}">
                  <a16:creationId xmlns:a16="http://schemas.microsoft.com/office/drawing/2014/main" xmlns="" id="{192EEC84-D0CD-4EE5-A0C4-E4BDC82BD1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97439" y="3875088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39" name="Line 180">
              <a:extLst>
                <a:ext uri="{FF2B5EF4-FFF2-40B4-BE49-F238E27FC236}">
                  <a16:creationId xmlns:a16="http://schemas.microsoft.com/office/drawing/2014/main" xmlns="" id="{00EB48A5-ACD2-461B-B263-35A8C21F61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06964" y="385603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0" name="Line 181">
              <a:extLst>
                <a:ext uri="{FF2B5EF4-FFF2-40B4-BE49-F238E27FC236}">
                  <a16:creationId xmlns:a16="http://schemas.microsoft.com/office/drawing/2014/main" xmlns="" id="{DDE440D0-7E7A-49AB-8D1B-CA327CEE14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16489" y="383698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1" name="Line 182">
              <a:extLst>
                <a:ext uri="{FF2B5EF4-FFF2-40B4-BE49-F238E27FC236}">
                  <a16:creationId xmlns:a16="http://schemas.microsoft.com/office/drawing/2014/main" xmlns="" id="{D07702F8-CE84-4D87-BBC0-B72F1C29DA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26014" y="3819526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2" name="Line 183">
              <a:extLst>
                <a:ext uri="{FF2B5EF4-FFF2-40B4-BE49-F238E27FC236}">
                  <a16:creationId xmlns:a16="http://schemas.microsoft.com/office/drawing/2014/main" xmlns="" id="{26C46209-070A-4FB8-9AAC-81457CB4DE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37126" y="380047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3" name="Line 184">
              <a:extLst>
                <a:ext uri="{FF2B5EF4-FFF2-40B4-BE49-F238E27FC236}">
                  <a16:creationId xmlns:a16="http://schemas.microsoft.com/office/drawing/2014/main" xmlns="" id="{858FDB38-9CEA-4201-8DFE-ECC3F8353A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46651" y="3783013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4" name="Line 185">
              <a:extLst>
                <a:ext uri="{FF2B5EF4-FFF2-40B4-BE49-F238E27FC236}">
                  <a16:creationId xmlns:a16="http://schemas.microsoft.com/office/drawing/2014/main" xmlns="" id="{E28E13ED-55A4-4529-857C-AC61A73E2A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56176" y="3763963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5" name="Line 186">
              <a:extLst>
                <a:ext uri="{FF2B5EF4-FFF2-40B4-BE49-F238E27FC236}">
                  <a16:creationId xmlns:a16="http://schemas.microsoft.com/office/drawing/2014/main" xmlns="" id="{19F10B9C-BC67-4557-9500-A46D58858E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65701" y="3746501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6" name="Line 187">
              <a:extLst>
                <a:ext uri="{FF2B5EF4-FFF2-40B4-BE49-F238E27FC236}">
                  <a16:creationId xmlns:a16="http://schemas.microsoft.com/office/drawing/2014/main" xmlns="" id="{CBFFF894-43DD-4587-9623-A1A3B8E5F4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75226" y="3727451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7" name="Line 188">
              <a:extLst>
                <a:ext uri="{FF2B5EF4-FFF2-40B4-BE49-F238E27FC236}">
                  <a16:creationId xmlns:a16="http://schemas.microsoft.com/office/drawing/2014/main" xmlns="" id="{5DED87CB-1B89-4169-899A-E51F17E339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84751" y="3709988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8" name="Line 189">
              <a:extLst>
                <a:ext uri="{FF2B5EF4-FFF2-40B4-BE49-F238E27FC236}">
                  <a16:creationId xmlns:a16="http://schemas.microsoft.com/office/drawing/2014/main" xmlns="" id="{EC449602-F73A-44C6-8ABB-B2B13D7A76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94276" y="3690938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49" name="Line 190">
              <a:extLst>
                <a:ext uri="{FF2B5EF4-FFF2-40B4-BE49-F238E27FC236}">
                  <a16:creationId xmlns:a16="http://schemas.microsoft.com/office/drawing/2014/main" xmlns="" id="{863C2538-9FF5-44A5-AB65-7B60D3927F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02214" y="3673476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0" name="Line 191">
              <a:extLst>
                <a:ext uri="{FF2B5EF4-FFF2-40B4-BE49-F238E27FC236}">
                  <a16:creationId xmlns:a16="http://schemas.microsoft.com/office/drawing/2014/main" xmlns="" id="{40E51F75-CA41-443F-968B-AC1D8F3516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11739" y="365442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1" name="Line 192">
              <a:extLst>
                <a:ext uri="{FF2B5EF4-FFF2-40B4-BE49-F238E27FC236}">
                  <a16:creationId xmlns:a16="http://schemas.microsoft.com/office/drawing/2014/main" xmlns="" id="{F57634D3-48E7-477B-88C9-D9D8D65AFF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21264" y="363537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2" name="Line 193">
              <a:extLst>
                <a:ext uri="{FF2B5EF4-FFF2-40B4-BE49-F238E27FC236}">
                  <a16:creationId xmlns:a16="http://schemas.microsoft.com/office/drawing/2014/main" xmlns="" id="{263B359D-25AD-4439-A828-4074CCC707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30789" y="3617913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3" name="Line 194">
              <a:extLst>
                <a:ext uri="{FF2B5EF4-FFF2-40B4-BE49-F238E27FC236}">
                  <a16:creationId xmlns:a16="http://schemas.microsoft.com/office/drawing/2014/main" xmlns="" id="{73A502D1-D30A-4DA2-AE65-74E8CDCA37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40314" y="3598863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4" name="Line 195">
              <a:extLst>
                <a:ext uri="{FF2B5EF4-FFF2-40B4-BE49-F238E27FC236}">
                  <a16:creationId xmlns:a16="http://schemas.microsoft.com/office/drawing/2014/main" xmlns="" id="{770DFFF2-A4F6-4108-8D05-0EBC699D90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49839" y="3581401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5" name="Line 196">
              <a:extLst>
                <a:ext uri="{FF2B5EF4-FFF2-40B4-BE49-F238E27FC236}">
                  <a16:creationId xmlns:a16="http://schemas.microsoft.com/office/drawing/2014/main" xmlns="" id="{3EE54366-2775-4019-A950-A5E1A00A8A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57776" y="3562351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6" name="Line 197">
              <a:extLst>
                <a:ext uri="{FF2B5EF4-FFF2-40B4-BE49-F238E27FC236}">
                  <a16:creationId xmlns:a16="http://schemas.microsoft.com/office/drawing/2014/main" xmlns="" id="{C8C9520C-026D-4449-A42B-31CDC579A3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67301" y="3544888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7" name="Line 198">
              <a:extLst>
                <a:ext uri="{FF2B5EF4-FFF2-40B4-BE49-F238E27FC236}">
                  <a16:creationId xmlns:a16="http://schemas.microsoft.com/office/drawing/2014/main" xmlns="" id="{FDB1CC74-3B58-4122-A951-4681A58115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75239" y="3525838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8" name="Line 199">
              <a:extLst>
                <a:ext uri="{FF2B5EF4-FFF2-40B4-BE49-F238E27FC236}">
                  <a16:creationId xmlns:a16="http://schemas.microsoft.com/office/drawing/2014/main" xmlns="" id="{35891DFD-AC84-4B76-9E9B-EF7DE5DDD7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83176" y="3508376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59" name="Line 200">
              <a:extLst>
                <a:ext uri="{FF2B5EF4-FFF2-40B4-BE49-F238E27FC236}">
                  <a16:creationId xmlns:a16="http://schemas.microsoft.com/office/drawing/2014/main" xmlns="" id="{BD2FC239-5ACA-4E0C-BD95-711A670062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92701" y="348932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0" name="Line 201">
              <a:extLst>
                <a:ext uri="{FF2B5EF4-FFF2-40B4-BE49-F238E27FC236}">
                  <a16:creationId xmlns:a16="http://schemas.microsoft.com/office/drawing/2014/main" xmlns="" id="{0B36500B-FE24-4AE5-930B-5C9DC6EF23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02226" y="3470276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1" name="Line 202">
              <a:extLst>
                <a:ext uri="{FF2B5EF4-FFF2-40B4-BE49-F238E27FC236}">
                  <a16:creationId xmlns:a16="http://schemas.microsoft.com/office/drawing/2014/main" xmlns="" id="{551D9FFB-2092-4EAA-83E9-A18D613AD9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10164" y="3452813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2" name="Line 203">
              <a:extLst>
                <a:ext uri="{FF2B5EF4-FFF2-40B4-BE49-F238E27FC236}">
                  <a16:creationId xmlns:a16="http://schemas.microsoft.com/office/drawing/2014/main" xmlns="" id="{72CF92A5-F785-44D0-BB42-C3825FC96D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19689" y="3433763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3" name="Line 204">
              <a:extLst>
                <a:ext uri="{FF2B5EF4-FFF2-40B4-BE49-F238E27FC236}">
                  <a16:creationId xmlns:a16="http://schemas.microsoft.com/office/drawing/2014/main" xmlns="" id="{A335974E-EACB-4EDE-808F-561FD31D11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27626" y="3416301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264" name="Group 406">
              <a:extLst>
                <a:ext uri="{FF2B5EF4-FFF2-40B4-BE49-F238E27FC236}">
                  <a16:creationId xmlns:a16="http://schemas.microsoft.com/office/drawing/2014/main" xmlns="" id="{5841BEC2-F151-4DF7-8953-B11BE56A2A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19413" y="482600"/>
              <a:ext cx="3205163" cy="5499100"/>
              <a:chOff x="1839" y="304"/>
              <a:chExt cx="2019" cy="3464"/>
            </a:xfrm>
          </p:grpSpPr>
          <p:sp>
            <p:nvSpPr>
              <p:cNvPr id="11527" name="Line 206">
                <a:extLst>
                  <a:ext uri="{FF2B5EF4-FFF2-40B4-BE49-F238E27FC236}">
                    <a16:creationId xmlns:a16="http://schemas.microsoft.com/office/drawing/2014/main" xmlns="" id="{3E3652F6-F7EB-4827-ABC8-A8C655247E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6" y="214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28" name="Line 207">
                <a:extLst>
                  <a:ext uri="{FF2B5EF4-FFF2-40B4-BE49-F238E27FC236}">
                    <a16:creationId xmlns:a16="http://schemas.microsoft.com/office/drawing/2014/main" xmlns="" id="{D9CFCFCD-A90C-44D6-8627-5E7DB2CE62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41" y="212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29" name="Line 208">
                <a:extLst>
                  <a:ext uri="{FF2B5EF4-FFF2-40B4-BE49-F238E27FC236}">
                    <a16:creationId xmlns:a16="http://schemas.microsoft.com/office/drawing/2014/main" xmlns="" id="{ABDCAAA5-4AB1-493B-A415-212320392A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46" y="211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30" name="Line 209">
                <a:extLst>
                  <a:ext uri="{FF2B5EF4-FFF2-40B4-BE49-F238E27FC236}">
                    <a16:creationId xmlns:a16="http://schemas.microsoft.com/office/drawing/2014/main" xmlns="" id="{FDA9CB4C-B326-4E7A-B431-195A9D959F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51" y="2106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31" name="Line 210">
                <a:extLst>
                  <a:ext uri="{FF2B5EF4-FFF2-40B4-BE49-F238E27FC236}">
                    <a16:creationId xmlns:a16="http://schemas.microsoft.com/office/drawing/2014/main" xmlns="" id="{678704CB-28D1-4551-9A00-B4B46DC6DA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57" y="209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32" name="Line 211">
                <a:extLst>
                  <a:ext uri="{FF2B5EF4-FFF2-40B4-BE49-F238E27FC236}">
                    <a16:creationId xmlns:a16="http://schemas.microsoft.com/office/drawing/2014/main" xmlns="" id="{2EEDFD78-EBAD-4F8F-B12C-5498FD1F8A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62" y="208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33" name="Line 212">
                <a:extLst>
                  <a:ext uri="{FF2B5EF4-FFF2-40B4-BE49-F238E27FC236}">
                    <a16:creationId xmlns:a16="http://schemas.microsoft.com/office/drawing/2014/main" xmlns="" id="{9B1F4AE1-A7C1-46D9-8A74-AA9FC8FB6E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67" y="207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34" name="Line 213">
                <a:extLst>
                  <a:ext uri="{FF2B5EF4-FFF2-40B4-BE49-F238E27FC236}">
                    <a16:creationId xmlns:a16="http://schemas.microsoft.com/office/drawing/2014/main" xmlns="" id="{D339EF11-3128-4BA8-925B-1C254DF7A1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2" y="205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35" name="Line 214">
                <a:extLst>
                  <a:ext uri="{FF2B5EF4-FFF2-40B4-BE49-F238E27FC236}">
                    <a16:creationId xmlns:a16="http://schemas.microsoft.com/office/drawing/2014/main" xmlns="" id="{EC9F7B24-5142-47F5-AE88-5A65FD1B2F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7" y="204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36" name="Line 215">
                <a:extLst>
                  <a:ext uri="{FF2B5EF4-FFF2-40B4-BE49-F238E27FC236}">
                    <a16:creationId xmlns:a16="http://schemas.microsoft.com/office/drawing/2014/main" xmlns="" id="{0246F6B3-A726-4929-ABAE-7969B385E3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2" y="2036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37" name="Line 216">
                <a:extLst>
                  <a:ext uri="{FF2B5EF4-FFF2-40B4-BE49-F238E27FC236}">
                    <a16:creationId xmlns:a16="http://schemas.microsoft.com/office/drawing/2014/main" xmlns="" id="{0E6B9E58-E4B7-484D-A32F-9A73536686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8" y="202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38" name="Line 217">
                <a:extLst>
                  <a:ext uri="{FF2B5EF4-FFF2-40B4-BE49-F238E27FC236}">
                    <a16:creationId xmlns:a16="http://schemas.microsoft.com/office/drawing/2014/main" xmlns="" id="{48D7FFD3-99A2-4710-9292-23705CB28A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93" y="201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39" name="Line 218">
                <a:extLst>
                  <a:ext uri="{FF2B5EF4-FFF2-40B4-BE49-F238E27FC236}">
                    <a16:creationId xmlns:a16="http://schemas.microsoft.com/office/drawing/2014/main" xmlns="" id="{28A82E59-0601-4FCB-BA3E-7EAA666CB4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98" y="200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40" name="Line 219">
                <a:extLst>
                  <a:ext uri="{FF2B5EF4-FFF2-40B4-BE49-F238E27FC236}">
                    <a16:creationId xmlns:a16="http://schemas.microsoft.com/office/drawing/2014/main" xmlns="" id="{0E3B2D77-64E3-47B4-A39F-7DEBA41CBD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3" y="199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41" name="Line 220">
                <a:extLst>
                  <a:ext uri="{FF2B5EF4-FFF2-40B4-BE49-F238E27FC236}">
                    <a16:creationId xmlns:a16="http://schemas.microsoft.com/office/drawing/2014/main" xmlns="" id="{2C593D49-3DCA-4B63-A737-8531E6DAF8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8" y="197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42" name="Line 221">
                <a:extLst>
                  <a:ext uri="{FF2B5EF4-FFF2-40B4-BE49-F238E27FC236}">
                    <a16:creationId xmlns:a16="http://schemas.microsoft.com/office/drawing/2014/main" xmlns="" id="{365333F5-B34E-4F07-801E-330086B3E3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3" y="196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43" name="Line 222">
                <a:extLst>
                  <a:ext uri="{FF2B5EF4-FFF2-40B4-BE49-F238E27FC236}">
                    <a16:creationId xmlns:a16="http://schemas.microsoft.com/office/drawing/2014/main" xmlns="" id="{C887E1FA-64F9-4670-B6BD-2677207A7B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8" y="195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44" name="Line 223">
                <a:extLst>
                  <a:ext uri="{FF2B5EF4-FFF2-40B4-BE49-F238E27FC236}">
                    <a16:creationId xmlns:a16="http://schemas.microsoft.com/office/drawing/2014/main" xmlns="" id="{1173D516-14A9-4B02-9AF7-F214959E78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3" y="1944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45" name="Line 224">
                <a:extLst>
                  <a:ext uri="{FF2B5EF4-FFF2-40B4-BE49-F238E27FC236}">
                    <a16:creationId xmlns:a16="http://schemas.microsoft.com/office/drawing/2014/main" xmlns="" id="{0E84990A-0FA9-4D17-976D-A80120AE73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8" y="193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46" name="Line 225">
                <a:extLst>
                  <a:ext uri="{FF2B5EF4-FFF2-40B4-BE49-F238E27FC236}">
                    <a16:creationId xmlns:a16="http://schemas.microsoft.com/office/drawing/2014/main" xmlns="" id="{0B265696-1069-4EB6-A73F-4FE303DEB1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3" y="192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47" name="Line 226">
                <a:extLst>
                  <a:ext uri="{FF2B5EF4-FFF2-40B4-BE49-F238E27FC236}">
                    <a16:creationId xmlns:a16="http://schemas.microsoft.com/office/drawing/2014/main" xmlns="" id="{1FD76D06-8C58-43D3-A633-2BA01A80BF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8" y="191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48" name="Line 227">
                <a:extLst>
                  <a:ext uri="{FF2B5EF4-FFF2-40B4-BE49-F238E27FC236}">
                    <a16:creationId xmlns:a16="http://schemas.microsoft.com/office/drawing/2014/main" xmlns="" id="{B04F2ED0-616E-4F36-B852-6C3A4B2388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2" y="1898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49" name="Line 228">
                <a:extLst>
                  <a:ext uri="{FF2B5EF4-FFF2-40B4-BE49-F238E27FC236}">
                    <a16:creationId xmlns:a16="http://schemas.microsoft.com/office/drawing/2014/main" xmlns="" id="{772F9C94-E3E1-4FC0-9C5D-A76BB0F7CF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8" y="188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50" name="Line 229">
                <a:extLst>
                  <a:ext uri="{FF2B5EF4-FFF2-40B4-BE49-F238E27FC236}">
                    <a16:creationId xmlns:a16="http://schemas.microsoft.com/office/drawing/2014/main" xmlns="" id="{345DC05A-7E65-45A7-A017-9F2C21D53C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2" y="187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51" name="Line 230">
                <a:extLst>
                  <a:ext uri="{FF2B5EF4-FFF2-40B4-BE49-F238E27FC236}">
                    <a16:creationId xmlns:a16="http://schemas.microsoft.com/office/drawing/2014/main" xmlns="" id="{E72FDF50-EBEC-43D4-9A29-93B514B2D5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7" y="186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52" name="Line 231">
                <a:extLst>
                  <a:ext uri="{FF2B5EF4-FFF2-40B4-BE49-F238E27FC236}">
                    <a16:creationId xmlns:a16="http://schemas.microsoft.com/office/drawing/2014/main" xmlns="" id="{E0BACFE9-F907-49CC-98D3-3988C0A9AF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2" y="185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53" name="Line 232">
                <a:extLst>
                  <a:ext uri="{FF2B5EF4-FFF2-40B4-BE49-F238E27FC236}">
                    <a16:creationId xmlns:a16="http://schemas.microsoft.com/office/drawing/2014/main" xmlns="" id="{04FFAE82-FA2A-4CEC-8570-EE7A15F097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7" y="184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54" name="Line 233">
                <a:extLst>
                  <a:ext uri="{FF2B5EF4-FFF2-40B4-BE49-F238E27FC236}">
                    <a16:creationId xmlns:a16="http://schemas.microsoft.com/office/drawing/2014/main" xmlns="" id="{2733E0EC-7E75-4BEE-992A-166E7BB1ED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1" y="182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55" name="Line 234">
                <a:extLst>
                  <a:ext uri="{FF2B5EF4-FFF2-40B4-BE49-F238E27FC236}">
                    <a16:creationId xmlns:a16="http://schemas.microsoft.com/office/drawing/2014/main" xmlns="" id="{58C74D12-13E5-4005-8764-37B2BF6513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6" y="181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56" name="Line 235">
                <a:extLst>
                  <a:ext uri="{FF2B5EF4-FFF2-40B4-BE49-F238E27FC236}">
                    <a16:creationId xmlns:a16="http://schemas.microsoft.com/office/drawing/2014/main" xmlns="" id="{28E1549A-DA62-413B-B9B2-0271EB7625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0" y="1806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57" name="Line 236">
                <a:extLst>
                  <a:ext uri="{FF2B5EF4-FFF2-40B4-BE49-F238E27FC236}">
                    <a16:creationId xmlns:a16="http://schemas.microsoft.com/office/drawing/2014/main" xmlns="" id="{D59C225E-0C63-45D1-802C-C3066A2277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6" y="179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58" name="Line 237">
                <a:extLst>
                  <a:ext uri="{FF2B5EF4-FFF2-40B4-BE49-F238E27FC236}">
                    <a16:creationId xmlns:a16="http://schemas.microsoft.com/office/drawing/2014/main" xmlns="" id="{CA8E136B-A201-462D-8288-B33F29B1D1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0" y="178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59" name="Line 238">
                <a:extLst>
                  <a:ext uri="{FF2B5EF4-FFF2-40B4-BE49-F238E27FC236}">
                    <a16:creationId xmlns:a16="http://schemas.microsoft.com/office/drawing/2014/main" xmlns="" id="{3E1CDB48-B00C-4B77-B242-D2684FFA82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5" y="177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60" name="Line 239">
                <a:extLst>
                  <a:ext uri="{FF2B5EF4-FFF2-40B4-BE49-F238E27FC236}">
                    <a16:creationId xmlns:a16="http://schemas.microsoft.com/office/drawing/2014/main" xmlns="" id="{AE7318A4-F880-4711-9A06-5C6566F455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0" y="175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61" name="Line 240">
                <a:extLst>
                  <a:ext uri="{FF2B5EF4-FFF2-40B4-BE49-F238E27FC236}">
                    <a16:creationId xmlns:a16="http://schemas.microsoft.com/office/drawing/2014/main" xmlns="" id="{CA3A26BB-F9F1-43A4-B5D0-5E5E7ED688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4" y="174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62" name="Line 241">
                <a:extLst>
                  <a:ext uri="{FF2B5EF4-FFF2-40B4-BE49-F238E27FC236}">
                    <a16:creationId xmlns:a16="http://schemas.microsoft.com/office/drawing/2014/main" xmlns="" id="{D4A8270E-382B-4F47-95B8-069725B1A7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9" y="173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63" name="Line 242">
                <a:extLst>
                  <a:ext uri="{FF2B5EF4-FFF2-40B4-BE49-F238E27FC236}">
                    <a16:creationId xmlns:a16="http://schemas.microsoft.com/office/drawing/2014/main" xmlns="" id="{537B316A-C4CB-4DCE-8C18-605D246903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4" y="172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64" name="Line 243">
                <a:extLst>
                  <a:ext uri="{FF2B5EF4-FFF2-40B4-BE49-F238E27FC236}">
                    <a16:creationId xmlns:a16="http://schemas.microsoft.com/office/drawing/2014/main" xmlns="" id="{11D437CF-58D1-48FB-88E8-DFAEC29300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8" y="1713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65" name="Line 244">
                <a:extLst>
                  <a:ext uri="{FF2B5EF4-FFF2-40B4-BE49-F238E27FC236}">
                    <a16:creationId xmlns:a16="http://schemas.microsoft.com/office/drawing/2014/main" xmlns="" id="{F3BD031F-FA7E-4A5D-8335-A24FBF011D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2" y="170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66" name="Line 245">
                <a:extLst>
                  <a:ext uri="{FF2B5EF4-FFF2-40B4-BE49-F238E27FC236}">
                    <a16:creationId xmlns:a16="http://schemas.microsoft.com/office/drawing/2014/main" xmlns="" id="{5555BA2F-CDD9-4D71-BD92-80B3EEA1FE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7" y="169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67" name="Line 246">
                <a:extLst>
                  <a:ext uri="{FF2B5EF4-FFF2-40B4-BE49-F238E27FC236}">
                    <a16:creationId xmlns:a16="http://schemas.microsoft.com/office/drawing/2014/main" xmlns="" id="{5C661BC0-804F-4C19-8E0E-BD41DD37FD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2" y="167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68" name="Line 247">
                <a:extLst>
                  <a:ext uri="{FF2B5EF4-FFF2-40B4-BE49-F238E27FC236}">
                    <a16:creationId xmlns:a16="http://schemas.microsoft.com/office/drawing/2014/main" xmlns="" id="{6FC0F117-4413-4695-9F7C-B2198E0691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6" y="166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69" name="Line 248">
                <a:extLst>
                  <a:ext uri="{FF2B5EF4-FFF2-40B4-BE49-F238E27FC236}">
                    <a16:creationId xmlns:a16="http://schemas.microsoft.com/office/drawing/2014/main" xmlns="" id="{CE42F52D-8F2C-4FCD-A5AF-F20A316C47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1" y="165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0" name="Line 249">
                <a:extLst>
                  <a:ext uri="{FF2B5EF4-FFF2-40B4-BE49-F238E27FC236}">
                    <a16:creationId xmlns:a16="http://schemas.microsoft.com/office/drawing/2014/main" xmlns="" id="{D3D6F1E0-95B4-41B2-94B2-2B2298B588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5" y="164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1" name="Line 250">
                <a:extLst>
                  <a:ext uri="{FF2B5EF4-FFF2-40B4-BE49-F238E27FC236}">
                    <a16:creationId xmlns:a16="http://schemas.microsoft.com/office/drawing/2014/main" xmlns="" id="{BA9AD22D-547B-4EA5-9883-3BAC7315C0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0" y="163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2" name="Line 251">
                <a:extLst>
                  <a:ext uri="{FF2B5EF4-FFF2-40B4-BE49-F238E27FC236}">
                    <a16:creationId xmlns:a16="http://schemas.microsoft.com/office/drawing/2014/main" xmlns="" id="{9C484F6D-DAA3-40F4-B3D4-582142805C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4" y="162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3" name="Line 252">
                <a:extLst>
                  <a:ext uri="{FF2B5EF4-FFF2-40B4-BE49-F238E27FC236}">
                    <a16:creationId xmlns:a16="http://schemas.microsoft.com/office/drawing/2014/main" xmlns="" id="{3611F2A6-E971-4790-B609-B198D62D22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8" y="160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4" name="Line 253">
                <a:extLst>
                  <a:ext uri="{FF2B5EF4-FFF2-40B4-BE49-F238E27FC236}">
                    <a16:creationId xmlns:a16="http://schemas.microsoft.com/office/drawing/2014/main" xmlns="" id="{283E70AF-4FAB-4E3D-9DB6-35426312E7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3" y="159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5" name="Line 254">
                <a:extLst>
                  <a:ext uri="{FF2B5EF4-FFF2-40B4-BE49-F238E27FC236}">
                    <a16:creationId xmlns:a16="http://schemas.microsoft.com/office/drawing/2014/main" xmlns="" id="{F99BE543-298A-498C-A8BF-177FD9CFBD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8" y="158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6" name="Line 255">
                <a:extLst>
                  <a:ext uri="{FF2B5EF4-FFF2-40B4-BE49-F238E27FC236}">
                    <a16:creationId xmlns:a16="http://schemas.microsoft.com/office/drawing/2014/main" xmlns="" id="{3E624CDB-07CE-43C2-B32D-46BA920CB5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2" y="157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7" name="Line 256">
                <a:extLst>
                  <a:ext uri="{FF2B5EF4-FFF2-40B4-BE49-F238E27FC236}">
                    <a16:creationId xmlns:a16="http://schemas.microsoft.com/office/drawing/2014/main" xmlns="" id="{ECE84D57-E944-4EF6-866B-3F4AC47515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7" y="156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8" name="Line 257">
                <a:extLst>
                  <a:ext uri="{FF2B5EF4-FFF2-40B4-BE49-F238E27FC236}">
                    <a16:creationId xmlns:a16="http://schemas.microsoft.com/office/drawing/2014/main" xmlns="" id="{51D5173B-03F5-4BA3-9654-EC1E3718B6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1" y="155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9" name="Line 258">
                <a:extLst>
                  <a:ext uri="{FF2B5EF4-FFF2-40B4-BE49-F238E27FC236}">
                    <a16:creationId xmlns:a16="http://schemas.microsoft.com/office/drawing/2014/main" xmlns="" id="{C7B89239-2FE3-4909-B6FF-D7971AEAE8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5" y="154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80" name="Line 259">
                <a:extLst>
                  <a:ext uri="{FF2B5EF4-FFF2-40B4-BE49-F238E27FC236}">
                    <a16:creationId xmlns:a16="http://schemas.microsoft.com/office/drawing/2014/main" xmlns="" id="{B641C2C5-374A-43F1-86A4-54BB5C6D80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9" y="152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81" name="Line 260">
                <a:extLst>
                  <a:ext uri="{FF2B5EF4-FFF2-40B4-BE49-F238E27FC236}">
                    <a16:creationId xmlns:a16="http://schemas.microsoft.com/office/drawing/2014/main" xmlns="" id="{4446D6F9-B00E-4110-BF42-2BE19AD0AB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4" y="151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82" name="Line 261">
                <a:extLst>
                  <a:ext uri="{FF2B5EF4-FFF2-40B4-BE49-F238E27FC236}">
                    <a16:creationId xmlns:a16="http://schemas.microsoft.com/office/drawing/2014/main" xmlns="" id="{1A5D60D7-7231-44F3-BACA-8AB5EBD129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8" y="150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83" name="Line 262">
                <a:extLst>
                  <a:ext uri="{FF2B5EF4-FFF2-40B4-BE49-F238E27FC236}">
                    <a16:creationId xmlns:a16="http://schemas.microsoft.com/office/drawing/2014/main" xmlns="" id="{8484B02F-FFF6-40A2-8B4C-08EEAB67FC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3" y="149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84" name="Line 263">
                <a:extLst>
                  <a:ext uri="{FF2B5EF4-FFF2-40B4-BE49-F238E27FC236}">
                    <a16:creationId xmlns:a16="http://schemas.microsoft.com/office/drawing/2014/main" xmlns="" id="{E23E85BA-9E15-4048-BBB1-7DF8F2FA0E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7" y="148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85" name="Line 264">
                <a:extLst>
                  <a:ext uri="{FF2B5EF4-FFF2-40B4-BE49-F238E27FC236}">
                    <a16:creationId xmlns:a16="http://schemas.microsoft.com/office/drawing/2014/main" xmlns="" id="{D25DD34F-FE65-423F-B512-DEF35EFA3E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1" y="147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86" name="Line 265">
                <a:extLst>
                  <a:ext uri="{FF2B5EF4-FFF2-40B4-BE49-F238E27FC236}">
                    <a16:creationId xmlns:a16="http://schemas.microsoft.com/office/drawing/2014/main" xmlns="" id="{7F77072B-4AE2-48FA-8260-3798289CFC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6" y="145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87" name="Line 266">
                <a:extLst>
                  <a:ext uri="{FF2B5EF4-FFF2-40B4-BE49-F238E27FC236}">
                    <a16:creationId xmlns:a16="http://schemas.microsoft.com/office/drawing/2014/main" xmlns="" id="{1B24C991-8205-4668-89F1-1328E40131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0" y="144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88" name="Line 267">
                <a:extLst>
                  <a:ext uri="{FF2B5EF4-FFF2-40B4-BE49-F238E27FC236}">
                    <a16:creationId xmlns:a16="http://schemas.microsoft.com/office/drawing/2014/main" xmlns="" id="{7328D65F-7BF7-4781-97DD-43DCA252B1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4" y="143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89" name="Line 268">
                <a:extLst>
                  <a:ext uri="{FF2B5EF4-FFF2-40B4-BE49-F238E27FC236}">
                    <a16:creationId xmlns:a16="http://schemas.microsoft.com/office/drawing/2014/main" xmlns="" id="{42BC139D-0C6F-4F7C-BB08-C741C4C16A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9" y="142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0" name="Line 269">
                <a:extLst>
                  <a:ext uri="{FF2B5EF4-FFF2-40B4-BE49-F238E27FC236}">
                    <a16:creationId xmlns:a16="http://schemas.microsoft.com/office/drawing/2014/main" xmlns="" id="{379D5A87-7B38-4A76-9340-897E57F1EF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3" y="141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1" name="Line 270">
                <a:extLst>
                  <a:ext uri="{FF2B5EF4-FFF2-40B4-BE49-F238E27FC236}">
                    <a16:creationId xmlns:a16="http://schemas.microsoft.com/office/drawing/2014/main" xmlns="" id="{1274BC88-7D18-4F17-BD83-451276E476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7" y="140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2" name="Line 271">
                <a:extLst>
                  <a:ext uri="{FF2B5EF4-FFF2-40B4-BE49-F238E27FC236}">
                    <a16:creationId xmlns:a16="http://schemas.microsoft.com/office/drawing/2014/main" xmlns="" id="{84B0EFA0-53EE-4EF8-BEB4-00047C2847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1" y="139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3" name="Line 272">
                <a:extLst>
                  <a:ext uri="{FF2B5EF4-FFF2-40B4-BE49-F238E27FC236}">
                    <a16:creationId xmlns:a16="http://schemas.microsoft.com/office/drawing/2014/main" xmlns="" id="{D45E0C3E-A2B6-4C3B-9F16-E56EF30D96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6" y="1378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4" name="Line 273">
                <a:extLst>
                  <a:ext uri="{FF2B5EF4-FFF2-40B4-BE49-F238E27FC236}">
                    <a16:creationId xmlns:a16="http://schemas.microsoft.com/office/drawing/2014/main" xmlns="" id="{7DB0E19D-F330-4986-A17C-85F1097DC2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0" y="136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5" name="Line 274">
                <a:extLst>
                  <a:ext uri="{FF2B5EF4-FFF2-40B4-BE49-F238E27FC236}">
                    <a16:creationId xmlns:a16="http://schemas.microsoft.com/office/drawing/2014/main" xmlns="" id="{7CB37981-2E4D-4C5F-852F-2B2B653A94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4" y="135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6" name="Line 275">
                <a:extLst>
                  <a:ext uri="{FF2B5EF4-FFF2-40B4-BE49-F238E27FC236}">
                    <a16:creationId xmlns:a16="http://schemas.microsoft.com/office/drawing/2014/main" xmlns="" id="{D53D6097-AAEF-496C-BAEC-86DB012A0A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8" y="134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7" name="Line 276">
                <a:extLst>
                  <a:ext uri="{FF2B5EF4-FFF2-40B4-BE49-F238E27FC236}">
                    <a16:creationId xmlns:a16="http://schemas.microsoft.com/office/drawing/2014/main" xmlns="" id="{3E95F13C-3B5E-400F-968A-5632B72771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2" y="133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8" name="Line 277">
                <a:extLst>
                  <a:ext uri="{FF2B5EF4-FFF2-40B4-BE49-F238E27FC236}">
                    <a16:creationId xmlns:a16="http://schemas.microsoft.com/office/drawing/2014/main" xmlns="" id="{1BB36DC4-FACC-4E4F-8A7A-C48D56E09A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6" y="132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9" name="Line 278">
                <a:extLst>
                  <a:ext uri="{FF2B5EF4-FFF2-40B4-BE49-F238E27FC236}">
                    <a16:creationId xmlns:a16="http://schemas.microsoft.com/office/drawing/2014/main" xmlns="" id="{BC90B475-802A-41C2-88BE-49D0B0F775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0" y="130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00" name="Line 279">
                <a:extLst>
                  <a:ext uri="{FF2B5EF4-FFF2-40B4-BE49-F238E27FC236}">
                    <a16:creationId xmlns:a16="http://schemas.microsoft.com/office/drawing/2014/main" xmlns="" id="{98678671-1C46-449E-B5AF-B73E6E0AA3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5" y="129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01" name="Line 280">
                <a:extLst>
                  <a:ext uri="{FF2B5EF4-FFF2-40B4-BE49-F238E27FC236}">
                    <a16:creationId xmlns:a16="http://schemas.microsoft.com/office/drawing/2014/main" xmlns="" id="{C7B7E29A-6F10-420A-8B88-AB22EBD45D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9" y="128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02" name="Line 281">
                <a:extLst>
                  <a:ext uri="{FF2B5EF4-FFF2-40B4-BE49-F238E27FC236}">
                    <a16:creationId xmlns:a16="http://schemas.microsoft.com/office/drawing/2014/main" xmlns="" id="{F78523BE-3D2A-491C-BF6C-84F79FD3F5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3" y="127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03" name="Line 282">
                <a:extLst>
                  <a:ext uri="{FF2B5EF4-FFF2-40B4-BE49-F238E27FC236}">
                    <a16:creationId xmlns:a16="http://schemas.microsoft.com/office/drawing/2014/main" xmlns="" id="{8BB987B1-2DA1-4DFB-B9AB-B4885BD6F0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7" y="126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04" name="Line 283">
                <a:extLst>
                  <a:ext uri="{FF2B5EF4-FFF2-40B4-BE49-F238E27FC236}">
                    <a16:creationId xmlns:a16="http://schemas.microsoft.com/office/drawing/2014/main" xmlns="" id="{A6371B32-AD76-4693-B86E-E0999930D9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1" y="125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05" name="Line 284">
                <a:extLst>
                  <a:ext uri="{FF2B5EF4-FFF2-40B4-BE49-F238E27FC236}">
                    <a16:creationId xmlns:a16="http://schemas.microsoft.com/office/drawing/2014/main" xmlns="" id="{5178D3CA-44B1-45B7-9A16-0EC327C74A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5" y="123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06" name="Line 285">
                <a:extLst>
                  <a:ext uri="{FF2B5EF4-FFF2-40B4-BE49-F238E27FC236}">
                    <a16:creationId xmlns:a16="http://schemas.microsoft.com/office/drawing/2014/main" xmlns="" id="{CDCDBA4E-FBF2-4262-BD4B-1661BCD5F8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9" y="122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07" name="Line 286">
                <a:extLst>
                  <a:ext uri="{FF2B5EF4-FFF2-40B4-BE49-F238E27FC236}">
                    <a16:creationId xmlns:a16="http://schemas.microsoft.com/office/drawing/2014/main" xmlns="" id="{E611B185-6A43-40B4-872C-69B9B567DF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3" y="121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08" name="Line 287">
                <a:extLst>
                  <a:ext uri="{FF2B5EF4-FFF2-40B4-BE49-F238E27FC236}">
                    <a16:creationId xmlns:a16="http://schemas.microsoft.com/office/drawing/2014/main" xmlns="" id="{B56BEE70-1E28-4C9A-9FB2-EDE2E7578D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7" y="120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09" name="Line 288">
                <a:extLst>
                  <a:ext uri="{FF2B5EF4-FFF2-40B4-BE49-F238E27FC236}">
                    <a16:creationId xmlns:a16="http://schemas.microsoft.com/office/drawing/2014/main" xmlns="" id="{FA170F34-9689-4467-9C00-60945A74C0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1" y="119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10" name="Line 289">
                <a:extLst>
                  <a:ext uri="{FF2B5EF4-FFF2-40B4-BE49-F238E27FC236}">
                    <a16:creationId xmlns:a16="http://schemas.microsoft.com/office/drawing/2014/main" xmlns="" id="{FECCECAD-78D8-4D6F-94A6-B3560E3ABD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5" y="118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11" name="Line 290">
                <a:extLst>
                  <a:ext uri="{FF2B5EF4-FFF2-40B4-BE49-F238E27FC236}">
                    <a16:creationId xmlns:a16="http://schemas.microsoft.com/office/drawing/2014/main" xmlns="" id="{9A670217-514C-412D-A78F-9B1DD1E73B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9" y="117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12" name="Line 291">
                <a:extLst>
                  <a:ext uri="{FF2B5EF4-FFF2-40B4-BE49-F238E27FC236}">
                    <a16:creationId xmlns:a16="http://schemas.microsoft.com/office/drawing/2014/main" xmlns="" id="{22FBF025-6966-4B4F-9232-821BB4A408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3" y="115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13" name="Line 292">
                <a:extLst>
                  <a:ext uri="{FF2B5EF4-FFF2-40B4-BE49-F238E27FC236}">
                    <a16:creationId xmlns:a16="http://schemas.microsoft.com/office/drawing/2014/main" xmlns="" id="{89A7E041-9F35-43FA-A2E0-CB8D33760C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7" y="114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14" name="Line 293">
                <a:extLst>
                  <a:ext uri="{FF2B5EF4-FFF2-40B4-BE49-F238E27FC236}">
                    <a16:creationId xmlns:a16="http://schemas.microsoft.com/office/drawing/2014/main" xmlns="" id="{3E21A4F8-CE6E-4C94-81D7-03BEEF23BC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1" y="113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15" name="Line 294">
                <a:extLst>
                  <a:ext uri="{FF2B5EF4-FFF2-40B4-BE49-F238E27FC236}">
                    <a16:creationId xmlns:a16="http://schemas.microsoft.com/office/drawing/2014/main" xmlns="" id="{031C8E3E-8169-4735-857C-8F58E3B1FD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5" y="112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16" name="Line 295">
                <a:extLst>
                  <a:ext uri="{FF2B5EF4-FFF2-40B4-BE49-F238E27FC236}">
                    <a16:creationId xmlns:a16="http://schemas.microsoft.com/office/drawing/2014/main" xmlns="" id="{206EE388-E9B1-4D22-8853-0FFD7EC7B8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9" y="111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17" name="Line 296">
                <a:extLst>
                  <a:ext uri="{FF2B5EF4-FFF2-40B4-BE49-F238E27FC236}">
                    <a16:creationId xmlns:a16="http://schemas.microsoft.com/office/drawing/2014/main" xmlns="" id="{884E8879-7AA1-4440-AE60-1F6EE47B0A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3" y="110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18" name="Line 297">
                <a:extLst>
                  <a:ext uri="{FF2B5EF4-FFF2-40B4-BE49-F238E27FC236}">
                    <a16:creationId xmlns:a16="http://schemas.microsoft.com/office/drawing/2014/main" xmlns="" id="{E8159ECE-5ACD-4E98-A751-C4E74E1F80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7" y="108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19" name="Line 298">
                <a:extLst>
                  <a:ext uri="{FF2B5EF4-FFF2-40B4-BE49-F238E27FC236}">
                    <a16:creationId xmlns:a16="http://schemas.microsoft.com/office/drawing/2014/main" xmlns="" id="{540BC5D0-85E6-45C0-BF9C-63AC6D1D58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0" y="107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20" name="Line 299">
                <a:extLst>
                  <a:ext uri="{FF2B5EF4-FFF2-40B4-BE49-F238E27FC236}">
                    <a16:creationId xmlns:a16="http://schemas.microsoft.com/office/drawing/2014/main" xmlns="" id="{00835D86-2B7A-41D3-BB1D-2535F40EA7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5" y="1066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21" name="Line 300">
                <a:extLst>
                  <a:ext uri="{FF2B5EF4-FFF2-40B4-BE49-F238E27FC236}">
                    <a16:creationId xmlns:a16="http://schemas.microsoft.com/office/drawing/2014/main" xmlns="" id="{48A86B17-859F-4222-836A-82887CEF0F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8" y="105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22" name="Line 301">
                <a:extLst>
                  <a:ext uri="{FF2B5EF4-FFF2-40B4-BE49-F238E27FC236}">
                    <a16:creationId xmlns:a16="http://schemas.microsoft.com/office/drawing/2014/main" xmlns="" id="{A318CF39-20A3-4746-BDD5-86F6E9EEC9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2" y="104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23" name="Line 302">
                <a:extLst>
                  <a:ext uri="{FF2B5EF4-FFF2-40B4-BE49-F238E27FC236}">
                    <a16:creationId xmlns:a16="http://schemas.microsoft.com/office/drawing/2014/main" xmlns="" id="{0386B70F-DE79-410C-BBED-63F8432AA1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6" y="103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24" name="Line 303">
                <a:extLst>
                  <a:ext uri="{FF2B5EF4-FFF2-40B4-BE49-F238E27FC236}">
                    <a16:creationId xmlns:a16="http://schemas.microsoft.com/office/drawing/2014/main" xmlns="" id="{3A10AB5C-2AF0-42F3-962A-9D2762A9D6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9" y="102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25" name="Line 304">
                <a:extLst>
                  <a:ext uri="{FF2B5EF4-FFF2-40B4-BE49-F238E27FC236}">
                    <a16:creationId xmlns:a16="http://schemas.microsoft.com/office/drawing/2014/main" xmlns="" id="{B6EDAD48-72F0-4846-A02C-D611EDBD20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4" y="100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26" name="Line 305">
                <a:extLst>
                  <a:ext uri="{FF2B5EF4-FFF2-40B4-BE49-F238E27FC236}">
                    <a16:creationId xmlns:a16="http://schemas.microsoft.com/office/drawing/2014/main" xmlns="" id="{F60F064E-2F98-468B-9815-5908B18287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7" y="99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27" name="Line 306">
                <a:extLst>
                  <a:ext uri="{FF2B5EF4-FFF2-40B4-BE49-F238E27FC236}">
                    <a16:creationId xmlns:a16="http://schemas.microsoft.com/office/drawing/2014/main" xmlns="" id="{D4E2E543-775C-4D8E-9F95-7B000CA6A2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1" y="98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28" name="Line 307">
                <a:extLst>
                  <a:ext uri="{FF2B5EF4-FFF2-40B4-BE49-F238E27FC236}">
                    <a16:creationId xmlns:a16="http://schemas.microsoft.com/office/drawing/2014/main" xmlns="" id="{888CB14D-011C-4CF4-ABFE-133C8F22A2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5" y="97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29" name="Line 308">
                <a:extLst>
                  <a:ext uri="{FF2B5EF4-FFF2-40B4-BE49-F238E27FC236}">
                    <a16:creationId xmlns:a16="http://schemas.microsoft.com/office/drawing/2014/main" xmlns="" id="{4D2A274F-0D3C-435D-94B8-1E8B384825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9" y="963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30" name="Line 309">
                <a:extLst>
                  <a:ext uri="{FF2B5EF4-FFF2-40B4-BE49-F238E27FC236}">
                    <a16:creationId xmlns:a16="http://schemas.microsoft.com/office/drawing/2014/main" xmlns="" id="{CAF05332-F4CA-49B5-AC85-8C7D692159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2" y="95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31" name="Line 310">
                <a:extLst>
                  <a:ext uri="{FF2B5EF4-FFF2-40B4-BE49-F238E27FC236}">
                    <a16:creationId xmlns:a16="http://schemas.microsoft.com/office/drawing/2014/main" xmlns="" id="{13872220-1DB2-4362-B495-F634A16719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6" y="93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32" name="Line 311">
                <a:extLst>
                  <a:ext uri="{FF2B5EF4-FFF2-40B4-BE49-F238E27FC236}">
                    <a16:creationId xmlns:a16="http://schemas.microsoft.com/office/drawing/2014/main" xmlns="" id="{21A4EE6A-4606-49F9-BC3D-1D578A780D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9" y="92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33" name="Line 312">
                <a:extLst>
                  <a:ext uri="{FF2B5EF4-FFF2-40B4-BE49-F238E27FC236}">
                    <a16:creationId xmlns:a16="http://schemas.microsoft.com/office/drawing/2014/main" xmlns="" id="{404CDD24-795A-4CF1-B09E-C0BFEBAE96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3" y="91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34" name="Line 313">
                <a:extLst>
                  <a:ext uri="{FF2B5EF4-FFF2-40B4-BE49-F238E27FC236}">
                    <a16:creationId xmlns:a16="http://schemas.microsoft.com/office/drawing/2014/main" xmlns="" id="{83438955-31FF-4265-A438-7019C21BE5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7" y="905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35" name="Line 314">
                <a:extLst>
                  <a:ext uri="{FF2B5EF4-FFF2-40B4-BE49-F238E27FC236}">
                    <a16:creationId xmlns:a16="http://schemas.microsoft.com/office/drawing/2014/main" xmlns="" id="{3833AB7C-73E8-4308-98C6-ED53BD28B4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0" y="89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36" name="Line 315">
                <a:extLst>
                  <a:ext uri="{FF2B5EF4-FFF2-40B4-BE49-F238E27FC236}">
                    <a16:creationId xmlns:a16="http://schemas.microsoft.com/office/drawing/2014/main" xmlns="" id="{BBA1ECEF-607F-43F0-BE78-85E8AE91BB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4" y="88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37" name="Line 316">
                <a:extLst>
                  <a:ext uri="{FF2B5EF4-FFF2-40B4-BE49-F238E27FC236}">
                    <a16:creationId xmlns:a16="http://schemas.microsoft.com/office/drawing/2014/main" xmlns="" id="{C3EF48D0-A0F6-4BC4-B61D-837B7A7E8D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7" y="87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38" name="Line 317">
                <a:extLst>
                  <a:ext uri="{FF2B5EF4-FFF2-40B4-BE49-F238E27FC236}">
                    <a16:creationId xmlns:a16="http://schemas.microsoft.com/office/drawing/2014/main" xmlns="" id="{967791F9-5D56-4255-8690-E5564D18C5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1" y="85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39" name="Line 318">
                <a:extLst>
                  <a:ext uri="{FF2B5EF4-FFF2-40B4-BE49-F238E27FC236}">
                    <a16:creationId xmlns:a16="http://schemas.microsoft.com/office/drawing/2014/main" xmlns="" id="{07770406-F05F-4AA3-9246-9968E7B800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4" y="84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40" name="Line 319">
                <a:extLst>
                  <a:ext uri="{FF2B5EF4-FFF2-40B4-BE49-F238E27FC236}">
                    <a16:creationId xmlns:a16="http://schemas.microsoft.com/office/drawing/2014/main" xmlns="" id="{B61F2A52-FCE6-433C-8461-0D45E3233B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8" y="835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41" name="Line 320">
                <a:extLst>
                  <a:ext uri="{FF2B5EF4-FFF2-40B4-BE49-F238E27FC236}">
                    <a16:creationId xmlns:a16="http://schemas.microsoft.com/office/drawing/2014/main" xmlns="" id="{1CD4F3EE-23DF-4086-9E6B-A51C8D9739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1" y="82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42" name="Line 321">
                <a:extLst>
                  <a:ext uri="{FF2B5EF4-FFF2-40B4-BE49-F238E27FC236}">
                    <a16:creationId xmlns:a16="http://schemas.microsoft.com/office/drawing/2014/main" xmlns="" id="{55D2B27E-09BF-4DD5-95CE-4C28B1F033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5" y="813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43" name="Line 322">
                <a:extLst>
                  <a:ext uri="{FF2B5EF4-FFF2-40B4-BE49-F238E27FC236}">
                    <a16:creationId xmlns:a16="http://schemas.microsoft.com/office/drawing/2014/main" xmlns="" id="{CDAAD852-11A4-4DC3-9E3F-C96EC31F14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8" y="80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44" name="Line 323">
                <a:extLst>
                  <a:ext uri="{FF2B5EF4-FFF2-40B4-BE49-F238E27FC236}">
                    <a16:creationId xmlns:a16="http://schemas.microsoft.com/office/drawing/2014/main" xmlns="" id="{9616747A-958D-479C-9C8A-2BFE390A52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2" y="78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45" name="Line 324">
                <a:extLst>
                  <a:ext uri="{FF2B5EF4-FFF2-40B4-BE49-F238E27FC236}">
                    <a16:creationId xmlns:a16="http://schemas.microsoft.com/office/drawing/2014/main" xmlns="" id="{AD62DFE4-47A5-4735-BE4F-D91C82DF9C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5" y="77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46" name="Line 325">
                <a:extLst>
                  <a:ext uri="{FF2B5EF4-FFF2-40B4-BE49-F238E27FC236}">
                    <a16:creationId xmlns:a16="http://schemas.microsoft.com/office/drawing/2014/main" xmlns="" id="{668F90AA-4431-4686-B49D-94E766EDD7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8" y="76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47" name="Line 326">
                <a:extLst>
                  <a:ext uri="{FF2B5EF4-FFF2-40B4-BE49-F238E27FC236}">
                    <a16:creationId xmlns:a16="http://schemas.microsoft.com/office/drawing/2014/main" xmlns="" id="{35125523-5E00-487D-BB67-83AC8565F3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2" y="755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48" name="Line 327">
                <a:extLst>
                  <a:ext uri="{FF2B5EF4-FFF2-40B4-BE49-F238E27FC236}">
                    <a16:creationId xmlns:a16="http://schemas.microsoft.com/office/drawing/2014/main" xmlns="" id="{BEFE66B1-4F0D-40AD-91C0-FE36515CF0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5" y="743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49" name="Line 328">
                <a:extLst>
                  <a:ext uri="{FF2B5EF4-FFF2-40B4-BE49-F238E27FC236}">
                    <a16:creationId xmlns:a16="http://schemas.microsoft.com/office/drawing/2014/main" xmlns="" id="{3A052BF1-D655-4AD8-ADF5-181210D515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8" y="732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50" name="Line 329">
                <a:extLst>
                  <a:ext uri="{FF2B5EF4-FFF2-40B4-BE49-F238E27FC236}">
                    <a16:creationId xmlns:a16="http://schemas.microsoft.com/office/drawing/2014/main" xmlns="" id="{43C40777-888A-4734-81A3-A49972603B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1" y="72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51" name="Line 330">
                <a:extLst>
                  <a:ext uri="{FF2B5EF4-FFF2-40B4-BE49-F238E27FC236}">
                    <a16:creationId xmlns:a16="http://schemas.microsoft.com/office/drawing/2014/main" xmlns="" id="{116EF137-E9C2-42D3-9FC0-46638A79D7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5" y="70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52" name="Line 331">
                <a:extLst>
                  <a:ext uri="{FF2B5EF4-FFF2-40B4-BE49-F238E27FC236}">
                    <a16:creationId xmlns:a16="http://schemas.microsoft.com/office/drawing/2014/main" xmlns="" id="{332D265D-6C6E-42B5-B58C-4315743B09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8" y="697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53" name="Line 332">
                <a:extLst>
                  <a:ext uri="{FF2B5EF4-FFF2-40B4-BE49-F238E27FC236}">
                    <a16:creationId xmlns:a16="http://schemas.microsoft.com/office/drawing/2014/main" xmlns="" id="{832A104F-804D-432B-B448-1C44FD6708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1" y="685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54" name="Line 333">
                <a:extLst>
                  <a:ext uri="{FF2B5EF4-FFF2-40B4-BE49-F238E27FC236}">
                    <a16:creationId xmlns:a16="http://schemas.microsoft.com/office/drawing/2014/main" xmlns="" id="{7E83849E-3057-4420-B617-ADE5797516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4" y="674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55" name="Line 334">
                <a:extLst>
                  <a:ext uri="{FF2B5EF4-FFF2-40B4-BE49-F238E27FC236}">
                    <a16:creationId xmlns:a16="http://schemas.microsoft.com/office/drawing/2014/main" xmlns="" id="{A6857D31-819E-4B97-A749-4D96158E25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7" y="66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56" name="Line 335">
                <a:extLst>
                  <a:ext uri="{FF2B5EF4-FFF2-40B4-BE49-F238E27FC236}">
                    <a16:creationId xmlns:a16="http://schemas.microsoft.com/office/drawing/2014/main" xmlns="" id="{12F949E0-3DAB-4FD5-85C0-915CD9685D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0" y="65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57" name="Line 336">
                <a:extLst>
                  <a:ext uri="{FF2B5EF4-FFF2-40B4-BE49-F238E27FC236}">
                    <a16:creationId xmlns:a16="http://schemas.microsoft.com/office/drawing/2014/main" xmlns="" id="{9C600767-71C9-4823-842A-637BFDD5CF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4" y="63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58" name="Line 337">
                <a:extLst>
                  <a:ext uri="{FF2B5EF4-FFF2-40B4-BE49-F238E27FC236}">
                    <a16:creationId xmlns:a16="http://schemas.microsoft.com/office/drawing/2014/main" xmlns="" id="{7A40EC2D-CEE2-4966-9C94-0B57D59CF0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7" y="628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59" name="Line 338">
                <a:extLst>
                  <a:ext uri="{FF2B5EF4-FFF2-40B4-BE49-F238E27FC236}">
                    <a16:creationId xmlns:a16="http://schemas.microsoft.com/office/drawing/2014/main" xmlns="" id="{1A015958-4592-4BA1-B19F-F0A6E7F852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0" y="616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60" name="Line 339">
                <a:extLst>
                  <a:ext uri="{FF2B5EF4-FFF2-40B4-BE49-F238E27FC236}">
                    <a16:creationId xmlns:a16="http://schemas.microsoft.com/office/drawing/2014/main" xmlns="" id="{04AFB092-56D1-4258-8EE9-D84B61FAEC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2" y="60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61" name="Line 340">
                <a:extLst>
                  <a:ext uri="{FF2B5EF4-FFF2-40B4-BE49-F238E27FC236}">
                    <a16:creationId xmlns:a16="http://schemas.microsoft.com/office/drawing/2014/main" xmlns="" id="{4F1FFD70-01C2-443D-95F8-98203EBD30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5" y="593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62" name="Line 341">
                <a:extLst>
                  <a:ext uri="{FF2B5EF4-FFF2-40B4-BE49-F238E27FC236}">
                    <a16:creationId xmlns:a16="http://schemas.microsoft.com/office/drawing/2014/main" xmlns="" id="{5F5ECABD-D32F-4005-B821-8B514FB1C8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8" y="58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63" name="Line 342">
                <a:extLst>
                  <a:ext uri="{FF2B5EF4-FFF2-40B4-BE49-F238E27FC236}">
                    <a16:creationId xmlns:a16="http://schemas.microsoft.com/office/drawing/2014/main" xmlns="" id="{1764BA96-04CB-40AD-9899-C20A37B8F7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1" y="57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64" name="Line 343">
                <a:extLst>
                  <a:ext uri="{FF2B5EF4-FFF2-40B4-BE49-F238E27FC236}">
                    <a16:creationId xmlns:a16="http://schemas.microsoft.com/office/drawing/2014/main" xmlns="" id="{29081BD8-2AF4-4E06-88F8-7D7D3C0626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4" y="55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65" name="Line 344">
                <a:extLst>
                  <a:ext uri="{FF2B5EF4-FFF2-40B4-BE49-F238E27FC236}">
                    <a16:creationId xmlns:a16="http://schemas.microsoft.com/office/drawing/2014/main" xmlns="" id="{5F9765C6-9BA5-4DF9-B97C-FD383545BA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7" y="546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66" name="Line 345">
                <a:extLst>
                  <a:ext uri="{FF2B5EF4-FFF2-40B4-BE49-F238E27FC236}">
                    <a16:creationId xmlns:a16="http://schemas.microsoft.com/office/drawing/2014/main" xmlns="" id="{BD85330F-A404-4F6D-A4B6-7342E7912F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9" y="53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67" name="Line 346">
                <a:extLst>
                  <a:ext uri="{FF2B5EF4-FFF2-40B4-BE49-F238E27FC236}">
                    <a16:creationId xmlns:a16="http://schemas.microsoft.com/office/drawing/2014/main" xmlns="" id="{E33E1600-5E94-4E1E-A25D-79D81E17D8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3" y="524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68" name="Line 347">
                <a:extLst>
                  <a:ext uri="{FF2B5EF4-FFF2-40B4-BE49-F238E27FC236}">
                    <a16:creationId xmlns:a16="http://schemas.microsoft.com/office/drawing/2014/main" xmlns="" id="{25938AA6-5A57-4FB1-81CF-1709A083BE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5" y="51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69" name="Line 348">
                <a:extLst>
                  <a:ext uri="{FF2B5EF4-FFF2-40B4-BE49-F238E27FC236}">
                    <a16:creationId xmlns:a16="http://schemas.microsoft.com/office/drawing/2014/main" xmlns="" id="{EF160084-5518-4006-B885-2D19B643E9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8" y="501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70" name="Line 349">
                <a:extLst>
                  <a:ext uri="{FF2B5EF4-FFF2-40B4-BE49-F238E27FC236}">
                    <a16:creationId xmlns:a16="http://schemas.microsoft.com/office/drawing/2014/main" xmlns="" id="{6F6509B9-53BE-4564-9780-7DEABA7D94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0" y="48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71" name="Line 350">
                <a:extLst>
                  <a:ext uri="{FF2B5EF4-FFF2-40B4-BE49-F238E27FC236}">
                    <a16:creationId xmlns:a16="http://schemas.microsoft.com/office/drawing/2014/main" xmlns="" id="{6A722E6D-D1C7-4F1C-B432-BED0562D68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3" y="477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72" name="Line 351">
                <a:extLst>
                  <a:ext uri="{FF2B5EF4-FFF2-40B4-BE49-F238E27FC236}">
                    <a16:creationId xmlns:a16="http://schemas.microsoft.com/office/drawing/2014/main" xmlns="" id="{969A063F-D5BD-4449-9EF3-0D81ADB99F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5" y="466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73" name="Line 352">
                <a:extLst>
                  <a:ext uri="{FF2B5EF4-FFF2-40B4-BE49-F238E27FC236}">
                    <a16:creationId xmlns:a16="http://schemas.microsoft.com/office/drawing/2014/main" xmlns="" id="{4FCD3CC3-71F6-49ED-8557-EE00058BFC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8" y="45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74" name="Line 353">
                <a:extLst>
                  <a:ext uri="{FF2B5EF4-FFF2-40B4-BE49-F238E27FC236}">
                    <a16:creationId xmlns:a16="http://schemas.microsoft.com/office/drawing/2014/main" xmlns="" id="{1922C347-351E-4AD8-A419-2B8705E27C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1" y="443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75" name="Line 354">
                <a:extLst>
                  <a:ext uri="{FF2B5EF4-FFF2-40B4-BE49-F238E27FC236}">
                    <a16:creationId xmlns:a16="http://schemas.microsoft.com/office/drawing/2014/main" xmlns="" id="{7C051508-A254-4122-AA69-50609DA1FD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3" y="431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76" name="Line 355">
                <a:extLst>
                  <a:ext uri="{FF2B5EF4-FFF2-40B4-BE49-F238E27FC236}">
                    <a16:creationId xmlns:a16="http://schemas.microsoft.com/office/drawing/2014/main" xmlns="" id="{90A7AEC8-7492-442D-894B-12E85CD1E6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5" y="42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77" name="Line 356">
                <a:extLst>
                  <a:ext uri="{FF2B5EF4-FFF2-40B4-BE49-F238E27FC236}">
                    <a16:creationId xmlns:a16="http://schemas.microsoft.com/office/drawing/2014/main" xmlns="" id="{3C4F4DAB-831C-4240-9FFC-61BF004239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8" y="408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78" name="Line 357">
                <a:extLst>
                  <a:ext uri="{FF2B5EF4-FFF2-40B4-BE49-F238E27FC236}">
                    <a16:creationId xmlns:a16="http://schemas.microsoft.com/office/drawing/2014/main" xmlns="" id="{BAE2DA71-C267-4B48-A667-A76FAAB22C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0" y="397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79" name="Line 358">
                <a:extLst>
                  <a:ext uri="{FF2B5EF4-FFF2-40B4-BE49-F238E27FC236}">
                    <a16:creationId xmlns:a16="http://schemas.microsoft.com/office/drawing/2014/main" xmlns="" id="{CF706430-97ED-4EF8-A80A-932E873E68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2" y="385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80" name="Line 359">
                <a:extLst>
                  <a:ext uri="{FF2B5EF4-FFF2-40B4-BE49-F238E27FC236}">
                    <a16:creationId xmlns:a16="http://schemas.microsoft.com/office/drawing/2014/main" xmlns="" id="{08FCDBB7-4D1E-4B9E-8736-42A7D90A9B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4" y="373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81" name="Line 360">
                <a:extLst>
                  <a:ext uri="{FF2B5EF4-FFF2-40B4-BE49-F238E27FC236}">
                    <a16:creationId xmlns:a16="http://schemas.microsoft.com/office/drawing/2014/main" xmlns="" id="{4DF416FC-E761-4E5C-BAB3-37CE456F42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6" y="362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82" name="Line 361">
                <a:extLst>
                  <a:ext uri="{FF2B5EF4-FFF2-40B4-BE49-F238E27FC236}">
                    <a16:creationId xmlns:a16="http://schemas.microsoft.com/office/drawing/2014/main" xmlns="" id="{FB5E0409-2539-4A64-8850-E1BE997D3A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9" y="350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83" name="Line 362">
                <a:extLst>
                  <a:ext uri="{FF2B5EF4-FFF2-40B4-BE49-F238E27FC236}">
                    <a16:creationId xmlns:a16="http://schemas.microsoft.com/office/drawing/2014/main" xmlns="" id="{0447F70F-60C7-4D13-9BDC-0A08EEF88E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1" y="339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84" name="Line 363">
                <a:extLst>
                  <a:ext uri="{FF2B5EF4-FFF2-40B4-BE49-F238E27FC236}">
                    <a16:creationId xmlns:a16="http://schemas.microsoft.com/office/drawing/2014/main" xmlns="" id="{92C7CD8B-B8F9-4715-B59C-71ACFFA2C9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3" y="327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85" name="Line 364">
                <a:extLst>
                  <a:ext uri="{FF2B5EF4-FFF2-40B4-BE49-F238E27FC236}">
                    <a16:creationId xmlns:a16="http://schemas.microsoft.com/office/drawing/2014/main" xmlns="" id="{3CAA155A-E66B-40EE-A181-59FFB1768D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5" y="316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86" name="Line 365">
                <a:extLst>
                  <a:ext uri="{FF2B5EF4-FFF2-40B4-BE49-F238E27FC236}">
                    <a16:creationId xmlns:a16="http://schemas.microsoft.com/office/drawing/2014/main" xmlns="" id="{D09C3A7C-A5DF-4609-8681-457F5649D3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7" y="304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87" name="Line 366">
                <a:extLst>
                  <a:ext uri="{FF2B5EF4-FFF2-40B4-BE49-F238E27FC236}">
                    <a16:creationId xmlns:a16="http://schemas.microsoft.com/office/drawing/2014/main" xmlns="" id="{D9E4C2EF-8449-4CEA-A2B8-AAF948DA9B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39" y="3757"/>
                <a:ext cx="1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88" name="Line 367">
                <a:extLst>
                  <a:ext uri="{FF2B5EF4-FFF2-40B4-BE49-F238E27FC236}">
                    <a16:creationId xmlns:a16="http://schemas.microsoft.com/office/drawing/2014/main" xmlns="" id="{8CC3E4E0-788A-450B-BB39-CF1FF0545C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57" y="3745"/>
                <a:ext cx="1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89" name="Line 368">
                <a:extLst>
                  <a:ext uri="{FF2B5EF4-FFF2-40B4-BE49-F238E27FC236}">
                    <a16:creationId xmlns:a16="http://schemas.microsoft.com/office/drawing/2014/main" xmlns="" id="{8E8468DA-4DD7-4705-A8C0-CAD4CCF2EF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75" y="3734"/>
                <a:ext cx="1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0" name="Line 369">
                <a:extLst>
                  <a:ext uri="{FF2B5EF4-FFF2-40B4-BE49-F238E27FC236}">
                    <a16:creationId xmlns:a16="http://schemas.microsoft.com/office/drawing/2014/main" xmlns="" id="{6C7597F5-D933-4BD7-AAAC-AC9CF7DFB3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93" y="3722"/>
                <a:ext cx="1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1" name="Line 370">
                <a:extLst>
                  <a:ext uri="{FF2B5EF4-FFF2-40B4-BE49-F238E27FC236}">
                    <a16:creationId xmlns:a16="http://schemas.microsoft.com/office/drawing/2014/main" xmlns="" id="{0F091CD8-B2BB-433D-B720-9004958F74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10" y="3711"/>
                <a:ext cx="1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2" name="Line 371">
                <a:extLst>
                  <a:ext uri="{FF2B5EF4-FFF2-40B4-BE49-F238E27FC236}">
                    <a16:creationId xmlns:a16="http://schemas.microsoft.com/office/drawing/2014/main" xmlns="" id="{06AA39B8-765C-4E8E-AE5F-33F3263C7A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28" y="3699"/>
                <a:ext cx="1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3" name="Line 372">
                <a:extLst>
                  <a:ext uri="{FF2B5EF4-FFF2-40B4-BE49-F238E27FC236}">
                    <a16:creationId xmlns:a16="http://schemas.microsoft.com/office/drawing/2014/main" xmlns="" id="{E9E6CEC0-4519-4B02-AB3F-D61466AF5F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45" y="3688"/>
                <a:ext cx="1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4" name="Line 373">
                <a:extLst>
                  <a:ext uri="{FF2B5EF4-FFF2-40B4-BE49-F238E27FC236}">
                    <a16:creationId xmlns:a16="http://schemas.microsoft.com/office/drawing/2014/main" xmlns="" id="{15F3546D-0BCE-4ACE-961A-0F2D792AEE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62" y="3676"/>
                <a:ext cx="1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5" name="Line 374">
                <a:extLst>
                  <a:ext uri="{FF2B5EF4-FFF2-40B4-BE49-F238E27FC236}">
                    <a16:creationId xmlns:a16="http://schemas.microsoft.com/office/drawing/2014/main" xmlns="" id="{5BA83F4F-73EC-4BAA-A08D-C4E3F09281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78" y="3664"/>
                <a:ext cx="1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6" name="Line 375">
                <a:extLst>
                  <a:ext uri="{FF2B5EF4-FFF2-40B4-BE49-F238E27FC236}">
                    <a16:creationId xmlns:a16="http://schemas.microsoft.com/office/drawing/2014/main" xmlns="" id="{D63EE94F-0A9E-43FE-AFF3-012CCEDCFF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95" y="3653"/>
                <a:ext cx="1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7" name="Line 376">
                <a:extLst>
                  <a:ext uri="{FF2B5EF4-FFF2-40B4-BE49-F238E27FC236}">
                    <a16:creationId xmlns:a16="http://schemas.microsoft.com/office/drawing/2014/main" xmlns="" id="{AAE36EDE-AF74-4992-BB71-2A011780EE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12" y="3642"/>
                <a:ext cx="1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8" name="Line 377">
                <a:extLst>
                  <a:ext uri="{FF2B5EF4-FFF2-40B4-BE49-F238E27FC236}">
                    <a16:creationId xmlns:a16="http://schemas.microsoft.com/office/drawing/2014/main" xmlns="" id="{6EE0ABDC-1E74-4B53-A490-9CBFCD8AE9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28" y="3630"/>
                <a:ext cx="1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9" name="Line 378">
                <a:extLst>
                  <a:ext uri="{FF2B5EF4-FFF2-40B4-BE49-F238E27FC236}">
                    <a16:creationId xmlns:a16="http://schemas.microsoft.com/office/drawing/2014/main" xmlns="" id="{64F47748-82F9-4024-97B5-9B50B6D1E5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44" y="3619"/>
                <a:ext cx="1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0" name="Line 379">
                <a:extLst>
                  <a:ext uri="{FF2B5EF4-FFF2-40B4-BE49-F238E27FC236}">
                    <a16:creationId xmlns:a16="http://schemas.microsoft.com/office/drawing/2014/main" xmlns="" id="{C786E766-9C27-4D7D-AC3E-1D072F41B5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60" y="3607"/>
                <a:ext cx="1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1" name="Line 380">
                <a:extLst>
                  <a:ext uri="{FF2B5EF4-FFF2-40B4-BE49-F238E27FC236}">
                    <a16:creationId xmlns:a16="http://schemas.microsoft.com/office/drawing/2014/main" xmlns="" id="{237C2D5F-A4F6-4C9E-B073-ED0EAE14C3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76" y="3595"/>
                <a:ext cx="1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2" name="Line 381">
                <a:extLst>
                  <a:ext uri="{FF2B5EF4-FFF2-40B4-BE49-F238E27FC236}">
                    <a16:creationId xmlns:a16="http://schemas.microsoft.com/office/drawing/2014/main" xmlns="" id="{DCF75F36-A784-4A7F-B573-6C5EA2251E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92" y="3584"/>
                <a:ext cx="1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3" name="Line 382">
                <a:extLst>
                  <a:ext uri="{FF2B5EF4-FFF2-40B4-BE49-F238E27FC236}">
                    <a16:creationId xmlns:a16="http://schemas.microsoft.com/office/drawing/2014/main" xmlns="" id="{A534CB5A-D02E-4767-BF91-F936025C19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07" y="3572"/>
                <a:ext cx="1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4" name="Line 383">
                <a:extLst>
                  <a:ext uri="{FF2B5EF4-FFF2-40B4-BE49-F238E27FC236}">
                    <a16:creationId xmlns:a16="http://schemas.microsoft.com/office/drawing/2014/main" xmlns="" id="{CAEA7B63-B676-479A-A690-B5D55EE19D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23" y="3561"/>
                <a:ext cx="1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5" name="Line 384">
                <a:extLst>
                  <a:ext uri="{FF2B5EF4-FFF2-40B4-BE49-F238E27FC236}">
                    <a16:creationId xmlns:a16="http://schemas.microsoft.com/office/drawing/2014/main" xmlns="" id="{A3DC97D9-7C9B-4F04-A6A8-68787C9134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38" y="3549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6" name="Line 385">
                <a:extLst>
                  <a:ext uri="{FF2B5EF4-FFF2-40B4-BE49-F238E27FC236}">
                    <a16:creationId xmlns:a16="http://schemas.microsoft.com/office/drawing/2014/main" xmlns="" id="{116588FB-D8FA-473E-BE18-DEE107C5E6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53" y="3538"/>
                <a:ext cx="1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7" name="Line 386">
                <a:extLst>
                  <a:ext uri="{FF2B5EF4-FFF2-40B4-BE49-F238E27FC236}">
                    <a16:creationId xmlns:a16="http://schemas.microsoft.com/office/drawing/2014/main" xmlns="" id="{715454B7-C4E2-4206-ADF2-5C92D3EDD1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68" y="3526"/>
                <a:ext cx="1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8" name="Line 387">
                <a:extLst>
                  <a:ext uri="{FF2B5EF4-FFF2-40B4-BE49-F238E27FC236}">
                    <a16:creationId xmlns:a16="http://schemas.microsoft.com/office/drawing/2014/main" xmlns="" id="{AE03A012-64DB-4148-9F64-DF3232585D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82" y="3515"/>
                <a:ext cx="1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9" name="Line 388">
                <a:extLst>
                  <a:ext uri="{FF2B5EF4-FFF2-40B4-BE49-F238E27FC236}">
                    <a16:creationId xmlns:a16="http://schemas.microsoft.com/office/drawing/2014/main" xmlns="" id="{71C6E13A-DD64-4F08-895D-A83BF46084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97" y="3503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10" name="Line 389">
                <a:extLst>
                  <a:ext uri="{FF2B5EF4-FFF2-40B4-BE49-F238E27FC236}">
                    <a16:creationId xmlns:a16="http://schemas.microsoft.com/office/drawing/2014/main" xmlns="" id="{01B0C53A-2144-4FA9-BCF7-0ADAAD0037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12" y="3491"/>
                <a:ext cx="1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11" name="Line 390">
                <a:extLst>
                  <a:ext uri="{FF2B5EF4-FFF2-40B4-BE49-F238E27FC236}">
                    <a16:creationId xmlns:a16="http://schemas.microsoft.com/office/drawing/2014/main" xmlns="" id="{7E195FC5-4EE8-4FAB-B49A-D40A025801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26" y="3480"/>
                <a:ext cx="1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12" name="Line 391">
                <a:extLst>
                  <a:ext uri="{FF2B5EF4-FFF2-40B4-BE49-F238E27FC236}">
                    <a16:creationId xmlns:a16="http://schemas.microsoft.com/office/drawing/2014/main" xmlns="" id="{4F0080E1-7C60-4CC9-BA16-E6897C1522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40" y="3468"/>
                <a:ext cx="1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13" name="Line 392">
                <a:extLst>
                  <a:ext uri="{FF2B5EF4-FFF2-40B4-BE49-F238E27FC236}">
                    <a16:creationId xmlns:a16="http://schemas.microsoft.com/office/drawing/2014/main" xmlns="" id="{778CC4C9-9F49-4460-9FCF-29924C7AD3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54" y="3457"/>
                <a:ext cx="1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14" name="Line 393">
                <a:extLst>
                  <a:ext uri="{FF2B5EF4-FFF2-40B4-BE49-F238E27FC236}">
                    <a16:creationId xmlns:a16="http://schemas.microsoft.com/office/drawing/2014/main" xmlns="" id="{BA8D0E34-BAFF-4671-8FC8-ABBFCA88D7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68" y="3445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15" name="Line 394">
                <a:extLst>
                  <a:ext uri="{FF2B5EF4-FFF2-40B4-BE49-F238E27FC236}">
                    <a16:creationId xmlns:a16="http://schemas.microsoft.com/office/drawing/2014/main" xmlns="" id="{0C93B7B4-7F08-4CC5-9504-874A21D663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81" y="3433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16" name="Line 395">
                <a:extLst>
                  <a:ext uri="{FF2B5EF4-FFF2-40B4-BE49-F238E27FC236}">
                    <a16:creationId xmlns:a16="http://schemas.microsoft.com/office/drawing/2014/main" xmlns="" id="{F776A76A-F171-42E6-8F7A-0825A58C2E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96" y="3422"/>
                <a:ext cx="1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17" name="Line 396">
                <a:extLst>
                  <a:ext uri="{FF2B5EF4-FFF2-40B4-BE49-F238E27FC236}">
                    <a16:creationId xmlns:a16="http://schemas.microsoft.com/office/drawing/2014/main" xmlns="" id="{50AE7BB4-7A0E-4462-8E9B-EC5FC356B7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09" y="3411"/>
                <a:ext cx="1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18" name="Line 397">
                <a:extLst>
                  <a:ext uri="{FF2B5EF4-FFF2-40B4-BE49-F238E27FC236}">
                    <a16:creationId xmlns:a16="http://schemas.microsoft.com/office/drawing/2014/main" xmlns="" id="{04FB24FA-22EC-40A2-B050-0E30B680C3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22" y="3399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19" name="Line 398">
                <a:extLst>
                  <a:ext uri="{FF2B5EF4-FFF2-40B4-BE49-F238E27FC236}">
                    <a16:creationId xmlns:a16="http://schemas.microsoft.com/office/drawing/2014/main" xmlns="" id="{636E531D-15C5-46E3-A43A-802D022352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35" y="3388"/>
                <a:ext cx="1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20" name="Line 399">
                <a:extLst>
                  <a:ext uri="{FF2B5EF4-FFF2-40B4-BE49-F238E27FC236}">
                    <a16:creationId xmlns:a16="http://schemas.microsoft.com/office/drawing/2014/main" xmlns="" id="{FC12F4BC-4BF6-4461-A029-13400F90D8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49" y="3376"/>
                <a:ext cx="1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21" name="Line 400">
                <a:extLst>
                  <a:ext uri="{FF2B5EF4-FFF2-40B4-BE49-F238E27FC236}">
                    <a16:creationId xmlns:a16="http://schemas.microsoft.com/office/drawing/2014/main" xmlns="" id="{24C6C3A5-0A42-45A3-B8AC-054E5E5B3D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61" y="3364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22" name="Line 401">
                <a:extLst>
                  <a:ext uri="{FF2B5EF4-FFF2-40B4-BE49-F238E27FC236}">
                    <a16:creationId xmlns:a16="http://schemas.microsoft.com/office/drawing/2014/main" xmlns="" id="{D8B5710D-703F-4E10-B961-FF3C353F16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74" y="3353"/>
                <a:ext cx="1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23" name="Line 402">
                <a:extLst>
                  <a:ext uri="{FF2B5EF4-FFF2-40B4-BE49-F238E27FC236}">
                    <a16:creationId xmlns:a16="http://schemas.microsoft.com/office/drawing/2014/main" xmlns="" id="{282CA16A-A31F-4FBA-BDA4-5DCE48B40B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87" y="3341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24" name="Line 403">
                <a:extLst>
                  <a:ext uri="{FF2B5EF4-FFF2-40B4-BE49-F238E27FC236}">
                    <a16:creationId xmlns:a16="http://schemas.microsoft.com/office/drawing/2014/main" xmlns="" id="{9DA95D1A-1444-432E-B2F9-E92B0C8F66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00" y="3330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25" name="Line 404">
                <a:extLst>
                  <a:ext uri="{FF2B5EF4-FFF2-40B4-BE49-F238E27FC236}">
                    <a16:creationId xmlns:a16="http://schemas.microsoft.com/office/drawing/2014/main" xmlns="" id="{53335FB2-66D2-40D6-9EAB-5D1E30A17D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12" y="3318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26" name="Line 405">
                <a:extLst>
                  <a:ext uri="{FF2B5EF4-FFF2-40B4-BE49-F238E27FC236}">
                    <a16:creationId xmlns:a16="http://schemas.microsoft.com/office/drawing/2014/main" xmlns="" id="{676D31DE-0C1F-4679-A67C-20304A9D62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25" y="3307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65" name="Group 607">
              <a:extLst>
                <a:ext uri="{FF2B5EF4-FFF2-40B4-BE49-F238E27FC236}">
                  <a16:creationId xmlns:a16="http://schemas.microsoft.com/office/drawing/2014/main" xmlns="" id="{89E833BD-D184-41B7-AFD3-A3E6232D15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67151" y="1582738"/>
              <a:ext cx="1976438" cy="3667125"/>
              <a:chOff x="2436" y="997"/>
              <a:chExt cx="1245" cy="2310"/>
            </a:xfrm>
          </p:grpSpPr>
          <p:sp>
            <p:nvSpPr>
              <p:cNvPr id="11327" name="Line 407">
                <a:extLst>
                  <a:ext uri="{FF2B5EF4-FFF2-40B4-BE49-F238E27FC236}">
                    <a16:creationId xmlns:a16="http://schemas.microsoft.com/office/drawing/2014/main" xmlns="" id="{5789212D-317C-45BA-A481-AF75F591E0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36" y="3295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28" name="Line 408">
                <a:extLst>
                  <a:ext uri="{FF2B5EF4-FFF2-40B4-BE49-F238E27FC236}">
                    <a16:creationId xmlns:a16="http://schemas.microsoft.com/office/drawing/2014/main" xmlns="" id="{59D1AB17-843A-48D4-A11F-1DE503298F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49" y="3283"/>
                <a:ext cx="1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29" name="Line 409">
                <a:extLst>
                  <a:ext uri="{FF2B5EF4-FFF2-40B4-BE49-F238E27FC236}">
                    <a16:creationId xmlns:a16="http://schemas.microsoft.com/office/drawing/2014/main" xmlns="" id="{3C888173-58E9-4EC9-A067-7B99D906CB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61" y="3272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30" name="Line 410">
                <a:extLst>
                  <a:ext uri="{FF2B5EF4-FFF2-40B4-BE49-F238E27FC236}">
                    <a16:creationId xmlns:a16="http://schemas.microsoft.com/office/drawing/2014/main" xmlns="" id="{99FF4D60-1399-4B5C-A378-9071382C77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72" y="3260"/>
                <a:ext cx="1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31" name="Line 411">
                <a:extLst>
                  <a:ext uri="{FF2B5EF4-FFF2-40B4-BE49-F238E27FC236}">
                    <a16:creationId xmlns:a16="http://schemas.microsoft.com/office/drawing/2014/main" xmlns="" id="{237081CC-7CD2-4B56-99C0-9864814A9D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84" y="3249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32" name="Line 412">
                <a:extLst>
                  <a:ext uri="{FF2B5EF4-FFF2-40B4-BE49-F238E27FC236}">
                    <a16:creationId xmlns:a16="http://schemas.microsoft.com/office/drawing/2014/main" xmlns="" id="{8DE79401-7A4F-438F-B2FC-1FA131DAE9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6" y="3237"/>
                <a:ext cx="1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33" name="Line 413">
                <a:extLst>
                  <a:ext uri="{FF2B5EF4-FFF2-40B4-BE49-F238E27FC236}">
                    <a16:creationId xmlns:a16="http://schemas.microsoft.com/office/drawing/2014/main" xmlns="" id="{E2092900-1DEA-4E84-8A7F-90A5D70CBB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08" y="3226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34" name="Line 414">
                <a:extLst>
                  <a:ext uri="{FF2B5EF4-FFF2-40B4-BE49-F238E27FC236}">
                    <a16:creationId xmlns:a16="http://schemas.microsoft.com/office/drawing/2014/main" xmlns="" id="{0FABDC15-4FF8-4FC9-9D6B-52A06C7301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19" y="3214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35" name="Line 415">
                <a:extLst>
                  <a:ext uri="{FF2B5EF4-FFF2-40B4-BE49-F238E27FC236}">
                    <a16:creationId xmlns:a16="http://schemas.microsoft.com/office/drawing/2014/main" xmlns="" id="{4091A5AB-2D44-40EA-AFE5-A8125225AC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30" y="3203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36" name="Line 416">
                <a:extLst>
                  <a:ext uri="{FF2B5EF4-FFF2-40B4-BE49-F238E27FC236}">
                    <a16:creationId xmlns:a16="http://schemas.microsoft.com/office/drawing/2014/main" xmlns="" id="{4EA80CD4-5065-4830-AF1E-78318DD67E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41" y="3191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37" name="Line 417">
                <a:extLst>
                  <a:ext uri="{FF2B5EF4-FFF2-40B4-BE49-F238E27FC236}">
                    <a16:creationId xmlns:a16="http://schemas.microsoft.com/office/drawing/2014/main" xmlns="" id="{827DB12A-1708-40DE-9ED2-33D839D2BC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52" y="3180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38" name="Line 418">
                <a:extLst>
                  <a:ext uri="{FF2B5EF4-FFF2-40B4-BE49-F238E27FC236}">
                    <a16:creationId xmlns:a16="http://schemas.microsoft.com/office/drawing/2014/main" xmlns="" id="{ADBA50C9-6E22-4AD5-8BA9-A9CFB11EDF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63" y="3168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39" name="Line 419">
                <a:extLst>
                  <a:ext uri="{FF2B5EF4-FFF2-40B4-BE49-F238E27FC236}">
                    <a16:creationId xmlns:a16="http://schemas.microsoft.com/office/drawing/2014/main" xmlns="" id="{46761890-73DA-4704-AC69-C3CEAC86D5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74" y="3157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40" name="Line 420">
                <a:extLst>
                  <a:ext uri="{FF2B5EF4-FFF2-40B4-BE49-F238E27FC236}">
                    <a16:creationId xmlns:a16="http://schemas.microsoft.com/office/drawing/2014/main" xmlns="" id="{3637A257-3FB2-469C-B0C2-6DC1FD54E6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85" y="3145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41" name="Line 421">
                <a:extLst>
                  <a:ext uri="{FF2B5EF4-FFF2-40B4-BE49-F238E27FC236}">
                    <a16:creationId xmlns:a16="http://schemas.microsoft.com/office/drawing/2014/main" xmlns="" id="{E283F817-6C1F-4E2E-8D33-D6C3CF3B52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95" y="3133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42" name="Line 422">
                <a:extLst>
                  <a:ext uri="{FF2B5EF4-FFF2-40B4-BE49-F238E27FC236}">
                    <a16:creationId xmlns:a16="http://schemas.microsoft.com/office/drawing/2014/main" xmlns="" id="{52D8EAEC-04AC-4D09-8C7A-A23019E056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06" y="3122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43" name="Line 423">
                <a:extLst>
                  <a:ext uri="{FF2B5EF4-FFF2-40B4-BE49-F238E27FC236}">
                    <a16:creationId xmlns:a16="http://schemas.microsoft.com/office/drawing/2014/main" xmlns="" id="{83383623-3F80-477C-A8FB-4B0236923F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17" y="3110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44" name="Line 424">
                <a:extLst>
                  <a:ext uri="{FF2B5EF4-FFF2-40B4-BE49-F238E27FC236}">
                    <a16:creationId xmlns:a16="http://schemas.microsoft.com/office/drawing/2014/main" xmlns="" id="{BB998EA4-EC27-4D8A-A990-8B258B88C7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27" y="3099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45" name="Line 425">
                <a:extLst>
                  <a:ext uri="{FF2B5EF4-FFF2-40B4-BE49-F238E27FC236}">
                    <a16:creationId xmlns:a16="http://schemas.microsoft.com/office/drawing/2014/main" xmlns="" id="{34CB4768-4818-4C91-8C26-C20230ABEE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37" y="3087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46" name="Line 426">
                <a:extLst>
                  <a:ext uri="{FF2B5EF4-FFF2-40B4-BE49-F238E27FC236}">
                    <a16:creationId xmlns:a16="http://schemas.microsoft.com/office/drawing/2014/main" xmlns="" id="{E3B7F5E6-4365-4465-A7A1-E8B2B501A1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47" y="3076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47" name="Line 427">
                <a:extLst>
                  <a:ext uri="{FF2B5EF4-FFF2-40B4-BE49-F238E27FC236}">
                    <a16:creationId xmlns:a16="http://schemas.microsoft.com/office/drawing/2014/main" xmlns="" id="{F6F40458-93B1-4D86-956C-BE990615C8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57" y="3064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48" name="Line 428">
                <a:extLst>
                  <a:ext uri="{FF2B5EF4-FFF2-40B4-BE49-F238E27FC236}">
                    <a16:creationId xmlns:a16="http://schemas.microsoft.com/office/drawing/2014/main" xmlns="" id="{C8605DF3-B843-4C68-91C9-2B041FB72A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67" y="3052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49" name="Line 429">
                <a:extLst>
                  <a:ext uri="{FF2B5EF4-FFF2-40B4-BE49-F238E27FC236}">
                    <a16:creationId xmlns:a16="http://schemas.microsoft.com/office/drawing/2014/main" xmlns="" id="{2A2C1FD8-9FCA-41AE-A02C-FD4BC80276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77" y="3041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50" name="Line 430">
                <a:extLst>
                  <a:ext uri="{FF2B5EF4-FFF2-40B4-BE49-F238E27FC236}">
                    <a16:creationId xmlns:a16="http://schemas.microsoft.com/office/drawing/2014/main" xmlns="" id="{E4F6F0BB-EE88-448B-B141-2E7C26F3CF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87" y="3029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51" name="Line 431">
                <a:extLst>
                  <a:ext uri="{FF2B5EF4-FFF2-40B4-BE49-F238E27FC236}">
                    <a16:creationId xmlns:a16="http://schemas.microsoft.com/office/drawing/2014/main" xmlns="" id="{CD5EB7C4-6F07-41BA-8A26-C9136C89DE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97" y="3018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52" name="Line 432">
                <a:extLst>
                  <a:ext uri="{FF2B5EF4-FFF2-40B4-BE49-F238E27FC236}">
                    <a16:creationId xmlns:a16="http://schemas.microsoft.com/office/drawing/2014/main" xmlns="" id="{21FCE1C7-8A95-43F9-88D7-3C2268ABAE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06" y="3007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53" name="Line 433">
                <a:extLst>
                  <a:ext uri="{FF2B5EF4-FFF2-40B4-BE49-F238E27FC236}">
                    <a16:creationId xmlns:a16="http://schemas.microsoft.com/office/drawing/2014/main" xmlns="" id="{2F22E8BA-96ED-4152-BA22-9B274BA7A0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16" y="2995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54" name="Line 434">
                <a:extLst>
                  <a:ext uri="{FF2B5EF4-FFF2-40B4-BE49-F238E27FC236}">
                    <a16:creationId xmlns:a16="http://schemas.microsoft.com/office/drawing/2014/main" xmlns="" id="{E64EA791-50BF-447D-A2B2-F9B01F1048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25" y="2984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55" name="Line 435">
                <a:extLst>
                  <a:ext uri="{FF2B5EF4-FFF2-40B4-BE49-F238E27FC236}">
                    <a16:creationId xmlns:a16="http://schemas.microsoft.com/office/drawing/2014/main" xmlns="" id="{5801A8A0-0F19-460E-8696-96068397D2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34" y="2972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56" name="Line 436">
                <a:extLst>
                  <a:ext uri="{FF2B5EF4-FFF2-40B4-BE49-F238E27FC236}">
                    <a16:creationId xmlns:a16="http://schemas.microsoft.com/office/drawing/2014/main" xmlns="" id="{98BBFA5B-6D5A-447F-962E-BBD435E3D8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3" y="2960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57" name="Line 437">
                <a:extLst>
                  <a:ext uri="{FF2B5EF4-FFF2-40B4-BE49-F238E27FC236}">
                    <a16:creationId xmlns:a16="http://schemas.microsoft.com/office/drawing/2014/main" xmlns="" id="{3FB56A6C-2563-4DC1-811F-2F2C7A252A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3" y="2949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58" name="Line 438">
                <a:extLst>
                  <a:ext uri="{FF2B5EF4-FFF2-40B4-BE49-F238E27FC236}">
                    <a16:creationId xmlns:a16="http://schemas.microsoft.com/office/drawing/2014/main" xmlns="" id="{EB6A352E-BDF0-4947-B1C5-DBA99B6F34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61" y="2937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59" name="Line 439">
                <a:extLst>
                  <a:ext uri="{FF2B5EF4-FFF2-40B4-BE49-F238E27FC236}">
                    <a16:creationId xmlns:a16="http://schemas.microsoft.com/office/drawing/2014/main" xmlns="" id="{8BD7A9E8-073E-4833-A5E3-B0E49741F4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71" y="2926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60" name="Line 440">
                <a:extLst>
                  <a:ext uri="{FF2B5EF4-FFF2-40B4-BE49-F238E27FC236}">
                    <a16:creationId xmlns:a16="http://schemas.microsoft.com/office/drawing/2014/main" xmlns="" id="{2DE8ED5C-1D1C-474A-A9BD-023C824134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79" y="2914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61" name="Line 441">
                <a:extLst>
                  <a:ext uri="{FF2B5EF4-FFF2-40B4-BE49-F238E27FC236}">
                    <a16:creationId xmlns:a16="http://schemas.microsoft.com/office/drawing/2014/main" xmlns="" id="{6C384AAB-89E2-4CDC-AA1A-B87E949E3B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8" y="2902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62" name="Line 442">
                <a:extLst>
                  <a:ext uri="{FF2B5EF4-FFF2-40B4-BE49-F238E27FC236}">
                    <a16:creationId xmlns:a16="http://schemas.microsoft.com/office/drawing/2014/main" xmlns="" id="{868DABB2-640E-43BA-9C75-551FB315BF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97" y="2891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63" name="Line 443">
                <a:extLst>
                  <a:ext uri="{FF2B5EF4-FFF2-40B4-BE49-F238E27FC236}">
                    <a16:creationId xmlns:a16="http://schemas.microsoft.com/office/drawing/2014/main" xmlns="" id="{2DDEC232-BFDD-45AD-9C6A-4A98823E1C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06" y="2879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64" name="Line 444">
                <a:extLst>
                  <a:ext uri="{FF2B5EF4-FFF2-40B4-BE49-F238E27FC236}">
                    <a16:creationId xmlns:a16="http://schemas.microsoft.com/office/drawing/2014/main" xmlns="" id="{EACEE9AD-D65E-4F34-B25D-8BD8A986EE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14" y="2868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65" name="Line 445">
                <a:extLst>
                  <a:ext uri="{FF2B5EF4-FFF2-40B4-BE49-F238E27FC236}">
                    <a16:creationId xmlns:a16="http://schemas.microsoft.com/office/drawing/2014/main" xmlns="" id="{03149CAF-7655-4D91-B931-C35EFC60EC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23" y="2856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66" name="Line 446">
                <a:extLst>
                  <a:ext uri="{FF2B5EF4-FFF2-40B4-BE49-F238E27FC236}">
                    <a16:creationId xmlns:a16="http://schemas.microsoft.com/office/drawing/2014/main" xmlns="" id="{5417E8DA-0E63-4020-BCB6-55ED80BAFD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31" y="2845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67" name="Line 447">
                <a:extLst>
                  <a:ext uri="{FF2B5EF4-FFF2-40B4-BE49-F238E27FC236}">
                    <a16:creationId xmlns:a16="http://schemas.microsoft.com/office/drawing/2014/main" xmlns="" id="{4043C8C8-8931-4B5E-A20C-6A68B049E1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39" y="2833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68" name="Line 448">
                <a:extLst>
                  <a:ext uri="{FF2B5EF4-FFF2-40B4-BE49-F238E27FC236}">
                    <a16:creationId xmlns:a16="http://schemas.microsoft.com/office/drawing/2014/main" xmlns="" id="{EBF81649-52F3-486D-B6AF-EC626A9715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2821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69" name="Line 449">
                <a:extLst>
                  <a:ext uri="{FF2B5EF4-FFF2-40B4-BE49-F238E27FC236}">
                    <a16:creationId xmlns:a16="http://schemas.microsoft.com/office/drawing/2014/main" xmlns="" id="{3E22D097-4BC4-417B-A40F-706D76BE95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56" y="2810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70" name="Line 450">
                <a:extLst>
                  <a:ext uri="{FF2B5EF4-FFF2-40B4-BE49-F238E27FC236}">
                    <a16:creationId xmlns:a16="http://schemas.microsoft.com/office/drawing/2014/main" xmlns="" id="{56E99EC9-D8E3-435A-8C9A-172A978B39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64" y="2798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71" name="Line 451">
                <a:extLst>
                  <a:ext uri="{FF2B5EF4-FFF2-40B4-BE49-F238E27FC236}">
                    <a16:creationId xmlns:a16="http://schemas.microsoft.com/office/drawing/2014/main" xmlns="" id="{277BFE8E-CCDE-47DC-AB2E-2941B8E002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72" y="2787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72" name="Line 452">
                <a:extLst>
                  <a:ext uri="{FF2B5EF4-FFF2-40B4-BE49-F238E27FC236}">
                    <a16:creationId xmlns:a16="http://schemas.microsoft.com/office/drawing/2014/main" xmlns="" id="{8C262634-149D-4FBD-BB34-34FC877445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80" y="2776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73" name="Line 453">
                <a:extLst>
                  <a:ext uri="{FF2B5EF4-FFF2-40B4-BE49-F238E27FC236}">
                    <a16:creationId xmlns:a16="http://schemas.microsoft.com/office/drawing/2014/main" xmlns="" id="{C2A741F6-429F-4D43-AB72-C9829D1F87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88" y="2764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74" name="Line 454">
                <a:extLst>
                  <a:ext uri="{FF2B5EF4-FFF2-40B4-BE49-F238E27FC236}">
                    <a16:creationId xmlns:a16="http://schemas.microsoft.com/office/drawing/2014/main" xmlns="" id="{79B1BDA1-FACB-4B36-A183-68D0C8DB47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95" y="2752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75" name="Line 455">
                <a:extLst>
                  <a:ext uri="{FF2B5EF4-FFF2-40B4-BE49-F238E27FC236}">
                    <a16:creationId xmlns:a16="http://schemas.microsoft.com/office/drawing/2014/main" xmlns="" id="{1E386C9F-6395-4EB9-94E2-6D937EB125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03" y="2741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76" name="Line 456">
                <a:extLst>
                  <a:ext uri="{FF2B5EF4-FFF2-40B4-BE49-F238E27FC236}">
                    <a16:creationId xmlns:a16="http://schemas.microsoft.com/office/drawing/2014/main" xmlns="" id="{6F90D57F-54DF-4FC8-BFFC-F7A7695042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11" y="2729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77" name="Line 457">
                <a:extLst>
                  <a:ext uri="{FF2B5EF4-FFF2-40B4-BE49-F238E27FC236}">
                    <a16:creationId xmlns:a16="http://schemas.microsoft.com/office/drawing/2014/main" xmlns="" id="{DE2612FA-AA81-4E09-B70F-765FB5CBD4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19" y="2718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78" name="Line 458">
                <a:extLst>
                  <a:ext uri="{FF2B5EF4-FFF2-40B4-BE49-F238E27FC236}">
                    <a16:creationId xmlns:a16="http://schemas.microsoft.com/office/drawing/2014/main" xmlns="" id="{56FB618F-21D6-4A01-A156-7F04B28C1A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26" y="2706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79" name="Line 459">
                <a:extLst>
                  <a:ext uri="{FF2B5EF4-FFF2-40B4-BE49-F238E27FC236}">
                    <a16:creationId xmlns:a16="http://schemas.microsoft.com/office/drawing/2014/main" xmlns="" id="{C22F5435-1979-4027-9EE4-DE9B909B3C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34" y="2695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80" name="Line 460">
                <a:extLst>
                  <a:ext uri="{FF2B5EF4-FFF2-40B4-BE49-F238E27FC236}">
                    <a16:creationId xmlns:a16="http://schemas.microsoft.com/office/drawing/2014/main" xmlns="" id="{6FF4FCD4-DF4F-41E7-864C-26DA3E5E64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42" y="2683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81" name="Line 461">
                <a:extLst>
                  <a:ext uri="{FF2B5EF4-FFF2-40B4-BE49-F238E27FC236}">
                    <a16:creationId xmlns:a16="http://schemas.microsoft.com/office/drawing/2014/main" xmlns="" id="{010F774C-AA51-4FEE-B08F-9CC471A9E0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49" y="2672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82" name="Line 462">
                <a:extLst>
                  <a:ext uri="{FF2B5EF4-FFF2-40B4-BE49-F238E27FC236}">
                    <a16:creationId xmlns:a16="http://schemas.microsoft.com/office/drawing/2014/main" xmlns="" id="{E55689C2-07C1-441C-9775-09EC36090B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56" y="2660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83" name="Line 463">
                <a:extLst>
                  <a:ext uri="{FF2B5EF4-FFF2-40B4-BE49-F238E27FC236}">
                    <a16:creationId xmlns:a16="http://schemas.microsoft.com/office/drawing/2014/main" xmlns="" id="{481FEA8C-36FE-4ED0-8C36-A6E73D2ABC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63" y="2648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84" name="Line 464">
                <a:extLst>
                  <a:ext uri="{FF2B5EF4-FFF2-40B4-BE49-F238E27FC236}">
                    <a16:creationId xmlns:a16="http://schemas.microsoft.com/office/drawing/2014/main" xmlns="" id="{06F0CFA0-12D0-40F6-B250-DE0DB3FC6A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70" y="2637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85" name="Line 465">
                <a:extLst>
                  <a:ext uri="{FF2B5EF4-FFF2-40B4-BE49-F238E27FC236}">
                    <a16:creationId xmlns:a16="http://schemas.microsoft.com/office/drawing/2014/main" xmlns="" id="{F7847418-72DE-4C1D-967C-867F1C2E76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78" y="2625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86" name="Line 466">
                <a:extLst>
                  <a:ext uri="{FF2B5EF4-FFF2-40B4-BE49-F238E27FC236}">
                    <a16:creationId xmlns:a16="http://schemas.microsoft.com/office/drawing/2014/main" xmlns="" id="{2873142E-34D3-40A3-BEE0-302C461FCB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85" y="2614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87" name="Line 467">
                <a:extLst>
                  <a:ext uri="{FF2B5EF4-FFF2-40B4-BE49-F238E27FC236}">
                    <a16:creationId xmlns:a16="http://schemas.microsoft.com/office/drawing/2014/main" xmlns="" id="{44AE850B-0DEE-49D3-B7F6-74A011A3E3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92" y="2602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88" name="Line 468">
                <a:extLst>
                  <a:ext uri="{FF2B5EF4-FFF2-40B4-BE49-F238E27FC236}">
                    <a16:creationId xmlns:a16="http://schemas.microsoft.com/office/drawing/2014/main" xmlns="" id="{E3073E39-21A7-482A-8EBF-3382E19F84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99" y="2590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89" name="Line 469">
                <a:extLst>
                  <a:ext uri="{FF2B5EF4-FFF2-40B4-BE49-F238E27FC236}">
                    <a16:creationId xmlns:a16="http://schemas.microsoft.com/office/drawing/2014/main" xmlns="" id="{8FD14206-2D53-47C4-AD06-FDC9199E68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05" y="2579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90" name="Line 470">
                <a:extLst>
                  <a:ext uri="{FF2B5EF4-FFF2-40B4-BE49-F238E27FC236}">
                    <a16:creationId xmlns:a16="http://schemas.microsoft.com/office/drawing/2014/main" xmlns="" id="{6DBA571A-0630-4561-8AC3-B9C1F854B7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13" y="256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91" name="Line 471">
                <a:extLst>
                  <a:ext uri="{FF2B5EF4-FFF2-40B4-BE49-F238E27FC236}">
                    <a16:creationId xmlns:a16="http://schemas.microsoft.com/office/drawing/2014/main" xmlns="" id="{154A0D21-B9F2-4022-A125-A662D46BD1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19" y="2556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92" name="Line 472">
                <a:extLst>
                  <a:ext uri="{FF2B5EF4-FFF2-40B4-BE49-F238E27FC236}">
                    <a16:creationId xmlns:a16="http://schemas.microsoft.com/office/drawing/2014/main" xmlns="" id="{C9D4AD6B-C037-490A-A80E-197EB5F25E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26" y="2545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93" name="Line 473">
                <a:extLst>
                  <a:ext uri="{FF2B5EF4-FFF2-40B4-BE49-F238E27FC236}">
                    <a16:creationId xmlns:a16="http://schemas.microsoft.com/office/drawing/2014/main" xmlns="" id="{04A28114-9548-4553-AC86-0D014A219F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33" y="2533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94" name="Line 474">
                <a:extLst>
                  <a:ext uri="{FF2B5EF4-FFF2-40B4-BE49-F238E27FC236}">
                    <a16:creationId xmlns:a16="http://schemas.microsoft.com/office/drawing/2014/main" xmlns="" id="{51114AA0-AB0F-4E5D-AD8F-52F5537106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40" y="2521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95" name="Line 475">
                <a:extLst>
                  <a:ext uri="{FF2B5EF4-FFF2-40B4-BE49-F238E27FC236}">
                    <a16:creationId xmlns:a16="http://schemas.microsoft.com/office/drawing/2014/main" xmlns="" id="{9858FB40-0BF3-4011-98F4-9507CB4FE3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46" y="2510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96" name="Line 476">
                <a:extLst>
                  <a:ext uri="{FF2B5EF4-FFF2-40B4-BE49-F238E27FC236}">
                    <a16:creationId xmlns:a16="http://schemas.microsoft.com/office/drawing/2014/main" xmlns="" id="{98174E21-18A2-4BD6-9478-CBAC0EF44A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53" y="2498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97" name="Line 477">
                <a:extLst>
                  <a:ext uri="{FF2B5EF4-FFF2-40B4-BE49-F238E27FC236}">
                    <a16:creationId xmlns:a16="http://schemas.microsoft.com/office/drawing/2014/main" xmlns="" id="{E95147CE-6110-4CE8-8077-E760CAC03B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59" y="2487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98" name="Line 478">
                <a:extLst>
                  <a:ext uri="{FF2B5EF4-FFF2-40B4-BE49-F238E27FC236}">
                    <a16:creationId xmlns:a16="http://schemas.microsoft.com/office/drawing/2014/main" xmlns="" id="{5110B6BE-3AF5-4629-BDC3-64A5BC87EE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6" y="2475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99" name="Line 479">
                <a:extLst>
                  <a:ext uri="{FF2B5EF4-FFF2-40B4-BE49-F238E27FC236}">
                    <a16:creationId xmlns:a16="http://schemas.microsoft.com/office/drawing/2014/main" xmlns="" id="{9F310D99-4304-4034-A7FE-E40AFBB15D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72" y="2464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00" name="Line 480">
                <a:extLst>
                  <a:ext uri="{FF2B5EF4-FFF2-40B4-BE49-F238E27FC236}">
                    <a16:creationId xmlns:a16="http://schemas.microsoft.com/office/drawing/2014/main" xmlns="" id="{832A992E-8F18-4ABD-8363-DE7ACF64DE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78" y="2452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01" name="Line 481">
                <a:extLst>
                  <a:ext uri="{FF2B5EF4-FFF2-40B4-BE49-F238E27FC236}">
                    <a16:creationId xmlns:a16="http://schemas.microsoft.com/office/drawing/2014/main" xmlns="" id="{A508E2BE-CEE1-4A00-A163-6AD8EF2E29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85" y="2441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02" name="Line 482">
                <a:extLst>
                  <a:ext uri="{FF2B5EF4-FFF2-40B4-BE49-F238E27FC236}">
                    <a16:creationId xmlns:a16="http://schemas.microsoft.com/office/drawing/2014/main" xmlns="" id="{AA960F95-513E-43E0-B4AD-AF03B99FC6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91" y="2429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03" name="Line 483">
                <a:extLst>
                  <a:ext uri="{FF2B5EF4-FFF2-40B4-BE49-F238E27FC236}">
                    <a16:creationId xmlns:a16="http://schemas.microsoft.com/office/drawing/2014/main" xmlns="" id="{3215E261-6889-4297-91F1-1932CFCABA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97" y="241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04" name="Line 484">
                <a:extLst>
                  <a:ext uri="{FF2B5EF4-FFF2-40B4-BE49-F238E27FC236}">
                    <a16:creationId xmlns:a16="http://schemas.microsoft.com/office/drawing/2014/main" xmlns="" id="{FAE159E8-0649-4A98-A006-BDA5985001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03" y="2406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05" name="Line 485">
                <a:extLst>
                  <a:ext uri="{FF2B5EF4-FFF2-40B4-BE49-F238E27FC236}">
                    <a16:creationId xmlns:a16="http://schemas.microsoft.com/office/drawing/2014/main" xmlns="" id="{810112DA-9C4B-4E8D-B76D-A38D54D983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10" y="2394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06" name="Line 486">
                <a:extLst>
                  <a:ext uri="{FF2B5EF4-FFF2-40B4-BE49-F238E27FC236}">
                    <a16:creationId xmlns:a16="http://schemas.microsoft.com/office/drawing/2014/main" xmlns="" id="{71A645FE-7992-45C6-B66B-507E483C3E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16" y="2383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07" name="Line 487">
                <a:extLst>
                  <a:ext uri="{FF2B5EF4-FFF2-40B4-BE49-F238E27FC236}">
                    <a16:creationId xmlns:a16="http://schemas.microsoft.com/office/drawing/2014/main" xmlns="" id="{CE82AF17-1358-4676-8780-A78809ADBC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22" y="2371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08" name="Line 488">
                <a:extLst>
                  <a:ext uri="{FF2B5EF4-FFF2-40B4-BE49-F238E27FC236}">
                    <a16:creationId xmlns:a16="http://schemas.microsoft.com/office/drawing/2014/main" xmlns="" id="{8025FF2F-6647-4948-BF58-332281DC4C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28" y="2360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09" name="Line 489">
                <a:extLst>
                  <a:ext uri="{FF2B5EF4-FFF2-40B4-BE49-F238E27FC236}">
                    <a16:creationId xmlns:a16="http://schemas.microsoft.com/office/drawing/2014/main" xmlns="" id="{06ECAAE6-10CC-4E90-9596-00018F733C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34" y="2348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10" name="Line 490">
                <a:extLst>
                  <a:ext uri="{FF2B5EF4-FFF2-40B4-BE49-F238E27FC236}">
                    <a16:creationId xmlns:a16="http://schemas.microsoft.com/office/drawing/2014/main" xmlns="" id="{ED82F5F8-E433-4A32-8C33-62E9C2E057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40" y="2337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11" name="Line 491">
                <a:extLst>
                  <a:ext uri="{FF2B5EF4-FFF2-40B4-BE49-F238E27FC236}">
                    <a16:creationId xmlns:a16="http://schemas.microsoft.com/office/drawing/2014/main" xmlns="" id="{CE69F3E0-41F0-4882-A21B-DE024BD2AC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46" y="232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12" name="Line 492">
                <a:extLst>
                  <a:ext uri="{FF2B5EF4-FFF2-40B4-BE49-F238E27FC236}">
                    <a16:creationId xmlns:a16="http://schemas.microsoft.com/office/drawing/2014/main" xmlns="" id="{4C13BAF6-5A7F-4074-8F01-6AE01E501C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51" y="2314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13" name="Line 493">
                <a:extLst>
                  <a:ext uri="{FF2B5EF4-FFF2-40B4-BE49-F238E27FC236}">
                    <a16:creationId xmlns:a16="http://schemas.microsoft.com/office/drawing/2014/main" xmlns="" id="{C9229A07-707A-41A5-8147-E9E77EA12E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57" y="2302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14" name="Line 494">
                <a:extLst>
                  <a:ext uri="{FF2B5EF4-FFF2-40B4-BE49-F238E27FC236}">
                    <a16:creationId xmlns:a16="http://schemas.microsoft.com/office/drawing/2014/main" xmlns="" id="{3E64899A-BCBA-49A8-9447-8539439B38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63" y="2290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15" name="Line 495">
                <a:extLst>
                  <a:ext uri="{FF2B5EF4-FFF2-40B4-BE49-F238E27FC236}">
                    <a16:creationId xmlns:a16="http://schemas.microsoft.com/office/drawing/2014/main" xmlns="" id="{0A02382A-0F20-45D4-939E-43D70ACA30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69" y="2279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16" name="Line 496">
                <a:extLst>
                  <a:ext uri="{FF2B5EF4-FFF2-40B4-BE49-F238E27FC236}">
                    <a16:creationId xmlns:a16="http://schemas.microsoft.com/office/drawing/2014/main" xmlns="" id="{AEEE0BC1-062C-498B-B23D-7919C38669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75" y="226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17" name="Line 497">
                <a:extLst>
                  <a:ext uri="{FF2B5EF4-FFF2-40B4-BE49-F238E27FC236}">
                    <a16:creationId xmlns:a16="http://schemas.microsoft.com/office/drawing/2014/main" xmlns="" id="{E6A813AA-CFF3-4417-B4A6-5AA1D4B265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81" y="2256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18" name="Line 498">
                <a:extLst>
                  <a:ext uri="{FF2B5EF4-FFF2-40B4-BE49-F238E27FC236}">
                    <a16:creationId xmlns:a16="http://schemas.microsoft.com/office/drawing/2014/main" xmlns="" id="{1AB60352-11B7-4BB1-BF30-4E1ABC8C7D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86" y="2244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19" name="Line 499">
                <a:extLst>
                  <a:ext uri="{FF2B5EF4-FFF2-40B4-BE49-F238E27FC236}">
                    <a16:creationId xmlns:a16="http://schemas.microsoft.com/office/drawing/2014/main" xmlns="" id="{503CE436-DCA8-4EBB-A77B-931556B24B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2" y="223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20" name="Line 500">
                <a:extLst>
                  <a:ext uri="{FF2B5EF4-FFF2-40B4-BE49-F238E27FC236}">
                    <a16:creationId xmlns:a16="http://schemas.microsoft.com/office/drawing/2014/main" xmlns="" id="{EA648A7D-A2BF-42A0-BA59-0653A2D6FC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7" y="222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21" name="Line 501">
                <a:extLst>
                  <a:ext uri="{FF2B5EF4-FFF2-40B4-BE49-F238E27FC236}">
                    <a16:creationId xmlns:a16="http://schemas.microsoft.com/office/drawing/2014/main" xmlns="" id="{EC0781F9-D96F-44F1-94C1-A38F48E67D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2" y="2210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22" name="Line 502">
                <a:extLst>
                  <a:ext uri="{FF2B5EF4-FFF2-40B4-BE49-F238E27FC236}">
                    <a16:creationId xmlns:a16="http://schemas.microsoft.com/office/drawing/2014/main" xmlns="" id="{C6D6E72B-8809-4DF2-98DA-EEEB2BAE54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8" y="2198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23" name="Line 503">
                <a:extLst>
                  <a:ext uri="{FF2B5EF4-FFF2-40B4-BE49-F238E27FC236}">
                    <a16:creationId xmlns:a16="http://schemas.microsoft.com/office/drawing/2014/main" xmlns="" id="{C59460E4-465D-4DBF-963F-D82DF488D7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14" y="218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24" name="Line 504">
                <a:extLst>
                  <a:ext uri="{FF2B5EF4-FFF2-40B4-BE49-F238E27FC236}">
                    <a16:creationId xmlns:a16="http://schemas.microsoft.com/office/drawing/2014/main" xmlns="" id="{77D1FE51-E017-430E-889F-026837C786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19" y="2175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25" name="Line 505">
                <a:extLst>
                  <a:ext uri="{FF2B5EF4-FFF2-40B4-BE49-F238E27FC236}">
                    <a16:creationId xmlns:a16="http://schemas.microsoft.com/office/drawing/2014/main" xmlns="" id="{13BD49D7-EF55-43E2-B05B-50C6E5F4E1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25" y="216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26" name="Line 506">
                <a:extLst>
                  <a:ext uri="{FF2B5EF4-FFF2-40B4-BE49-F238E27FC236}">
                    <a16:creationId xmlns:a16="http://schemas.microsoft.com/office/drawing/2014/main" xmlns="" id="{AB4B87B3-083B-42D2-8411-AA39DBA4EF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0" y="2152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27" name="Line 507">
                <a:extLst>
                  <a:ext uri="{FF2B5EF4-FFF2-40B4-BE49-F238E27FC236}">
                    <a16:creationId xmlns:a16="http://schemas.microsoft.com/office/drawing/2014/main" xmlns="" id="{31590510-941B-45A1-A97D-7463B81696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6" y="214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28" name="Line 508">
                <a:extLst>
                  <a:ext uri="{FF2B5EF4-FFF2-40B4-BE49-F238E27FC236}">
                    <a16:creationId xmlns:a16="http://schemas.microsoft.com/office/drawing/2014/main" xmlns="" id="{09668B67-C639-441D-839F-12C283F7C7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41" y="212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29" name="Line 509">
                <a:extLst>
                  <a:ext uri="{FF2B5EF4-FFF2-40B4-BE49-F238E27FC236}">
                    <a16:creationId xmlns:a16="http://schemas.microsoft.com/office/drawing/2014/main" xmlns="" id="{20D60CC7-1F38-493C-8DD3-A009C3FF4D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46" y="211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30" name="Line 510">
                <a:extLst>
                  <a:ext uri="{FF2B5EF4-FFF2-40B4-BE49-F238E27FC236}">
                    <a16:creationId xmlns:a16="http://schemas.microsoft.com/office/drawing/2014/main" xmlns="" id="{1C9D2830-3D9E-41AD-8E3A-067ACDB992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51" y="2106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31" name="Line 511">
                <a:extLst>
                  <a:ext uri="{FF2B5EF4-FFF2-40B4-BE49-F238E27FC236}">
                    <a16:creationId xmlns:a16="http://schemas.microsoft.com/office/drawing/2014/main" xmlns="" id="{B15F3939-A2D7-435D-9F27-72115AAF29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57" y="209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32" name="Line 512">
                <a:extLst>
                  <a:ext uri="{FF2B5EF4-FFF2-40B4-BE49-F238E27FC236}">
                    <a16:creationId xmlns:a16="http://schemas.microsoft.com/office/drawing/2014/main" xmlns="" id="{C9C6E684-46A7-49E9-97F2-30399CE27A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62" y="208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33" name="Line 513">
                <a:extLst>
                  <a:ext uri="{FF2B5EF4-FFF2-40B4-BE49-F238E27FC236}">
                    <a16:creationId xmlns:a16="http://schemas.microsoft.com/office/drawing/2014/main" xmlns="" id="{30D2F369-93C1-4D37-B3F1-D9A83449B8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67" y="207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34" name="Line 514">
                <a:extLst>
                  <a:ext uri="{FF2B5EF4-FFF2-40B4-BE49-F238E27FC236}">
                    <a16:creationId xmlns:a16="http://schemas.microsoft.com/office/drawing/2014/main" xmlns="" id="{1054B907-7766-4D26-852C-0F40C50731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2" y="205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35" name="Line 515">
                <a:extLst>
                  <a:ext uri="{FF2B5EF4-FFF2-40B4-BE49-F238E27FC236}">
                    <a16:creationId xmlns:a16="http://schemas.microsoft.com/office/drawing/2014/main" xmlns="" id="{F6A36D88-5459-4E2D-80AA-E6F2B2894B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7" y="204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36" name="Line 516">
                <a:extLst>
                  <a:ext uri="{FF2B5EF4-FFF2-40B4-BE49-F238E27FC236}">
                    <a16:creationId xmlns:a16="http://schemas.microsoft.com/office/drawing/2014/main" xmlns="" id="{AEE623AC-D5AC-43BB-961C-972F10DAF8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2" y="2036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37" name="Line 517">
                <a:extLst>
                  <a:ext uri="{FF2B5EF4-FFF2-40B4-BE49-F238E27FC236}">
                    <a16:creationId xmlns:a16="http://schemas.microsoft.com/office/drawing/2014/main" xmlns="" id="{DC8EA599-F75D-45B7-AA5E-E657A25D65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8" y="202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38" name="Line 518">
                <a:extLst>
                  <a:ext uri="{FF2B5EF4-FFF2-40B4-BE49-F238E27FC236}">
                    <a16:creationId xmlns:a16="http://schemas.microsoft.com/office/drawing/2014/main" xmlns="" id="{3C8938F7-09F2-424A-8D6C-8087CB60C9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93" y="201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39" name="Line 519">
                <a:extLst>
                  <a:ext uri="{FF2B5EF4-FFF2-40B4-BE49-F238E27FC236}">
                    <a16:creationId xmlns:a16="http://schemas.microsoft.com/office/drawing/2014/main" xmlns="" id="{7973BC2B-C27C-4688-AF4E-412BCFE9C7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98" y="200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40" name="Line 520">
                <a:extLst>
                  <a:ext uri="{FF2B5EF4-FFF2-40B4-BE49-F238E27FC236}">
                    <a16:creationId xmlns:a16="http://schemas.microsoft.com/office/drawing/2014/main" xmlns="" id="{D9B4A3D4-B3B7-4C16-A88D-A5DEE75E3C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3" y="199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41" name="Line 521">
                <a:extLst>
                  <a:ext uri="{FF2B5EF4-FFF2-40B4-BE49-F238E27FC236}">
                    <a16:creationId xmlns:a16="http://schemas.microsoft.com/office/drawing/2014/main" xmlns="" id="{0DC2C044-9B78-4863-9845-CA355526C0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8" y="197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42" name="Line 522">
                <a:extLst>
                  <a:ext uri="{FF2B5EF4-FFF2-40B4-BE49-F238E27FC236}">
                    <a16:creationId xmlns:a16="http://schemas.microsoft.com/office/drawing/2014/main" xmlns="" id="{D0FE3639-B7F4-43AE-8160-B88F0DA504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3" y="196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43" name="Line 523">
                <a:extLst>
                  <a:ext uri="{FF2B5EF4-FFF2-40B4-BE49-F238E27FC236}">
                    <a16:creationId xmlns:a16="http://schemas.microsoft.com/office/drawing/2014/main" xmlns="" id="{A768AA27-F489-4F03-811E-F836EE0D5B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8" y="195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44" name="Line 524">
                <a:extLst>
                  <a:ext uri="{FF2B5EF4-FFF2-40B4-BE49-F238E27FC236}">
                    <a16:creationId xmlns:a16="http://schemas.microsoft.com/office/drawing/2014/main" xmlns="" id="{1775AA9D-8F6A-41CA-80A4-F9C56B93E3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3" y="1944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45" name="Line 525">
                <a:extLst>
                  <a:ext uri="{FF2B5EF4-FFF2-40B4-BE49-F238E27FC236}">
                    <a16:creationId xmlns:a16="http://schemas.microsoft.com/office/drawing/2014/main" xmlns="" id="{78073D87-D4AF-4370-B4E9-0306E5DBF1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8" y="193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46" name="Line 526">
                <a:extLst>
                  <a:ext uri="{FF2B5EF4-FFF2-40B4-BE49-F238E27FC236}">
                    <a16:creationId xmlns:a16="http://schemas.microsoft.com/office/drawing/2014/main" xmlns="" id="{C81C1546-812E-425E-8EEE-CEE75BBA8A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3" y="192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47" name="Line 527">
                <a:extLst>
                  <a:ext uri="{FF2B5EF4-FFF2-40B4-BE49-F238E27FC236}">
                    <a16:creationId xmlns:a16="http://schemas.microsoft.com/office/drawing/2014/main" xmlns="" id="{FB0A1334-3CB5-4011-9EAD-EC84C6938F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8" y="191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48" name="Line 528">
                <a:extLst>
                  <a:ext uri="{FF2B5EF4-FFF2-40B4-BE49-F238E27FC236}">
                    <a16:creationId xmlns:a16="http://schemas.microsoft.com/office/drawing/2014/main" xmlns="" id="{09B55174-B877-45CC-8FE4-EF32A57FBD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2" y="1898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49" name="Line 529">
                <a:extLst>
                  <a:ext uri="{FF2B5EF4-FFF2-40B4-BE49-F238E27FC236}">
                    <a16:creationId xmlns:a16="http://schemas.microsoft.com/office/drawing/2014/main" xmlns="" id="{24C5D366-E180-4D41-B508-652D2F2840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8" y="188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50" name="Line 530">
                <a:extLst>
                  <a:ext uri="{FF2B5EF4-FFF2-40B4-BE49-F238E27FC236}">
                    <a16:creationId xmlns:a16="http://schemas.microsoft.com/office/drawing/2014/main" xmlns="" id="{F80BF649-6BD1-4D54-831C-5E8FB37560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2" y="187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51" name="Line 531">
                <a:extLst>
                  <a:ext uri="{FF2B5EF4-FFF2-40B4-BE49-F238E27FC236}">
                    <a16:creationId xmlns:a16="http://schemas.microsoft.com/office/drawing/2014/main" xmlns="" id="{8DB014DF-5F58-4C19-ABE7-37589E7171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7" y="186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52" name="Line 532">
                <a:extLst>
                  <a:ext uri="{FF2B5EF4-FFF2-40B4-BE49-F238E27FC236}">
                    <a16:creationId xmlns:a16="http://schemas.microsoft.com/office/drawing/2014/main" xmlns="" id="{88A42650-A616-4720-A4A2-7AD42DC1D8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2" y="185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53" name="Line 533">
                <a:extLst>
                  <a:ext uri="{FF2B5EF4-FFF2-40B4-BE49-F238E27FC236}">
                    <a16:creationId xmlns:a16="http://schemas.microsoft.com/office/drawing/2014/main" xmlns="" id="{EA65A0DE-643D-4EAD-AC6D-269D21236A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7" y="184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54" name="Line 534">
                <a:extLst>
                  <a:ext uri="{FF2B5EF4-FFF2-40B4-BE49-F238E27FC236}">
                    <a16:creationId xmlns:a16="http://schemas.microsoft.com/office/drawing/2014/main" xmlns="" id="{C4DCB3A3-B1D9-44A4-AD87-CAA09F4ADA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1" y="182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55" name="Line 535">
                <a:extLst>
                  <a:ext uri="{FF2B5EF4-FFF2-40B4-BE49-F238E27FC236}">
                    <a16:creationId xmlns:a16="http://schemas.microsoft.com/office/drawing/2014/main" xmlns="" id="{9DD4D25C-1C65-43F2-807D-A14FD4EE82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6" y="181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56" name="Line 536">
                <a:extLst>
                  <a:ext uri="{FF2B5EF4-FFF2-40B4-BE49-F238E27FC236}">
                    <a16:creationId xmlns:a16="http://schemas.microsoft.com/office/drawing/2014/main" xmlns="" id="{CB8E4A1B-6B0C-43E8-B0EC-4E9C7710F5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0" y="1806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57" name="Line 537">
                <a:extLst>
                  <a:ext uri="{FF2B5EF4-FFF2-40B4-BE49-F238E27FC236}">
                    <a16:creationId xmlns:a16="http://schemas.microsoft.com/office/drawing/2014/main" xmlns="" id="{3B851DCD-FDC4-4B3C-ACB3-1F3B7D2317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6" y="179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58" name="Line 538">
                <a:extLst>
                  <a:ext uri="{FF2B5EF4-FFF2-40B4-BE49-F238E27FC236}">
                    <a16:creationId xmlns:a16="http://schemas.microsoft.com/office/drawing/2014/main" xmlns="" id="{0F50C79F-56FC-4F77-B0D3-A003D22869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0" y="178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59" name="Line 539">
                <a:extLst>
                  <a:ext uri="{FF2B5EF4-FFF2-40B4-BE49-F238E27FC236}">
                    <a16:creationId xmlns:a16="http://schemas.microsoft.com/office/drawing/2014/main" xmlns="" id="{94B29292-2E63-442E-B28A-D43D635301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5" y="177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60" name="Line 540">
                <a:extLst>
                  <a:ext uri="{FF2B5EF4-FFF2-40B4-BE49-F238E27FC236}">
                    <a16:creationId xmlns:a16="http://schemas.microsoft.com/office/drawing/2014/main" xmlns="" id="{B72BF8FC-A8C0-459E-88B1-982B7D38E0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0" y="175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61" name="Line 541">
                <a:extLst>
                  <a:ext uri="{FF2B5EF4-FFF2-40B4-BE49-F238E27FC236}">
                    <a16:creationId xmlns:a16="http://schemas.microsoft.com/office/drawing/2014/main" xmlns="" id="{270CD584-4637-49F1-8AA8-269E414C05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4" y="174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62" name="Line 542">
                <a:extLst>
                  <a:ext uri="{FF2B5EF4-FFF2-40B4-BE49-F238E27FC236}">
                    <a16:creationId xmlns:a16="http://schemas.microsoft.com/office/drawing/2014/main" xmlns="" id="{27245568-3B27-4735-AAB8-ACBCA38555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9" y="173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63" name="Line 543">
                <a:extLst>
                  <a:ext uri="{FF2B5EF4-FFF2-40B4-BE49-F238E27FC236}">
                    <a16:creationId xmlns:a16="http://schemas.microsoft.com/office/drawing/2014/main" xmlns="" id="{8B95356F-383E-486E-8198-E7B5E08EFA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4" y="172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64" name="Line 544">
                <a:extLst>
                  <a:ext uri="{FF2B5EF4-FFF2-40B4-BE49-F238E27FC236}">
                    <a16:creationId xmlns:a16="http://schemas.microsoft.com/office/drawing/2014/main" xmlns="" id="{7545CBC7-ECEF-42F7-BD63-4F600C47EA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8" y="1713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65" name="Line 545">
                <a:extLst>
                  <a:ext uri="{FF2B5EF4-FFF2-40B4-BE49-F238E27FC236}">
                    <a16:creationId xmlns:a16="http://schemas.microsoft.com/office/drawing/2014/main" xmlns="" id="{E4B2E63B-8DD3-4574-9F8A-8C6D6EA56F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2" y="170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66" name="Line 546">
                <a:extLst>
                  <a:ext uri="{FF2B5EF4-FFF2-40B4-BE49-F238E27FC236}">
                    <a16:creationId xmlns:a16="http://schemas.microsoft.com/office/drawing/2014/main" xmlns="" id="{9158261B-8FC7-4778-86CD-04C3DA987A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7" y="169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67" name="Line 547">
                <a:extLst>
                  <a:ext uri="{FF2B5EF4-FFF2-40B4-BE49-F238E27FC236}">
                    <a16:creationId xmlns:a16="http://schemas.microsoft.com/office/drawing/2014/main" xmlns="" id="{2ED282D5-07C1-47E4-8D0F-55EE20C2E8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2" y="167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68" name="Line 548">
                <a:extLst>
                  <a:ext uri="{FF2B5EF4-FFF2-40B4-BE49-F238E27FC236}">
                    <a16:creationId xmlns:a16="http://schemas.microsoft.com/office/drawing/2014/main" xmlns="" id="{20D6548C-2E09-41EA-9F71-B2C81D0335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6" y="166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69" name="Line 549">
                <a:extLst>
                  <a:ext uri="{FF2B5EF4-FFF2-40B4-BE49-F238E27FC236}">
                    <a16:creationId xmlns:a16="http://schemas.microsoft.com/office/drawing/2014/main" xmlns="" id="{A83B3534-D11A-45F7-AF34-0603456D19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1" y="165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0" name="Line 550">
                <a:extLst>
                  <a:ext uri="{FF2B5EF4-FFF2-40B4-BE49-F238E27FC236}">
                    <a16:creationId xmlns:a16="http://schemas.microsoft.com/office/drawing/2014/main" xmlns="" id="{4230687A-926E-4388-9A5E-764EEDE547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5" y="164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1" name="Line 551">
                <a:extLst>
                  <a:ext uri="{FF2B5EF4-FFF2-40B4-BE49-F238E27FC236}">
                    <a16:creationId xmlns:a16="http://schemas.microsoft.com/office/drawing/2014/main" xmlns="" id="{545D76A7-126C-4E2D-91DB-23070032D4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0" y="163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2" name="Line 552">
                <a:extLst>
                  <a:ext uri="{FF2B5EF4-FFF2-40B4-BE49-F238E27FC236}">
                    <a16:creationId xmlns:a16="http://schemas.microsoft.com/office/drawing/2014/main" xmlns="" id="{DA614F66-3AA8-4EFB-AD7B-EF4413C051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4" y="162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3" name="Line 553">
                <a:extLst>
                  <a:ext uri="{FF2B5EF4-FFF2-40B4-BE49-F238E27FC236}">
                    <a16:creationId xmlns:a16="http://schemas.microsoft.com/office/drawing/2014/main" xmlns="" id="{51143EB5-0051-4AE6-9A78-B0AA1EB1C6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8" y="160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4" name="Line 554">
                <a:extLst>
                  <a:ext uri="{FF2B5EF4-FFF2-40B4-BE49-F238E27FC236}">
                    <a16:creationId xmlns:a16="http://schemas.microsoft.com/office/drawing/2014/main" xmlns="" id="{3266F68F-3797-4163-ACEC-1E41AE6BDE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3" y="159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5" name="Line 555">
                <a:extLst>
                  <a:ext uri="{FF2B5EF4-FFF2-40B4-BE49-F238E27FC236}">
                    <a16:creationId xmlns:a16="http://schemas.microsoft.com/office/drawing/2014/main" xmlns="" id="{2B903B53-C51D-4AC2-A11A-3C06FF0B23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8" y="158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6" name="Line 556">
                <a:extLst>
                  <a:ext uri="{FF2B5EF4-FFF2-40B4-BE49-F238E27FC236}">
                    <a16:creationId xmlns:a16="http://schemas.microsoft.com/office/drawing/2014/main" xmlns="" id="{0EB2BCBE-9FD4-45FF-912F-9CD0207DB7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2" y="157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7" name="Line 557">
                <a:extLst>
                  <a:ext uri="{FF2B5EF4-FFF2-40B4-BE49-F238E27FC236}">
                    <a16:creationId xmlns:a16="http://schemas.microsoft.com/office/drawing/2014/main" xmlns="" id="{F015FCAC-B363-4D11-B8E2-AD6258730B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7" y="156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8" name="Line 558">
                <a:extLst>
                  <a:ext uri="{FF2B5EF4-FFF2-40B4-BE49-F238E27FC236}">
                    <a16:creationId xmlns:a16="http://schemas.microsoft.com/office/drawing/2014/main" xmlns="" id="{21F15803-D39E-44ED-B847-1AF55E5524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1" y="155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9" name="Line 559">
                <a:extLst>
                  <a:ext uri="{FF2B5EF4-FFF2-40B4-BE49-F238E27FC236}">
                    <a16:creationId xmlns:a16="http://schemas.microsoft.com/office/drawing/2014/main" xmlns="" id="{D26DED40-DA53-448A-8708-0A733EFAFE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5" y="154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0" name="Line 560">
                <a:extLst>
                  <a:ext uri="{FF2B5EF4-FFF2-40B4-BE49-F238E27FC236}">
                    <a16:creationId xmlns:a16="http://schemas.microsoft.com/office/drawing/2014/main" xmlns="" id="{20784DA1-1E06-4440-9FE0-49624793A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9" y="152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1" name="Line 561">
                <a:extLst>
                  <a:ext uri="{FF2B5EF4-FFF2-40B4-BE49-F238E27FC236}">
                    <a16:creationId xmlns:a16="http://schemas.microsoft.com/office/drawing/2014/main" xmlns="" id="{58067E20-CD69-4F22-B829-8A72E76956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4" y="151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2" name="Line 562">
                <a:extLst>
                  <a:ext uri="{FF2B5EF4-FFF2-40B4-BE49-F238E27FC236}">
                    <a16:creationId xmlns:a16="http://schemas.microsoft.com/office/drawing/2014/main" xmlns="" id="{1AEF529B-6DA3-4634-A570-537C5366E8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8" y="150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3" name="Line 563">
                <a:extLst>
                  <a:ext uri="{FF2B5EF4-FFF2-40B4-BE49-F238E27FC236}">
                    <a16:creationId xmlns:a16="http://schemas.microsoft.com/office/drawing/2014/main" xmlns="" id="{CAF1893F-7923-46A7-97AE-37E6778DD3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3" y="149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4" name="Line 564">
                <a:extLst>
                  <a:ext uri="{FF2B5EF4-FFF2-40B4-BE49-F238E27FC236}">
                    <a16:creationId xmlns:a16="http://schemas.microsoft.com/office/drawing/2014/main" xmlns="" id="{0F10AB3D-B358-4F42-B4EC-D954E584FF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7" y="148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5" name="Line 565">
                <a:extLst>
                  <a:ext uri="{FF2B5EF4-FFF2-40B4-BE49-F238E27FC236}">
                    <a16:creationId xmlns:a16="http://schemas.microsoft.com/office/drawing/2014/main" xmlns="" id="{39B8A20F-E47C-48C4-B7B9-9C6ED4D905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1" y="147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6" name="Line 566">
                <a:extLst>
                  <a:ext uri="{FF2B5EF4-FFF2-40B4-BE49-F238E27FC236}">
                    <a16:creationId xmlns:a16="http://schemas.microsoft.com/office/drawing/2014/main" xmlns="" id="{BC3FBF50-55D8-4A87-BB21-B31FE89C13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6" y="145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7" name="Line 567">
                <a:extLst>
                  <a:ext uri="{FF2B5EF4-FFF2-40B4-BE49-F238E27FC236}">
                    <a16:creationId xmlns:a16="http://schemas.microsoft.com/office/drawing/2014/main" xmlns="" id="{A161F4AD-59D7-458E-8410-6F909E83C4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0" y="144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8" name="Line 568">
                <a:extLst>
                  <a:ext uri="{FF2B5EF4-FFF2-40B4-BE49-F238E27FC236}">
                    <a16:creationId xmlns:a16="http://schemas.microsoft.com/office/drawing/2014/main" xmlns="" id="{B190BF24-BC0D-4E36-AA65-78BA8761B8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4" y="143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9" name="Line 569">
                <a:extLst>
                  <a:ext uri="{FF2B5EF4-FFF2-40B4-BE49-F238E27FC236}">
                    <a16:creationId xmlns:a16="http://schemas.microsoft.com/office/drawing/2014/main" xmlns="" id="{96963E52-1783-46BB-9438-26F868DD95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9" y="142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0" name="Line 570">
                <a:extLst>
                  <a:ext uri="{FF2B5EF4-FFF2-40B4-BE49-F238E27FC236}">
                    <a16:creationId xmlns:a16="http://schemas.microsoft.com/office/drawing/2014/main" xmlns="" id="{3D4B4439-8EF8-462C-B377-27D99AC1E2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3" y="141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1" name="Line 571">
                <a:extLst>
                  <a:ext uri="{FF2B5EF4-FFF2-40B4-BE49-F238E27FC236}">
                    <a16:creationId xmlns:a16="http://schemas.microsoft.com/office/drawing/2014/main" xmlns="" id="{2AE31BCF-0639-4C1E-ACED-1ED9B2989D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7" y="140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2" name="Line 572">
                <a:extLst>
                  <a:ext uri="{FF2B5EF4-FFF2-40B4-BE49-F238E27FC236}">
                    <a16:creationId xmlns:a16="http://schemas.microsoft.com/office/drawing/2014/main" xmlns="" id="{81FA4E3A-783F-40A8-BD35-0963395432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1" y="139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3" name="Line 573">
                <a:extLst>
                  <a:ext uri="{FF2B5EF4-FFF2-40B4-BE49-F238E27FC236}">
                    <a16:creationId xmlns:a16="http://schemas.microsoft.com/office/drawing/2014/main" xmlns="" id="{B6BDF2BA-9C7A-4B68-8BB4-15728C9423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6" y="1378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4" name="Line 574">
                <a:extLst>
                  <a:ext uri="{FF2B5EF4-FFF2-40B4-BE49-F238E27FC236}">
                    <a16:creationId xmlns:a16="http://schemas.microsoft.com/office/drawing/2014/main" xmlns="" id="{4F03C0FC-F1E2-4DDA-A9E8-62CA9C2E4D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0" y="136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5" name="Line 575">
                <a:extLst>
                  <a:ext uri="{FF2B5EF4-FFF2-40B4-BE49-F238E27FC236}">
                    <a16:creationId xmlns:a16="http://schemas.microsoft.com/office/drawing/2014/main" xmlns="" id="{68F704AA-AC31-48CF-9AFD-FBE26CC260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4" y="135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6" name="Line 576">
                <a:extLst>
                  <a:ext uri="{FF2B5EF4-FFF2-40B4-BE49-F238E27FC236}">
                    <a16:creationId xmlns:a16="http://schemas.microsoft.com/office/drawing/2014/main" xmlns="" id="{02E304C4-CF42-4916-BC40-466B0C078E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8" y="134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7" name="Line 577">
                <a:extLst>
                  <a:ext uri="{FF2B5EF4-FFF2-40B4-BE49-F238E27FC236}">
                    <a16:creationId xmlns:a16="http://schemas.microsoft.com/office/drawing/2014/main" xmlns="" id="{B0792E01-6653-49FB-B18F-5272F2A01D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2" y="133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8" name="Line 578">
                <a:extLst>
                  <a:ext uri="{FF2B5EF4-FFF2-40B4-BE49-F238E27FC236}">
                    <a16:creationId xmlns:a16="http://schemas.microsoft.com/office/drawing/2014/main" xmlns="" id="{0B833F6B-AC64-4CA0-B43A-23D2516580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6" y="132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9" name="Line 579">
                <a:extLst>
                  <a:ext uri="{FF2B5EF4-FFF2-40B4-BE49-F238E27FC236}">
                    <a16:creationId xmlns:a16="http://schemas.microsoft.com/office/drawing/2014/main" xmlns="" id="{04757996-1CD0-4B69-AFE4-5AE86613DA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0" y="130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0" name="Line 580">
                <a:extLst>
                  <a:ext uri="{FF2B5EF4-FFF2-40B4-BE49-F238E27FC236}">
                    <a16:creationId xmlns:a16="http://schemas.microsoft.com/office/drawing/2014/main" xmlns="" id="{A94E4202-0BAA-43DF-9AAD-EB703D0F1B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5" y="129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1" name="Line 581">
                <a:extLst>
                  <a:ext uri="{FF2B5EF4-FFF2-40B4-BE49-F238E27FC236}">
                    <a16:creationId xmlns:a16="http://schemas.microsoft.com/office/drawing/2014/main" xmlns="" id="{8407442A-0E5D-4B3D-8016-2763797AF7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9" y="128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2" name="Line 582">
                <a:extLst>
                  <a:ext uri="{FF2B5EF4-FFF2-40B4-BE49-F238E27FC236}">
                    <a16:creationId xmlns:a16="http://schemas.microsoft.com/office/drawing/2014/main" xmlns="" id="{B5BF19D2-6BB9-4224-B9D1-A2E05C1AD7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3" y="127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3" name="Line 583">
                <a:extLst>
                  <a:ext uri="{FF2B5EF4-FFF2-40B4-BE49-F238E27FC236}">
                    <a16:creationId xmlns:a16="http://schemas.microsoft.com/office/drawing/2014/main" xmlns="" id="{2B724E9B-8EE5-4F14-85FD-14BEA681E3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7" y="126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4" name="Line 584">
                <a:extLst>
                  <a:ext uri="{FF2B5EF4-FFF2-40B4-BE49-F238E27FC236}">
                    <a16:creationId xmlns:a16="http://schemas.microsoft.com/office/drawing/2014/main" xmlns="" id="{812CDB50-F0FB-41A8-8255-C19D87DC09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1" y="125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5" name="Line 585">
                <a:extLst>
                  <a:ext uri="{FF2B5EF4-FFF2-40B4-BE49-F238E27FC236}">
                    <a16:creationId xmlns:a16="http://schemas.microsoft.com/office/drawing/2014/main" xmlns="" id="{9D2EFEA6-BE59-47FD-B2B0-4697530D5F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5" y="123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6" name="Line 586">
                <a:extLst>
                  <a:ext uri="{FF2B5EF4-FFF2-40B4-BE49-F238E27FC236}">
                    <a16:creationId xmlns:a16="http://schemas.microsoft.com/office/drawing/2014/main" xmlns="" id="{B17AD211-134A-45C3-B2F1-61E5E41DF5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9" y="122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7" name="Line 587">
                <a:extLst>
                  <a:ext uri="{FF2B5EF4-FFF2-40B4-BE49-F238E27FC236}">
                    <a16:creationId xmlns:a16="http://schemas.microsoft.com/office/drawing/2014/main" xmlns="" id="{71FA874B-7715-4EC1-8B1C-0688BEDA08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3" y="121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8" name="Line 588">
                <a:extLst>
                  <a:ext uri="{FF2B5EF4-FFF2-40B4-BE49-F238E27FC236}">
                    <a16:creationId xmlns:a16="http://schemas.microsoft.com/office/drawing/2014/main" xmlns="" id="{EADF023C-4847-4CE7-BD7A-D2DC0A4E14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7" y="120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9" name="Line 589">
                <a:extLst>
                  <a:ext uri="{FF2B5EF4-FFF2-40B4-BE49-F238E27FC236}">
                    <a16:creationId xmlns:a16="http://schemas.microsoft.com/office/drawing/2014/main" xmlns="" id="{BB1EDE6A-66CB-4C2E-B299-5E609AE99C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1" y="119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10" name="Line 590">
                <a:extLst>
                  <a:ext uri="{FF2B5EF4-FFF2-40B4-BE49-F238E27FC236}">
                    <a16:creationId xmlns:a16="http://schemas.microsoft.com/office/drawing/2014/main" xmlns="" id="{D802AB30-F49C-46E9-9596-B8AEB724EE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5" y="118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11" name="Line 591">
                <a:extLst>
                  <a:ext uri="{FF2B5EF4-FFF2-40B4-BE49-F238E27FC236}">
                    <a16:creationId xmlns:a16="http://schemas.microsoft.com/office/drawing/2014/main" xmlns="" id="{2A7A8F58-1746-40F0-8D80-0120105DFE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9" y="117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12" name="Line 592">
                <a:extLst>
                  <a:ext uri="{FF2B5EF4-FFF2-40B4-BE49-F238E27FC236}">
                    <a16:creationId xmlns:a16="http://schemas.microsoft.com/office/drawing/2014/main" xmlns="" id="{233D9DC3-9D1B-44F2-A254-D99C697C48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3" y="115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13" name="Line 593">
                <a:extLst>
                  <a:ext uri="{FF2B5EF4-FFF2-40B4-BE49-F238E27FC236}">
                    <a16:creationId xmlns:a16="http://schemas.microsoft.com/office/drawing/2014/main" xmlns="" id="{898453A3-EE51-4ED5-9029-91540401DE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7" y="114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14" name="Line 594">
                <a:extLst>
                  <a:ext uri="{FF2B5EF4-FFF2-40B4-BE49-F238E27FC236}">
                    <a16:creationId xmlns:a16="http://schemas.microsoft.com/office/drawing/2014/main" xmlns="" id="{18ACFC96-C727-4D7E-8BA7-4AAE5FF75E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1" y="113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15" name="Line 595">
                <a:extLst>
                  <a:ext uri="{FF2B5EF4-FFF2-40B4-BE49-F238E27FC236}">
                    <a16:creationId xmlns:a16="http://schemas.microsoft.com/office/drawing/2014/main" xmlns="" id="{5D50A9A0-D65A-49CF-BBD7-77FB7B7B7E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5" y="112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16" name="Line 596">
                <a:extLst>
                  <a:ext uri="{FF2B5EF4-FFF2-40B4-BE49-F238E27FC236}">
                    <a16:creationId xmlns:a16="http://schemas.microsoft.com/office/drawing/2014/main" xmlns="" id="{0B9F0D58-1390-4AF0-AE05-F5BA3CC836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9" y="111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17" name="Line 597">
                <a:extLst>
                  <a:ext uri="{FF2B5EF4-FFF2-40B4-BE49-F238E27FC236}">
                    <a16:creationId xmlns:a16="http://schemas.microsoft.com/office/drawing/2014/main" xmlns="" id="{470060B8-D656-458F-8DAF-4FB2628BBA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3" y="110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18" name="Line 598">
                <a:extLst>
                  <a:ext uri="{FF2B5EF4-FFF2-40B4-BE49-F238E27FC236}">
                    <a16:creationId xmlns:a16="http://schemas.microsoft.com/office/drawing/2014/main" xmlns="" id="{0512AA2C-E428-45C2-B9A3-36467DA543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7" y="108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19" name="Line 599">
                <a:extLst>
                  <a:ext uri="{FF2B5EF4-FFF2-40B4-BE49-F238E27FC236}">
                    <a16:creationId xmlns:a16="http://schemas.microsoft.com/office/drawing/2014/main" xmlns="" id="{3B3F4ABF-9373-44EC-A712-10D7926B6A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0" y="107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20" name="Line 600">
                <a:extLst>
                  <a:ext uri="{FF2B5EF4-FFF2-40B4-BE49-F238E27FC236}">
                    <a16:creationId xmlns:a16="http://schemas.microsoft.com/office/drawing/2014/main" xmlns="" id="{02C43E5A-7CAE-44D6-AC53-F57602DB63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5" y="1066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21" name="Line 601">
                <a:extLst>
                  <a:ext uri="{FF2B5EF4-FFF2-40B4-BE49-F238E27FC236}">
                    <a16:creationId xmlns:a16="http://schemas.microsoft.com/office/drawing/2014/main" xmlns="" id="{0972FB4E-C5CE-40D3-966B-398EC69AA2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8" y="105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22" name="Line 602">
                <a:extLst>
                  <a:ext uri="{FF2B5EF4-FFF2-40B4-BE49-F238E27FC236}">
                    <a16:creationId xmlns:a16="http://schemas.microsoft.com/office/drawing/2014/main" xmlns="" id="{EE1D3E6B-7CA3-44E8-A3F8-B216669243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2" y="104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23" name="Line 603">
                <a:extLst>
                  <a:ext uri="{FF2B5EF4-FFF2-40B4-BE49-F238E27FC236}">
                    <a16:creationId xmlns:a16="http://schemas.microsoft.com/office/drawing/2014/main" xmlns="" id="{21CF063C-593A-455A-94CA-026A528A02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6" y="103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24" name="Line 604">
                <a:extLst>
                  <a:ext uri="{FF2B5EF4-FFF2-40B4-BE49-F238E27FC236}">
                    <a16:creationId xmlns:a16="http://schemas.microsoft.com/office/drawing/2014/main" xmlns="" id="{30593BED-64A8-4BB8-BDB7-3FA41E24A2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9" y="102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25" name="Line 605">
                <a:extLst>
                  <a:ext uri="{FF2B5EF4-FFF2-40B4-BE49-F238E27FC236}">
                    <a16:creationId xmlns:a16="http://schemas.microsoft.com/office/drawing/2014/main" xmlns="" id="{BDB9C2D9-87F6-40CC-A8D9-E1059D66BF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4" y="100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26" name="Line 606">
                <a:extLst>
                  <a:ext uri="{FF2B5EF4-FFF2-40B4-BE49-F238E27FC236}">
                    <a16:creationId xmlns:a16="http://schemas.microsoft.com/office/drawing/2014/main" xmlns="" id="{5DCBC955-C12F-4658-B27D-64E301F18D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7" y="99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1266" name="Line 608">
              <a:extLst>
                <a:ext uri="{FF2B5EF4-FFF2-40B4-BE49-F238E27FC236}">
                  <a16:creationId xmlns:a16="http://schemas.microsoft.com/office/drawing/2014/main" xmlns="" id="{DD1DB2E3-5B59-4A2D-AE10-04839673A4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43588" y="1565275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7" name="Line 609">
              <a:extLst>
                <a:ext uri="{FF2B5EF4-FFF2-40B4-BE49-F238E27FC236}">
                  <a16:creationId xmlns:a16="http://schemas.microsoft.com/office/drawing/2014/main" xmlns="" id="{E74B746E-59CC-4520-A579-1D1A7745F0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49938" y="1546225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8" name="Line 610">
              <a:extLst>
                <a:ext uri="{FF2B5EF4-FFF2-40B4-BE49-F238E27FC236}">
                  <a16:creationId xmlns:a16="http://schemas.microsoft.com/office/drawing/2014/main" xmlns="" id="{E443E504-1577-4C96-9CF8-0AB467A8A4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56288" y="1528763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69" name="Line 611">
              <a:extLst>
                <a:ext uri="{FF2B5EF4-FFF2-40B4-BE49-F238E27FC236}">
                  <a16:creationId xmlns:a16="http://schemas.microsoft.com/office/drawing/2014/main" xmlns="" id="{DE8416C9-2771-4F0C-853E-1DD24D6588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61051" y="1509713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0" name="Line 612">
              <a:extLst>
                <a:ext uri="{FF2B5EF4-FFF2-40B4-BE49-F238E27FC236}">
                  <a16:creationId xmlns:a16="http://schemas.microsoft.com/office/drawing/2014/main" xmlns="" id="{722E07D8-9509-4DEA-8E36-92650B0E1F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67401" y="1490663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1" name="Line 613">
              <a:extLst>
                <a:ext uri="{FF2B5EF4-FFF2-40B4-BE49-F238E27FC236}">
                  <a16:creationId xmlns:a16="http://schemas.microsoft.com/office/drawing/2014/main" xmlns="" id="{2029BF79-FC9A-4D7D-8948-5078260347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72163" y="1473200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2" name="Line 614">
              <a:extLst>
                <a:ext uri="{FF2B5EF4-FFF2-40B4-BE49-F238E27FC236}">
                  <a16:creationId xmlns:a16="http://schemas.microsoft.com/office/drawing/2014/main" xmlns="" id="{6BD1205A-1EA5-40EF-93C6-F4ABFF9221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78513" y="1454150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3" name="Line 615">
              <a:extLst>
                <a:ext uri="{FF2B5EF4-FFF2-40B4-BE49-F238E27FC236}">
                  <a16:creationId xmlns:a16="http://schemas.microsoft.com/office/drawing/2014/main" xmlns="" id="{3E86E24F-8270-4673-A322-290C188D2D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84863" y="1436688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4" name="Line 616">
              <a:extLst>
                <a:ext uri="{FF2B5EF4-FFF2-40B4-BE49-F238E27FC236}">
                  <a16:creationId xmlns:a16="http://schemas.microsoft.com/office/drawing/2014/main" xmlns="" id="{805D45C2-8D2F-4C32-8ADE-CECDE1BDFE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89626" y="141763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5" name="Line 617">
              <a:extLst>
                <a:ext uri="{FF2B5EF4-FFF2-40B4-BE49-F238E27FC236}">
                  <a16:creationId xmlns:a16="http://schemas.microsoft.com/office/drawing/2014/main" xmlns="" id="{F8A6C587-69C0-4353-B192-E77C6A42AB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95976" y="139858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6" name="Line 618">
              <a:extLst>
                <a:ext uri="{FF2B5EF4-FFF2-40B4-BE49-F238E27FC236}">
                  <a16:creationId xmlns:a16="http://schemas.microsoft.com/office/drawing/2014/main" xmlns="" id="{DD88687F-98EF-4EDC-9F73-839CADB53D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00738" y="1381125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7" name="Line 619">
              <a:extLst>
                <a:ext uri="{FF2B5EF4-FFF2-40B4-BE49-F238E27FC236}">
                  <a16:creationId xmlns:a16="http://schemas.microsoft.com/office/drawing/2014/main" xmlns="" id="{E11EA69E-186C-43FC-9B8C-E6A0A0CB73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07088" y="1362075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8" name="Line 620">
              <a:extLst>
                <a:ext uri="{FF2B5EF4-FFF2-40B4-BE49-F238E27FC236}">
                  <a16:creationId xmlns:a16="http://schemas.microsoft.com/office/drawing/2014/main" xmlns="" id="{20EA4C9D-917F-4A4F-AE7C-5D3BD0A278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11851" y="1344613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9" name="Line 621">
              <a:extLst>
                <a:ext uri="{FF2B5EF4-FFF2-40B4-BE49-F238E27FC236}">
                  <a16:creationId xmlns:a16="http://schemas.microsoft.com/office/drawing/2014/main" xmlns="" id="{807CD093-D4C8-419A-B7E1-85830BB5E8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18201" y="1325563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0" name="Line 622">
              <a:extLst>
                <a:ext uri="{FF2B5EF4-FFF2-40B4-BE49-F238E27FC236}">
                  <a16:creationId xmlns:a16="http://schemas.microsoft.com/office/drawing/2014/main" xmlns="" id="{B2803510-47E9-44BA-BF2C-911B3DA7A9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22963" y="1308100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1" name="Line 623">
              <a:extLst>
                <a:ext uri="{FF2B5EF4-FFF2-40B4-BE49-F238E27FC236}">
                  <a16:creationId xmlns:a16="http://schemas.microsoft.com/office/drawing/2014/main" xmlns="" id="{5C08A36B-5A99-47E2-81F8-DFCABDBB33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29313" y="1290638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2" name="Line 624">
              <a:extLst>
                <a:ext uri="{FF2B5EF4-FFF2-40B4-BE49-F238E27FC236}">
                  <a16:creationId xmlns:a16="http://schemas.microsoft.com/office/drawing/2014/main" xmlns="" id="{F2B34D6D-E6FF-48CC-8C78-40B27C1EAF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34076" y="127158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3" name="Line 625">
              <a:extLst>
                <a:ext uri="{FF2B5EF4-FFF2-40B4-BE49-F238E27FC236}">
                  <a16:creationId xmlns:a16="http://schemas.microsoft.com/office/drawing/2014/main" xmlns="" id="{CB1B0CC7-189B-4451-B353-ED9E77313C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40426" y="125253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4" name="Line 626">
              <a:extLst>
                <a:ext uri="{FF2B5EF4-FFF2-40B4-BE49-F238E27FC236}">
                  <a16:creationId xmlns:a16="http://schemas.microsoft.com/office/drawing/2014/main" xmlns="" id="{7BE9A32B-51F3-4063-9308-B7C476E436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45188" y="123348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5" name="Line 627">
              <a:extLst>
                <a:ext uri="{FF2B5EF4-FFF2-40B4-BE49-F238E27FC236}">
                  <a16:creationId xmlns:a16="http://schemas.microsoft.com/office/drawing/2014/main" xmlns="" id="{97673101-7062-4CAD-913D-C8D2295F1E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49951" y="1216025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6" name="Line 628">
              <a:extLst>
                <a:ext uri="{FF2B5EF4-FFF2-40B4-BE49-F238E27FC236}">
                  <a16:creationId xmlns:a16="http://schemas.microsoft.com/office/drawing/2014/main" xmlns="" id="{98586EB2-20B8-4FAA-9DF0-2637EB6374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56301" y="1198563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7" name="Line 629">
              <a:extLst>
                <a:ext uri="{FF2B5EF4-FFF2-40B4-BE49-F238E27FC236}">
                  <a16:creationId xmlns:a16="http://schemas.microsoft.com/office/drawing/2014/main" xmlns="" id="{E472E336-AA41-4BA9-87EE-1B021642CD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61063" y="1179513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8" name="Line 630">
              <a:extLst>
                <a:ext uri="{FF2B5EF4-FFF2-40B4-BE49-F238E27FC236}">
                  <a16:creationId xmlns:a16="http://schemas.microsoft.com/office/drawing/2014/main" xmlns="" id="{6FB51ECF-BCBC-4F86-B56E-722D6455E7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65826" y="1162050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89" name="Line 631">
              <a:extLst>
                <a:ext uri="{FF2B5EF4-FFF2-40B4-BE49-F238E27FC236}">
                  <a16:creationId xmlns:a16="http://schemas.microsoft.com/office/drawing/2014/main" xmlns="" id="{EB6BE3A4-7756-4C62-9F98-1D942C42F9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70588" y="1143000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0" name="Line 632">
              <a:extLst>
                <a:ext uri="{FF2B5EF4-FFF2-40B4-BE49-F238E27FC236}">
                  <a16:creationId xmlns:a16="http://schemas.microsoft.com/office/drawing/2014/main" xmlns="" id="{9B247F3A-5FEC-4505-9889-B45F79DAAF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76938" y="1123950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1" name="Line 633">
              <a:extLst>
                <a:ext uri="{FF2B5EF4-FFF2-40B4-BE49-F238E27FC236}">
                  <a16:creationId xmlns:a16="http://schemas.microsoft.com/office/drawing/2014/main" xmlns="" id="{9826B222-71D9-45B0-8618-14E358B5D4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81701" y="1106488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2" name="Line 634">
              <a:extLst>
                <a:ext uri="{FF2B5EF4-FFF2-40B4-BE49-F238E27FC236}">
                  <a16:creationId xmlns:a16="http://schemas.microsoft.com/office/drawing/2014/main" xmlns="" id="{EA84DAA5-E11A-4442-8858-95815C292B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86463" y="108743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3" name="Line 635">
              <a:extLst>
                <a:ext uri="{FF2B5EF4-FFF2-40B4-BE49-F238E27FC236}">
                  <a16:creationId xmlns:a16="http://schemas.microsoft.com/office/drawing/2014/main" xmlns="" id="{E3FF91F1-A78A-4CFA-85B7-C65C52DAF3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91226" y="1069975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4" name="Line 636">
              <a:extLst>
                <a:ext uri="{FF2B5EF4-FFF2-40B4-BE49-F238E27FC236}">
                  <a16:creationId xmlns:a16="http://schemas.microsoft.com/office/drawing/2014/main" xmlns="" id="{16E59FA8-9E52-48A1-8957-D7AB95008D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95988" y="1050925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5" name="Line 637">
              <a:extLst>
                <a:ext uri="{FF2B5EF4-FFF2-40B4-BE49-F238E27FC236}">
                  <a16:creationId xmlns:a16="http://schemas.microsoft.com/office/drawing/2014/main" xmlns="" id="{78EFE547-E397-4A68-8A90-0DC7C94B70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00751" y="1033463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6" name="Line 638">
              <a:extLst>
                <a:ext uri="{FF2B5EF4-FFF2-40B4-BE49-F238E27FC236}">
                  <a16:creationId xmlns:a16="http://schemas.microsoft.com/office/drawing/2014/main" xmlns="" id="{72E90D3B-CA88-47C4-954F-7065CC8541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07101" y="1014413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7" name="Line 639">
              <a:extLst>
                <a:ext uri="{FF2B5EF4-FFF2-40B4-BE49-F238E27FC236}">
                  <a16:creationId xmlns:a16="http://schemas.microsoft.com/office/drawing/2014/main" xmlns="" id="{0FDCF733-0DE0-4771-BD6F-5794C9496A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11863" y="996950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8" name="Line 640">
              <a:extLst>
                <a:ext uri="{FF2B5EF4-FFF2-40B4-BE49-F238E27FC236}">
                  <a16:creationId xmlns:a16="http://schemas.microsoft.com/office/drawing/2014/main" xmlns="" id="{0F492884-211A-4E1A-89D5-AB0DB2E9F1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16626" y="977900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99" name="Line 641">
              <a:extLst>
                <a:ext uri="{FF2B5EF4-FFF2-40B4-BE49-F238E27FC236}">
                  <a16:creationId xmlns:a16="http://schemas.microsoft.com/office/drawing/2014/main" xmlns="" id="{D4574AAA-1615-4A28-9B19-AEFD67BFBD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19801" y="958850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0" name="Line 642">
              <a:extLst>
                <a:ext uri="{FF2B5EF4-FFF2-40B4-BE49-F238E27FC236}">
                  <a16:creationId xmlns:a16="http://schemas.microsoft.com/office/drawing/2014/main" xmlns="" id="{8F4F6DB0-9058-49E8-AAD2-76E17D966F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24563" y="941388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1" name="Line 643">
              <a:extLst>
                <a:ext uri="{FF2B5EF4-FFF2-40B4-BE49-F238E27FC236}">
                  <a16:creationId xmlns:a16="http://schemas.microsoft.com/office/drawing/2014/main" xmlns="" id="{681C31E5-19F7-447C-B1AF-EA68202E22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29326" y="92233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2" name="Line 644">
              <a:extLst>
                <a:ext uri="{FF2B5EF4-FFF2-40B4-BE49-F238E27FC236}">
                  <a16:creationId xmlns:a16="http://schemas.microsoft.com/office/drawing/2014/main" xmlns="" id="{84CDFE1B-E012-46A0-89FB-6E0327D241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34088" y="904875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3" name="Line 645">
              <a:extLst>
                <a:ext uri="{FF2B5EF4-FFF2-40B4-BE49-F238E27FC236}">
                  <a16:creationId xmlns:a16="http://schemas.microsoft.com/office/drawing/2014/main" xmlns="" id="{0987DBDA-AC21-484E-98E0-72ADB37752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38851" y="885825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4" name="Line 646">
              <a:extLst>
                <a:ext uri="{FF2B5EF4-FFF2-40B4-BE49-F238E27FC236}">
                  <a16:creationId xmlns:a16="http://schemas.microsoft.com/office/drawing/2014/main" xmlns="" id="{C46FF415-D7A4-47C7-B364-8CF8B5EDAE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43613" y="866775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5" name="Line 647">
              <a:extLst>
                <a:ext uri="{FF2B5EF4-FFF2-40B4-BE49-F238E27FC236}">
                  <a16:creationId xmlns:a16="http://schemas.microsoft.com/office/drawing/2014/main" xmlns="" id="{3D603311-7C7F-4188-936C-E247D5D67C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46788" y="849313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6" name="Line 648">
              <a:extLst>
                <a:ext uri="{FF2B5EF4-FFF2-40B4-BE49-F238E27FC236}">
                  <a16:creationId xmlns:a16="http://schemas.microsoft.com/office/drawing/2014/main" xmlns="" id="{62BD9BEF-5DEC-4BB7-8049-13A25850B2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53138" y="831850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7" name="Line 649">
              <a:extLst>
                <a:ext uri="{FF2B5EF4-FFF2-40B4-BE49-F238E27FC236}">
                  <a16:creationId xmlns:a16="http://schemas.microsoft.com/office/drawing/2014/main" xmlns="" id="{9945D0FE-CE77-46C3-ACAF-A4660F5E42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56313" y="812800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8" name="Line 650">
              <a:extLst>
                <a:ext uri="{FF2B5EF4-FFF2-40B4-BE49-F238E27FC236}">
                  <a16:creationId xmlns:a16="http://schemas.microsoft.com/office/drawing/2014/main" xmlns="" id="{0018E6F4-9CB6-4DB7-83DB-820DB9F197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61076" y="795338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09" name="Line 651">
              <a:extLst>
                <a:ext uri="{FF2B5EF4-FFF2-40B4-BE49-F238E27FC236}">
                  <a16:creationId xmlns:a16="http://schemas.microsoft.com/office/drawing/2014/main" xmlns="" id="{0F6BC518-CBF8-4DA2-9194-B6160C9674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64251" y="77628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0" name="Line 652">
              <a:extLst>
                <a:ext uri="{FF2B5EF4-FFF2-40B4-BE49-F238E27FC236}">
                  <a16:creationId xmlns:a16="http://schemas.microsoft.com/office/drawing/2014/main" xmlns="" id="{4A935487-127B-4300-A476-7657928C6C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69013" y="757238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1" name="Line 653">
              <a:extLst>
                <a:ext uri="{FF2B5EF4-FFF2-40B4-BE49-F238E27FC236}">
                  <a16:creationId xmlns:a16="http://schemas.microsoft.com/office/drawing/2014/main" xmlns="" id="{447BD351-83FD-414B-8F0C-289740500D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72188" y="739775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2" name="Line 654">
              <a:extLst>
                <a:ext uri="{FF2B5EF4-FFF2-40B4-BE49-F238E27FC236}">
                  <a16:creationId xmlns:a16="http://schemas.microsoft.com/office/drawing/2014/main" xmlns="" id="{34101168-EA08-4968-AFF0-4756BF44F5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76951" y="720725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3" name="Line 655">
              <a:extLst>
                <a:ext uri="{FF2B5EF4-FFF2-40B4-BE49-F238E27FC236}">
                  <a16:creationId xmlns:a16="http://schemas.microsoft.com/office/drawing/2014/main" xmlns="" id="{A0ACD793-4114-47B8-B238-9EF1EEF3B2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81713" y="703263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4" name="Line 656">
              <a:extLst>
                <a:ext uri="{FF2B5EF4-FFF2-40B4-BE49-F238E27FC236}">
                  <a16:creationId xmlns:a16="http://schemas.microsoft.com/office/drawing/2014/main" xmlns="" id="{2B8B8074-89B9-4266-A7A5-D1A5660725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84888" y="684213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5" name="Line 657">
              <a:extLst>
                <a:ext uri="{FF2B5EF4-FFF2-40B4-BE49-F238E27FC236}">
                  <a16:creationId xmlns:a16="http://schemas.microsoft.com/office/drawing/2014/main" xmlns="" id="{41D0B72E-DCF3-4274-9E22-8D794ABC56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88063" y="666750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6" name="Line 658">
              <a:extLst>
                <a:ext uri="{FF2B5EF4-FFF2-40B4-BE49-F238E27FC236}">
                  <a16:creationId xmlns:a16="http://schemas.microsoft.com/office/drawing/2014/main" xmlns="" id="{C21E79F2-AF3C-424A-AEB4-186F7F81C1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92826" y="647700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7" name="Line 659">
              <a:extLst>
                <a:ext uri="{FF2B5EF4-FFF2-40B4-BE49-F238E27FC236}">
                  <a16:creationId xmlns:a16="http://schemas.microsoft.com/office/drawing/2014/main" xmlns="" id="{8D3E7FFD-FB9F-4210-9532-9ED672DA90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96001" y="630238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8" name="Line 660">
              <a:extLst>
                <a:ext uri="{FF2B5EF4-FFF2-40B4-BE49-F238E27FC236}">
                  <a16:creationId xmlns:a16="http://schemas.microsoft.com/office/drawing/2014/main" xmlns="" id="{A1C04B62-DD5B-4E80-B60E-3D941248FF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99176" y="611188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19" name="Line 661">
              <a:extLst>
                <a:ext uri="{FF2B5EF4-FFF2-40B4-BE49-F238E27FC236}">
                  <a16:creationId xmlns:a16="http://schemas.microsoft.com/office/drawing/2014/main" xmlns="" id="{8821CE61-137C-421B-9F66-177BDCB0A7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02351" y="592138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20" name="Line 662">
              <a:extLst>
                <a:ext uri="{FF2B5EF4-FFF2-40B4-BE49-F238E27FC236}">
                  <a16:creationId xmlns:a16="http://schemas.microsoft.com/office/drawing/2014/main" xmlns="" id="{4225F9E5-9D57-42C7-9C6D-8F2DDEC3B8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05526" y="574675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21" name="Line 663">
              <a:extLst>
                <a:ext uri="{FF2B5EF4-FFF2-40B4-BE49-F238E27FC236}">
                  <a16:creationId xmlns:a16="http://schemas.microsoft.com/office/drawing/2014/main" xmlns="" id="{D758F663-2F28-4BA4-B93D-74FCA4C1C6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10288" y="555625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22" name="Line 664">
              <a:extLst>
                <a:ext uri="{FF2B5EF4-FFF2-40B4-BE49-F238E27FC236}">
                  <a16:creationId xmlns:a16="http://schemas.microsoft.com/office/drawing/2014/main" xmlns="" id="{1E558BD7-BE91-4820-9310-42E71B88B2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13463" y="538163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23" name="Line 665">
              <a:extLst>
                <a:ext uri="{FF2B5EF4-FFF2-40B4-BE49-F238E27FC236}">
                  <a16:creationId xmlns:a16="http://schemas.microsoft.com/office/drawing/2014/main" xmlns="" id="{BA989870-88B9-42EA-8C9C-0DA87A0052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16638" y="519113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24" name="Line 666">
              <a:extLst>
                <a:ext uri="{FF2B5EF4-FFF2-40B4-BE49-F238E27FC236}">
                  <a16:creationId xmlns:a16="http://schemas.microsoft.com/office/drawing/2014/main" xmlns="" id="{4D76EBB3-44EC-4AA3-94A9-F65E70A9EB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19813" y="501650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25" name="Line 667">
              <a:extLst>
                <a:ext uri="{FF2B5EF4-FFF2-40B4-BE49-F238E27FC236}">
                  <a16:creationId xmlns:a16="http://schemas.microsoft.com/office/drawing/2014/main" xmlns="" id="{544C96DE-C514-4D3D-ADBE-CB8F8FA6AA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22988" y="482600"/>
              <a:ext cx="15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26" name="Rectangle 671">
              <a:extLst>
                <a:ext uri="{FF2B5EF4-FFF2-40B4-BE49-F238E27FC236}">
                  <a16:creationId xmlns:a16="http://schemas.microsoft.com/office/drawing/2014/main" xmlns="" id="{BED663DD-C447-41A7-8EC2-14E9EDDD50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4800" y="1600200"/>
              <a:ext cx="1358900" cy="32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Chalcedony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851" name="Group 9850">
            <a:extLst>
              <a:ext uri="{FF2B5EF4-FFF2-40B4-BE49-F238E27FC236}">
                <a16:creationId xmlns:a16="http://schemas.microsoft.com/office/drawing/2014/main" xmlns="" id="{740557AD-A967-4F19-946D-465A60EDDB08}"/>
              </a:ext>
            </a:extLst>
          </p:cNvPr>
          <p:cNvGrpSpPr/>
          <p:nvPr/>
        </p:nvGrpSpPr>
        <p:grpSpPr>
          <a:xfrm>
            <a:off x="1828800" y="228600"/>
            <a:ext cx="5734050" cy="5835651"/>
            <a:chOff x="1819276" y="482600"/>
            <a:chExt cx="5734050" cy="5835651"/>
          </a:xfrm>
        </p:grpSpPr>
        <p:sp>
          <p:nvSpPr>
            <p:cNvPr id="9852" name="Freeform 8">
              <a:extLst>
                <a:ext uri="{FF2B5EF4-FFF2-40B4-BE49-F238E27FC236}">
                  <a16:creationId xmlns:a16="http://schemas.microsoft.com/office/drawing/2014/main" xmlns="" id="{90BACF55-7145-45C4-92A6-D5D0C833BB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9276" y="482601"/>
              <a:ext cx="4305300" cy="5499100"/>
            </a:xfrm>
            <a:custGeom>
              <a:avLst/>
              <a:gdLst>
                <a:gd name="T0" fmla="*/ 0 w 2712"/>
                <a:gd name="T1" fmla="*/ 3360 h 3464"/>
                <a:gd name="T2" fmla="*/ 0 w 2712"/>
                <a:gd name="T3" fmla="*/ 3245 h 3464"/>
                <a:gd name="T4" fmla="*/ 0 w 2712"/>
                <a:gd name="T5" fmla="*/ 3129 h 3464"/>
                <a:gd name="T6" fmla="*/ 0 w 2712"/>
                <a:gd name="T7" fmla="*/ 3014 h 3464"/>
                <a:gd name="T8" fmla="*/ 0 w 2712"/>
                <a:gd name="T9" fmla="*/ 2899 h 3464"/>
                <a:gd name="T10" fmla="*/ 0 w 2712"/>
                <a:gd name="T11" fmla="*/ 2783 h 3464"/>
                <a:gd name="T12" fmla="*/ 0 w 2712"/>
                <a:gd name="T13" fmla="*/ 2668 h 3464"/>
                <a:gd name="T14" fmla="*/ 0 w 2712"/>
                <a:gd name="T15" fmla="*/ 2552 h 3464"/>
                <a:gd name="T16" fmla="*/ 0 w 2712"/>
                <a:gd name="T17" fmla="*/ 2437 h 3464"/>
                <a:gd name="T18" fmla="*/ 0 w 2712"/>
                <a:gd name="T19" fmla="*/ 2321 h 3464"/>
                <a:gd name="T20" fmla="*/ 0 w 2712"/>
                <a:gd name="T21" fmla="*/ 2206 h 3464"/>
                <a:gd name="T22" fmla="*/ 0 w 2712"/>
                <a:gd name="T23" fmla="*/ 2090 h 3464"/>
                <a:gd name="T24" fmla="*/ 0 w 2712"/>
                <a:gd name="T25" fmla="*/ 1975 h 3464"/>
                <a:gd name="T26" fmla="*/ 0 w 2712"/>
                <a:gd name="T27" fmla="*/ 1859 h 3464"/>
                <a:gd name="T28" fmla="*/ 0 w 2712"/>
                <a:gd name="T29" fmla="*/ 1744 h 3464"/>
                <a:gd name="T30" fmla="*/ 0 w 2712"/>
                <a:gd name="T31" fmla="*/ 1628 h 3464"/>
                <a:gd name="T32" fmla="*/ 0 w 2712"/>
                <a:gd name="T33" fmla="*/ 1513 h 3464"/>
                <a:gd name="T34" fmla="*/ 0 w 2712"/>
                <a:gd name="T35" fmla="*/ 1397 h 3464"/>
                <a:gd name="T36" fmla="*/ 0 w 2712"/>
                <a:gd name="T37" fmla="*/ 1282 h 3464"/>
                <a:gd name="T38" fmla="*/ 0 w 2712"/>
                <a:gd name="T39" fmla="*/ 1166 h 3464"/>
                <a:gd name="T40" fmla="*/ 0 w 2712"/>
                <a:gd name="T41" fmla="*/ 1051 h 3464"/>
                <a:gd name="T42" fmla="*/ 0 w 2712"/>
                <a:gd name="T43" fmla="*/ 935 h 3464"/>
                <a:gd name="T44" fmla="*/ 0 w 2712"/>
                <a:gd name="T45" fmla="*/ 820 h 3464"/>
                <a:gd name="T46" fmla="*/ 0 w 2712"/>
                <a:gd name="T47" fmla="*/ 704 h 3464"/>
                <a:gd name="T48" fmla="*/ 0 w 2712"/>
                <a:gd name="T49" fmla="*/ 589 h 3464"/>
                <a:gd name="T50" fmla="*/ 0 w 2712"/>
                <a:gd name="T51" fmla="*/ 473 h 3464"/>
                <a:gd name="T52" fmla="*/ 0 w 2712"/>
                <a:gd name="T53" fmla="*/ 358 h 3464"/>
                <a:gd name="T54" fmla="*/ 0 w 2712"/>
                <a:gd name="T55" fmla="*/ 242 h 3464"/>
                <a:gd name="T56" fmla="*/ 0 w 2712"/>
                <a:gd name="T57" fmla="*/ 127 h 3464"/>
                <a:gd name="T58" fmla="*/ 0 w 2712"/>
                <a:gd name="T59" fmla="*/ 12 h 3464"/>
                <a:gd name="T60" fmla="*/ 2696 w 2712"/>
                <a:gd name="T61" fmla="*/ 93 h 3464"/>
                <a:gd name="T62" fmla="*/ 2667 w 2712"/>
                <a:gd name="T63" fmla="*/ 208 h 3464"/>
                <a:gd name="T64" fmla="*/ 2629 w 2712"/>
                <a:gd name="T65" fmla="*/ 324 h 3464"/>
                <a:gd name="T66" fmla="*/ 2589 w 2712"/>
                <a:gd name="T67" fmla="*/ 439 h 3464"/>
                <a:gd name="T68" fmla="*/ 2548 w 2712"/>
                <a:gd name="T69" fmla="*/ 554 h 3464"/>
                <a:gd name="T70" fmla="*/ 2505 w 2712"/>
                <a:gd name="T71" fmla="*/ 670 h 3464"/>
                <a:gd name="T72" fmla="*/ 2460 w 2712"/>
                <a:gd name="T73" fmla="*/ 785 h 3464"/>
                <a:gd name="T74" fmla="*/ 2415 w 2712"/>
                <a:gd name="T75" fmla="*/ 901 h 3464"/>
                <a:gd name="T76" fmla="*/ 2368 w 2712"/>
                <a:gd name="T77" fmla="*/ 1016 h 3464"/>
                <a:gd name="T78" fmla="*/ 2321 w 2712"/>
                <a:gd name="T79" fmla="*/ 1132 h 3464"/>
                <a:gd name="T80" fmla="*/ 2273 w 2712"/>
                <a:gd name="T81" fmla="*/ 1247 h 3464"/>
                <a:gd name="T82" fmla="*/ 2224 w 2712"/>
                <a:gd name="T83" fmla="*/ 1363 h 3464"/>
                <a:gd name="T84" fmla="*/ 2175 w 2712"/>
                <a:gd name="T85" fmla="*/ 1478 h 3464"/>
                <a:gd name="T86" fmla="*/ 2124 w 2712"/>
                <a:gd name="T87" fmla="*/ 1594 h 3464"/>
                <a:gd name="T88" fmla="*/ 2072 w 2712"/>
                <a:gd name="T89" fmla="*/ 1709 h 3464"/>
                <a:gd name="T90" fmla="*/ 2017 w 2712"/>
                <a:gd name="T91" fmla="*/ 1825 h 3464"/>
                <a:gd name="T92" fmla="*/ 1961 w 2712"/>
                <a:gd name="T93" fmla="*/ 1940 h 3464"/>
                <a:gd name="T94" fmla="*/ 1901 w 2712"/>
                <a:gd name="T95" fmla="*/ 2056 h 3464"/>
                <a:gd name="T96" fmla="*/ 1838 w 2712"/>
                <a:gd name="T97" fmla="*/ 2171 h 3464"/>
                <a:gd name="T98" fmla="*/ 1770 w 2712"/>
                <a:gd name="T99" fmla="*/ 2286 h 3464"/>
                <a:gd name="T100" fmla="*/ 1698 w 2712"/>
                <a:gd name="T101" fmla="*/ 2402 h 3464"/>
                <a:gd name="T102" fmla="*/ 1619 w 2712"/>
                <a:gd name="T103" fmla="*/ 2517 h 3464"/>
                <a:gd name="T104" fmla="*/ 1533 w 2712"/>
                <a:gd name="T105" fmla="*/ 2633 h 3464"/>
                <a:gd name="T106" fmla="*/ 1439 w 2712"/>
                <a:gd name="T107" fmla="*/ 2748 h 3464"/>
                <a:gd name="T108" fmla="*/ 1336 w 2712"/>
                <a:gd name="T109" fmla="*/ 2864 h 3464"/>
                <a:gd name="T110" fmla="*/ 1223 w 2712"/>
                <a:gd name="T111" fmla="*/ 2979 h 3464"/>
                <a:gd name="T112" fmla="*/ 1098 w 2712"/>
                <a:gd name="T113" fmla="*/ 3095 h 3464"/>
                <a:gd name="T114" fmla="*/ 960 w 2712"/>
                <a:gd name="T115" fmla="*/ 3211 h 3464"/>
                <a:gd name="T116" fmla="*/ 807 w 2712"/>
                <a:gd name="T117" fmla="*/ 3326 h 3464"/>
                <a:gd name="T118" fmla="*/ 638 w 2712"/>
                <a:gd name="T119" fmla="*/ 3441 h 3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12" h="3464">
                  <a:moveTo>
                    <a:pt x="0" y="3464"/>
                  </a:moveTo>
                  <a:lnTo>
                    <a:pt x="0" y="3453"/>
                  </a:lnTo>
                  <a:lnTo>
                    <a:pt x="0" y="3441"/>
                  </a:lnTo>
                  <a:lnTo>
                    <a:pt x="0" y="3430"/>
                  </a:lnTo>
                  <a:lnTo>
                    <a:pt x="0" y="3418"/>
                  </a:lnTo>
                  <a:lnTo>
                    <a:pt x="0" y="3407"/>
                  </a:lnTo>
                  <a:lnTo>
                    <a:pt x="0" y="3395"/>
                  </a:lnTo>
                  <a:lnTo>
                    <a:pt x="0" y="3384"/>
                  </a:lnTo>
                  <a:lnTo>
                    <a:pt x="0" y="3372"/>
                  </a:lnTo>
                  <a:lnTo>
                    <a:pt x="0" y="3360"/>
                  </a:lnTo>
                  <a:lnTo>
                    <a:pt x="0" y="3349"/>
                  </a:lnTo>
                  <a:lnTo>
                    <a:pt x="0" y="3338"/>
                  </a:lnTo>
                  <a:lnTo>
                    <a:pt x="0" y="3326"/>
                  </a:lnTo>
                  <a:lnTo>
                    <a:pt x="0" y="3315"/>
                  </a:lnTo>
                  <a:lnTo>
                    <a:pt x="0" y="3303"/>
                  </a:lnTo>
                  <a:lnTo>
                    <a:pt x="0" y="3291"/>
                  </a:lnTo>
                  <a:lnTo>
                    <a:pt x="0" y="3280"/>
                  </a:lnTo>
                  <a:lnTo>
                    <a:pt x="0" y="3268"/>
                  </a:lnTo>
                  <a:lnTo>
                    <a:pt x="0" y="3257"/>
                  </a:lnTo>
                  <a:lnTo>
                    <a:pt x="0" y="3245"/>
                  </a:lnTo>
                  <a:lnTo>
                    <a:pt x="0" y="3234"/>
                  </a:lnTo>
                  <a:lnTo>
                    <a:pt x="0" y="3222"/>
                  </a:lnTo>
                  <a:lnTo>
                    <a:pt x="0" y="3211"/>
                  </a:lnTo>
                  <a:lnTo>
                    <a:pt x="0" y="3199"/>
                  </a:lnTo>
                  <a:lnTo>
                    <a:pt x="0" y="3187"/>
                  </a:lnTo>
                  <a:lnTo>
                    <a:pt x="0" y="3176"/>
                  </a:lnTo>
                  <a:lnTo>
                    <a:pt x="0" y="3164"/>
                  </a:lnTo>
                  <a:lnTo>
                    <a:pt x="0" y="3153"/>
                  </a:lnTo>
                  <a:lnTo>
                    <a:pt x="0" y="3141"/>
                  </a:lnTo>
                  <a:lnTo>
                    <a:pt x="0" y="3129"/>
                  </a:lnTo>
                  <a:lnTo>
                    <a:pt x="0" y="3118"/>
                  </a:lnTo>
                  <a:lnTo>
                    <a:pt x="0" y="3107"/>
                  </a:lnTo>
                  <a:lnTo>
                    <a:pt x="0" y="3095"/>
                  </a:lnTo>
                  <a:lnTo>
                    <a:pt x="0" y="3084"/>
                  </a:lnTo>
                  <a:lnTo>
                    <a:pt x="0" y="3072"/>
                  </a:lnTo>
                  <a:lnTo>
                    <a:pt x="0" y="3060"/>
                  </a:lnTo>
                  <a:lnTo>
                    <a:pt x="0" y="3049"/>
                  </a:lnTo>
                  <a:lnTo>
                    <a:pt x="0" y="3037"/>
                  </a:lnTo>
                  <a:lnTo>
                    <a:pt x="0" y="3026"/>
                  </a:lnTo>
                  <a:lnTo>
                    <a:pt x="0" y="3014"/>
                  </a:lnTo>
                  <a:lnTo>
                    <a:pt x="0" y="3003"/>
                  </a:lnTo>
                  <a:lnTo>
                    <a:pt x="0" y="2991"/>
                  </a:lnTo>
                  <a:lnTo>
                    <a:pt x="0" y="2979"/>
                  </a:lnTo>
                  <a:lnTo>
                    <a:pt x="0" y="2968"/>
                  </a:lnTo>
                  <a:lnTo>
                    <a:pt x="0" y="2956"/>
                  </a:lnTo>
                  <a:lnTo>
                    <a:pt x="0" y="2945"/>
                  </a:lnTo>
                  <a:lnTo>
                    <a:pt x="0" y="2933"/>
                  </a:lnTo>
                  <a:lnTo>
                    <a:pt x="0" y="2922"/>
                  </a:lnTo>
                  <a:lnTo>
                    <a:pt x="0" y="2910"/>
                  </a:lnTo>
                  <a:lnTo>
                    <a:pt x="0" y="2899"/>
                  </a:lnTo>
                  <a:lnTo>
                    <a:pt x="0" y="2887"/>
                  </a:lnTo>
                  <a:lnTo>
                    <a:pt x="0" y="2876"/>
                  </a:lnTo>
                  <a:lnTo>
                    <a:pt x="0" y="2864"/>
                  </a:lnTo>
                  <a:lnTo>
                    <a:pt x="0" y="2853"/>
                  </a:lnTo>
                  <a:lnTo>
                    <a:pt x="0" y="2841"/>
                  </a:lnTo>
                  <a:lnTo>
                    <a:pt x="0" y="2829"/>
                  </a:lnTo>
                  <a:lnTo>
                    <a:pt x="0" y="2818"/>
                  </a:lnTo>
                  <a:lnTo>
                    <a:pt x="0" y="2806"/>
                  </a:lnTo>
                  <a:lnTo>
                    <a:pt x="0" y="2795"/>
                  </a:lnTo>
                  <a:lnTo>
                    <a:pt x="0" y="2783"/>
                  </a:lnTo>
                  <a:lnTo>
                    <a:pt x="0" y="2772"/>
                  </a:lnTo>
                  <a:lnTo>
                    <a:pt x="0" y="2760"/>
                  </a:lnTo>
                  <a:lnTo>
                    <a:pt x="0" y="2748"/>
                  </a:lnTo>
                  <a:lnTo>
                    <a:pt x="0" y="2737"/>
                  </a:lnTo>
                  <a:lnTo>
                    <a:pt x="0" y="2725"/>
                  </a:lnTo>
                  <a:lnTo>
                    <a:pt x="0" y="2714"/>
                  </a:lnTo>
                  <a:lnTo>
                    <a:pt x="0" y="2703"/>
                  </a:lnTo>
                  <a:lnTo>
                    <a:pt x="0" y="2691"/>
                  </a:lnTo>
                  <a:lnTo>
                    <a:pt x="0" y="2680"/>
                  </a:lnTo>
                  <a:lnTo>
                    <a:pt x="0" y="2668"/>
                  </a:lnTo>
                  <a:lnTo>
                    <a:pt x="0" y="2656"/>
                  </a:lnTo>
                  <a:lnTo>
                    <a:pt x="0" y="2645"/>
                  </a:lnTo>
                  <a:lnTo>
                    <a:pt x="0" y="2633"/>
                  </a:lnTo>
                  <a:lnTo>
                    <a:pt x="0" y="2622"/>
                  </a:lnTo>
                  <a:lnTo>
                    <a:pt x="0" y="2610"/>
                  </a:lnTo>
                  <a:lnTo>
                    <a:pt x="0" y="2598"/>
                  </a:lnTo>
                  <a:lnTo>
                    <a:pt x="0" y="2587"/>
                  </a:lnTo>
                  <a:lnTo>
                    <a:pt x="0" y="2575"/>
                  </a:lnTo>
                  <a:lnTo>
                    <a:pt x="0" y="2564"/>
                  </a:lnTo>
                  <a:lnTo>
                    <a:pt x="0" y="2552"/>
                  </a:lnTo>
                  <a:lnTo>
                    <a:pt x="0" y="2541"/>
                  </a:lnTo>
                  <a:lnTo>
                    <a:pt x="0" y="2529"/>
                  </a:lnTo>
                  <a:lnTo>
                    <a:pt x="0" y="2517"/>
                  </a:lnTo>
                  <a:lnTo>
                    <a:pt x="0" y="2506"/>
                  </a:lnTo>
                  <a:lnTo>
                    <a:pt x="0" y="2494"/>
                  </a:lnTo>
                  <a:lnTo>
                    <a:pt x="0" y="2483"/>
                  </a:lnTo>
                  <a:lnTo>
                    <a:pt x="0" y="2472"/>
                  </a:lnTo>
                  <a:lnTo>
                    <a:pt x="0" y="2460"/>
                  </a:lnTo>
                  <a:lnTo>
                    <a:pt x="0" y="2448"/>
                  </a:lnTo>
                  <a:lnTo>
                    <a:pt x="0" y="2437"/>
                  </a:lnTo>
                  <a:lnTo>
                    <a:pt x="0" y="2425"/>
                  </a:lnTo>
                  <a:lnTo>
                    <a:pt x="0" y="2414"/>
                  </a:lnTo>
                  <a:lnTo>
                    <a:pt x="0" y="2402"/>
                  </a:lnTo>
                  <a:lnTo>
                    <a:pt x="0" y="2391"/>
                  </a:lnTo>
                  <a:lnTo>
                    <a:pt x="0" y="2379"/>
                  </a:lnTo>
                  <a:lnTo>
                    <a:pt x="0" y="2368"/>
                  </a:lnTo>
                  <a:lnTo>
                    <a:pt x="0" y="2356"/>
                  </a:lnTo>
                  <a:lnTo>
                    <a:pt x="0" y="2344"/>
                  </a:lnTo>
                  <a:lnTo>
                    <a:pt x="0" y="2333"/>
                  </a:lnTo>
                  <a:lnTo>
                    <a:pt x="0" y="2321"/>
                  </a:lnTo>
                  <a:lnTo>
                    <a:pt x="0" y="2310"/>
                  </a:lnTo>
                  <a:lnTo>
                    <a:pt x="0" y="2298"/>
                  </a:lnTo>
                  <a:lnTo>
                    <a:pt x="0" y="2286"/>
                  </a:lnTo>
                  <a:lnTo>
                    <a:pt x="0" y="2275"/>
                  </a:lnTo>
                  <a:lnTo>
                    <a:pt x="0" y="2263"/>
                  </a:lnTo>
                  <a:lnTo>
                    <a:pt x="0" y="2252"/>
                  </a:lnTo>
                  <a:lnTo>
                    <a:pt x="0" y="2241"/>
                  </a:lnTo>
                  <a:lnTo>
                    <a:pt x="0" y="2229"/>
                  </a:lnTo>
                  <a:lnTo>
                    <a:pt x="0" y="2217"/>
                  </a:lnTo>
                  <a:lnTo>
                    <a:pt x="0" y="2206"/>
                  </a:lnTo>
                  <a:lnTo>
                    <a:pt x="0" y="2194"/>
                  </a:lnTo>
                  <a:lnTo>
                    <a:pt x="0" y="2183"/>
                  </a:lnTo>
                  <a:lnTo>
                    <a:pt x="0" y="2171"/>
                  </a:lnTo>
                  <a:lnTo>
                    <a:pt x="0" y="2160"/>
                  </a:lnTo>
                  <a:lnTo>
                    <a:pt x="0" y="2148"/>
                  </a:lnTo>
                  <a:lnTo>
                    <a:pt x="0" y="2137"/>
                  </a:lnTo>
                  <a:lnTo>
                    <a:pt x="0" y="2125"/>
                  </a:lnTo>
                  <a:lnTo>
                    <a:pt x="0" y="2113"/>
                  </a:lnTo>
                  <a:lnTo>
                    <a:pt x="0" y="2102"/>
                  </a:lnTo>
                  <a:lnTo>
                    <a:pt x="0" y="2090"/>
                  </a:lnTo>
                  <a:lnTo>
                    <a:pt x="0" y="2079"/>
                  </a:lnTo>
                  <a:lnTo>
                    <a:pt x="0" y="2067"/>
                  </a:lnTo>
                  <a:lnTo>
                    <a:pt x="0" y="2056"/>
                  </a:lnTo>
                  <a:lnTo>
                    <a:pt x="0" y="2044"/>
                  </a:lnTo>
                  <a:lnTo>
                    <a:pt x="0" y="2033"/>
                  </a:lnTo>
                  <a:lnTo>
                    <a:pt x="0" y="2021"/>
                  </a:lnTo>
                  <a:lnTo>
                    <a:pt x="0" y="2010"/>
                  </a:lnTo>
                  <a:lnTo>
                    <a:pt x="0" y="1998"/>
                  </a:lnTo>
                  <a:lnTo>
                    <a:pt x="0" y="1986"/>
                  </a:lnTo>
                  <a:lnTo>
                    <a:pt x="0" y="1975"/>
                  </a:lnTo>
                  <a:lnTo>
                    <a:pt x="0" y="1963"/>
                  </a:lnTo>
                  <a:lnTo>
                    <a:pt x="0" y="1952"/>
                  </a:lnTo>
                  <a:lnTo>
                    <a:pt x="0" y="1940"/>
                  </a:lnTo>
                  <a:lnTo>
                    <a:pt x="0" y="1929"/>
                  </a:lnTo>
                  <a:lnTo>
                    <a:pt x="0" y="1917"/>
                  </a:lnTo>
                  <a:lnTo>
                    <a:pt x="0" y="1906"/>
                  </a:lnTo>
                  <a:lnTo>
                    <a:pt x="0" y="1894"/>
                  </a:lnTo>
                  <a:lnTo>
                    <a:pt x="0" y="1882"/>
                  </a:lnTo>
                  <a:lnTo>
                    <a:pt x="0" y="1871"/>
                  </a:lnTo>
                  <a:lnTo>
                    <a:pt x="0" y="1859"/>
                  </a:lnTo>
                  <a:lnTo>
                    <a:pt x="0" y="1848"/>
                  </a:lnTo>
                  <a:lnTo>
                    <a:pt x="0" y="1837"/>
                  </a:lnTo>
                  <a:lnTo>
                    <a:pt x="0" y="1825"/>
                  </a:lnTo>
                  <a:lnTo>
                    <a:pt x="0" y="1813"/>
                  </a:lnTo>
                  <a:lnTo>
                    <a:pt x="0" y="1802"/>
                  </a:lnTo>
                  <a:lnTo>
                    <a:pt x="0" y="1790"/>
                  </a:lnTo>
                  <a:lnTo>
                    <a:pt x="0" y="1779"/>
                  </a:lnTo>
                  <a:lnTo>
                    <a:pt x="0" y="1767"/>
                  </a:lnTo>
                  <a:lnTo>
                    <a:pt x="0" y="1755"/>
                  </a:lnTo>
                  <a:lnTo>
                    <a:pt x="0" y="1744"/>
                  </a:lnTo>
                  <a:lnTo>
                    <a:pt x="0" y="1732"/>
                  </a:lnTo>
                  <a:lnTo>
                    <a:pt x="0" y="1721"/>
                  </a:lnTo>
                  <a:lnTo>
                    <a:pt x="0" y="1709"/>
                  </a:lnTo>
                  <a:lnTo>
                    <a:pt x="0" y="1698"/>
                  </a:lnTo>
                  <a:lnTo>
                    <a:pt x="0" y="1686"/>
                  </a:lnTo>
                  <a:lnTo>
                    <a:pt x="0" y="1675"/>
                  </a:lnTo>
                  <a:lnTo>
                    <a:pt x="0" y="1663"/>
                  </a:lnTo>
                  <a:lnTo>
                    <a:pt x="0" y="1651"/>
                  </a:lnTo>
                  <a:lnTo>
                    <a:pt x="0" y="1640"/>
                  </a:lnTo>
                  <a:lnTo>
                    <a:pt x="0" y="1628"/>
                  </a:lnTo>
                  <a:lnTo>
                    <a:pt x="0" y="1617"/>
                  </a:lnTo>
                  <a:lnTo>
                    <a:pt x="0" y="1606"/>
                  </a:lnTo>
                  <a:lnTo>
                    <a:pt x="0" y="1594"/>
                  </a:lnTo>
                  <a:lnTo>
                    <a:pt x="0" y="1582"/>
                  </a:lnTo>
                  <a:lnTo>
                    <a:pt x="0" y="1570"/>
                  </a:lnTo>
                  <a:lnTo>
                    <a:pt x="0" y="1559"/>
                  </a:lnTo>
                  <a:lnTo>
                    <a:pt x="0" y="1548"/>
                  </a:lnTo>
                  <a:lnTo>
                    <a:pt x="0" y="1536"/>
                  </a:lnTo>
                  <a:lnTo>
                    <a:pt x="0" y="1525"/>
                  </a:lnTo>
                  <a:lnTo>
                    <a:pt x="0" y="1513"/>
                  </a:lnTo>
                  <a:lnTo>
                    <a:pt x="0" y="1502"/>
                  </a:lnTo>
                  <a:lnTo>
                    <a:pt x="0" y="1490"/>
                  </a:lnTo>
                  <a:lnTo>
                    <a:pt x="0" y="1478"/>
                  </a:lnTo>
                  <a:lnTo>
                    <a:pt x="0" y="1467"/>
                  </a:lnTo>
                  <a:lnTo>
                    <a:pt x="0" y="1455"/>
                  </a:lnTo>
                  <a:lnTo>
                    <a:pt x="0" y="1444"/>
                  </a:lnTo>
                  <a:lnTo>
                    <a:pt x="0" y="1432"/>
                  </a:lnTo>
                  <a:lnTo>
                    <a:pt x="0" y="1420"/>
                  </a:lnTo>
                  <a:lnTo>
                    <a:pt x="0" y="1409"/>
                  </a:lnTo>
                  <a:lnTo>
                    <a:pt x="0" y="1397"/>
                  </a:lnTo>
                  <a:lnTo>
                    <a:pt x="0" y="1386"/>
                  </a:lnTo>
                  <a:lnTo>
                    <a:pt x="0" y="1375"/>
                  </a:lnTo>
                  <a:lnTo>
                    <a:pt x="0" y="1363"/>
                  </a:lnTo>
                  <a:lnTo>
                    <a:pt x="0" y="1351"/>
                  </a:lnTo>
                  <a:lnTo>
                    <a:pt x="0" y="1339"/>
                  </a:lnTo>
                  <a:lnTo>
                    <a:pt x="0" y="1328"/>
                  </a:lnTo>
                  <a:lnTo>
                    <a:pt x="0" y="1317"/>
                  </a:lnTo>
                  <a:lnTo>
                    <a:pt x="0" y="1305"/>
                  </a:lnTo>
                  <a:lnTo>
                    <a:pt x="0" y="1294"/>
                  </a:lnTo>
                  <a:lnTo>
                    <a:pt x="0" y="1282"/>
                  </a:lnTo>
                  <a:lnTo>
                    <a:pt x="0" y="1271"/>
                  </a:lnTo>
                  <a:lnTo>
                    <a:pt x="0" y="1259"/>
                  </a:lnTo>
                  <a:lnTo>
                    <a:pt x="0" y="1247"/>
                  </a:lnTo>
                  <a:lnTo>
                    <a:pt x="0" y="1236"/>
                  </a:lnTo>
                  <a:lnTo>
                    <a:pt x="0" y="1224"/>
                  </a:lnTo>
                  <a:lnTo>
                    <a:pt x="0" y="1213"/>
                  </a:lnTo>
                  <a:lnTo>
                    <a:pt x="0" y="1201"/>
                  </a:lnTo>
                  <a:lnTo>
                    <a:pt x="0" y="1190"/>
                  </a:lnTo>
                  <a:lnTo>
                    <a:pt x="0" y="1178"/>
                  </a:lnTo>
                  <a:lnTo>
                    <a:pt x="0" y="1166"/>
                  </a:lnTo>
                  <a:lnTo>
                    <a:pt x="0" y="1155"/>
                  </a:lnTo>
                  <a:lnTo>
                    <a:pt x="0" y="1144"/>
                  </a:lnTo>
                  <a:lnTo>
                    <a:pt x="0" y="1132"/>
                  </a:lnTo>
                  <a:lnTo>
                    <a:pt x="0" y="1120"/>
                  </a:lnTo>
                  <a:lnTo>
                    <a:pt x="0" y="1108"/>
                  </a:lnTo>
                  <a:lnTo>
                    <a:pt x="0" y="1097"/>
                  </a:lnTo>
                  <a:lnTo>
                    <a:pt x="0" y="1086"/>
                  </a:lnTo>
                  <a:lnTo>
                    <a:pt x="0" y="1074"/>
                  </a:lnTo>
                  <a:lnTo>
                    <a:pt x="0" y="1063"/>
                  </a:lnTo>
                  <a:lnTo>
                    <a:pt x="0" y="1051"/>
                  </a:lnTo>
                  <a:lnTo>
                    <a:pt x="0" y="1040"/>
                  </a:lnTo>
                  <a:lnTo>
                    <a:pt x="0" y="1028"/>
                  </a:lnTo>
                  <a:lnTo>
                    <a:pt x="0" y="1016"/>
                  </a:lnTo>
                  <a:lnTo>
                    <a:pt x="0" y="1005"/>
                  </a:lnTo>
                  <a:lnTo>
                    <a:pt x="0" y="993"/>
                  </a:lnTo>
                  <a:lnTo>
                    <a:pt x="0" y="982"/>
                  </a:lnTo>
                  <a:lnTo>
                    <a:pt x="0" y="971"/>
                  </a:lnTo>
                  <a:lnTo>
                    <a:pt x="0" y="959"/>
                  </a:lnTo>
                  <a:lnTo>
                    <a:pt x="0" y="947"/>
                  </a:lnTo>
                  <a:lnTo>
                    <a:pt x="0" y="935"/>
                  </a:lnTo>
                  <a:lnTo>
                    <a:pt x="0" y="924"/>
                  </a:lnTo>
                  <a:lnTo>
                    <a:pt x="0" y="913"/>
                  </a:lnTo>
                  <a:lnTo>
                    <a:pt x="0" y="901"/>
                  </a:lnTo>
                  <a:lnTo>
                    <a:pt x="0" y="889"/>
                  </a:lnTo>
                  <a:lnTo>
                    <a:pt x="0" y="878"/>
                  </a:lnTo>
                  <a:lnTo>
                    <a:pt x="0" y="866"/>
                  </a:lnTo>
                  <a:lnTo>
                    <a:pt x="0" y="855"/>
                  </a:lnTo>
                  <a:lnTo>
                    <a:pt x="0" y="843"/>
                  </a:lnTo>
                  <a:lnTo>
                    <a:pt x="0" y="832"/>
                  </a:lnTo>
                  <a:lnTo>
                    <a:pt x="0" y="820"/>
                  </a:lnTo>
                  <a:lnTo>
                    <a:pt x="0" y="808"/>
                  </a:lnTo>
                  <a:lnTo>
                    <a:pt x="0" y="797"/>
                  </a:lnTo>
                  <a:lnTo>
                    <a:pt x="0" y="785"/>
                  </a:lnTo>
                  <a:lnTo>
                    <a:pt x="0" y="774"/>
                  </a:lnTo>
                  <a:lnTo>
                    <a:pt x="0" y="762"/>
                  </a:lnTo>
                  <a:lnTo>
                    <a:pt x="0" y="751"/>
                  </a:lnTo>
                  <a:lnTo>
                    <a:pt x="0" y="740"/>
                  </a:lnTo>
                  <a:lnTo>
                    <a:pt x="0" y="728"/>
                  </a:lnTo>
                  <a:lnTo>
                    <a:pt x="0" y="716"/>
                  </a:lnTo>
                  <a:lnTo>
                    <a:pt x="0" y="704"/>
                  </a:lnTo>
                  <a:lnTo>
                    <a:pt x="0" y="693"/>
                  </a:lnTo>
                  <a:lnTo>
                    <a:pt x="0" y="682"/>
                  </a:lnTo>
                  <a:lnTo>
                    <a:pt x="0" y="670"/>
                  </a:lnTo>
                  <a:lnTo>
                    <a:pt x="0" y="659"/>
                  </a:lnTo>
                  <a:lnTo>
                    <a:pt x="0" y="647"/>
                  </a:lnTo>
                  <a:lnTo>
                    <a:pt x="0" y="635"/>
                  </a:lnTo>
                  <a:lnTo>
                    <a:pt x="0" y="624"/>
                  </a:lnTo>
                  <a:lnTo>
                    <a:pt x="0" y="612"/>
                  </a:lnTo>
                  <a:lnTo>
                    <a:pt x="0" y="601"/>
                  </a:lnTo>
                  <a:lnTo>
                    <a:pt x="0" y="589"/>
                  </a:lnTo>
                  <a:lnTo>
                    <a:pt x="0" y="577"/>
                  </a:lnTo>
                  <a:lnTo>
                    <a:pt x="0" y="566"/>
                  </a:lnTo>
                  <a:lnTo>
                    <a:pt x="0" y="554"/>
                  </a:lnTo>
                  <a:lnTo>
                    <a:pt x="0" y="543"/>
                  </a:lnTo>
                  <a:lnTo>
                    <a:pt x="0" y="531"/>
                  </a:lnTo>
                  <a:lnTo>
                    <a:pt x="0" y="520"/>
                  </a:lnTo>
                  <a:lnTo>
                    <a:pt x="0" y="509"/>
                  </a:lnTo>
                  <a:lnTo>
                    <a:pt x="0" y="497"/>
                  </a:lnTo>
                  <a:lnTo>
                    <a:pt x="0" y="485"/>
                  </a:lnTo>
                  <a:lnTo>
                    <a:pt x="0" y="473"/>
                  </a:lnTo>
                  <a:lnTo>
                    <a:pt x="0" y="462"/>
                  </a:lnTo>
                  <a:lnTo>
                    <a:pt x="0" y="451"/>
                  </a:lnTo>
                  <a:lnTo>
                    <a:pt x="0" y="439"/>
                  </a:lnTo>
                  <a:lnTo>
                    <a:pt x="0" y="428"/>
                  </a:lnTo>
                  <a:lnTo>
                    <a:pt x="0" y="416"/>
                  </a:lnTo>
                  <a:lnTo>
                    <a:pt x="0" y="404"/>
                  </a:lnTo>
                  <a:lnTo>
                    <a:pt x="0" y="393"/>
                  </a:lnTo>
                  <a:lnTo>
                    <a:pt x="0" y="381"/>
                  </a:lnTo>
                  <a:lnTo>
                    <a:pt x="0" y="370"/>
                  </a:lnTo>
                  <a:lnTo>
                    <a:pt x="0" y="358"/>
                  </a:lnTo>
                  <a:lnTo>
                    <a:pt x="0" y="347"/>
                  </a:lnTo>
                  <a:lnTo>
                    <a:pt x="0" y="335"/>
                  </a:lnTo>
                  <a:lnTo>
                    <a:pt x="0" y="324"/>
                  </a:lnTo>
                  <a:lnTo>
                    <a:pt x="0" y="312"/>
                  </a:lnTo>
                  <a:lnTo>
                    <a:pt x="0" y="300"/>
                  </a:lnTo>
                  <a:lnTo>
                    <a:pt x="0" y="289"/>
                  </a:lnTo>
                  <a:lnTo>
                    <a:pt x="0" y="277"/>
                  </a:lnTo>
                  <a:lnTo>
                    <a:pt x="0" y="266"/>
                  </a:lnTo>
                  <a:lnTo>
                    <a:pt x="0" y="254"/>
                  </a:lnTo>
                  <a:lnTo>
                    <a:pt x="0" y="242"/>
                  </a:lnTo>
                  <a:lnTo>
                    <a:pt x="0" y="231"/>
                  </a:lnTo>
                  <a:lnTo>
                    <a:pt x="0" y="220"/>
                  </a:lnTo>
                  <a:lnTo>
                    <a:pt x="0" y="208"/>
                  </a:lnTo>
                  <a:lnTo>
                    <a:pt x="0" y="197"/>
                  </a:lnTo>
                  <a:lnTo>
                    <a:pt x="0" y="185"/>
                  </a:lnTo>
                  <a:lnTo>
                    <a:pt x="0" y="173"/>
                  </a:lnTo>
                  <a:lnTo>
                    <a:pt x="0" y="162"/>
                  </a:lnTo>
                  <a:lnTo>
                    <a:pt x="0" y="150"/>
                  </a:lnTo>
                  <a:lnTo>
                    <a:pt x="0" y="139"/>
                  </a:lnTo>
                  <a:lnTo>
                    <a:pt x="0" y="127"/>
                  </a:lnTo>
                  <a:lnTo>
                    <a:pt x="0" y="116"/>
                  </a:lnTo>
                  <a:lnTo>
                    <a:pt x="0" y="104"/>
                  </a:lnTo>
                  <a:lnTo>
                    <a:pt x="0" y="93"/>
                  </a:lnTo>
                  <a:lnTo>
                    <a:pt x="0" y="81"/>
                  </a:lnTo>
                  <a:lnTo>
                    <a:pt x="0" y="69"/>
                  </a:lnTo>
                  <a:lnTo>
                    <a:pt x="0" y="58"/>
                  </a:lnTo>
                  <a:lnTo>
                    <a:pt x="0" y="46"/>
                  </a:lnTo>
                  <a:lnTo>
                    <a:pt x="0" y="35"/>
                  </a:lnTo>
                  <a:lnTo>
                    <a:pt x="0" y="23"/>
                  </a:lnTo>
                  <a:lnTo>
                    <a:pt x="0" y="12"/>
                  </a:lnTo>
                  <a:lnTo>
                    <a:pt x="0" y="0"/>
                  </a:lnTo>
                  <a:lnTo>
                    <a:pt x="2712" y="0"/>
                  </a:lnTo>
                  <a:lnTo>
                    <a:pt x="2711" y="12"/>
                  </a:lnTo>
                  <a:lnTo>
                    <a:pt x="2709" y="23"/>
                  </a:lnTo>
                  <a:lnTo>
                    <a:pt x="2707" y="35"/>
                  </a:lnTo>
                  <a:lnTo>
                    <a:pt x="2705" y="46"/>
                  </a:lnTo>
                  <a:lnTo>
                    <a:pt x="2703" y="58"/>
                  </a:lnTo>
                  <a:lnTo>
                    <a:pt x="2700" y="69"/>
                  </a:lnTo>
                  <a:lnTo>
                    <a:pt x="2698" y="81"/>
                  </a:lnTo>
                  <a:lnTo>
                    <a:pt x="2696" y="93"/>
                  </a:lnTo>
                  <a:lnTo>
                    <a:pt x="2694" y="104"/>
                  </a:lnTo>
                  <a:lnTo>
                    <a:pt x="2692" y="116"/>
                  </a:lnTo>
                  <a:lnTo>
                    <a:pt x="2689" y="127"/>
                  </a:lnTo>
                  <a:lnTo>
                    <a:pt x="2687" y="139"/>
                  </a:lnTo>
                  <a:lnTo>
                    <a:pt x="2684" y="150"/>
                  </a:lnTo>
                  <a:lnTo>
                    <a:pt x="2680" y="162"/>
                  </a:lnTo>
                  <a:lnTo>
                    <a:pt x="2677" y="173"/>
                  </a:lnTo>
                  <a:lnTo>
                    <a:pt x="2674" y="185"/>
                  </a:lnTo>
                  <a:lnTo>
                    <a:pt x="2670" y="197"/>
                  </a:lnTo>
                  <a:lnTo>
                    <a:pt x="2667" y="208"/>
                  </a:lnTo>
                  <a:lnTo>
                    <a:pt x="2663" y="220"/>
                  </a:lnTo>
                  <a:lnTo>
                    <a:pt x="2659" y="231"/>
                  </a:lnTo>
                  <a:lnTo>
                    <a:pt x="2656" y="242"/>
                  </a:lnTo>
                  <a:lnTo>
                    <a:pt x="2652" y="254"/>
                  </a:lnTo>
                  <a:lnTo>
                    <a:pt x="2648" y="266"/>
                  </a:lnTo>
                  <a:lnTo>
                    <a:pt x="2645" y="277"/>
                  </a:lnTo>
                  <a:lnTo>
                    <a:pt x="2641" y="289"/>
                  </a:lnTo>
                  <a:lnTo>
                    <a:pt x="2637" y="300"/>
                  </a:lnTo>
                  <a:lnTo>
                    <a:pt x="2633" y="312"/>
                  </a:lnTo>
                  <a:lnTo>
                    <a:pt x="2629" y="324"/>
                  </a:lnTo>
                  <a:lnTo>
                    <a:pt x="2626" y="335"/>
                  </a:lnTo>
                  <a:lnTo>
                    <a:pt x="2621" y="347"/>
                  </a:lnTo>
                  <a:lnTo>
                    <a:pt x="2618" y="358"/>
                  </a:lnTo>
                  <a:lnTo>
                    <a:pt x="2614" y="370"/>
                  </a:lnTo>
                  <a:lnTo>
                    <a:pt x="2610" y="381"/>
                  </a:lnTo>
                  <a:lnTo>
                    <a:pt x="2606" y="393"/>
                  </a:lnTo>
                  <a:lnTo>
                    <a:pt x="2602" y="404"/>
                  </a:lnTo>
                  <a:lnTo>
                    <a:pt x="2598" y="416"/>
                  </a:lnTo>
                  <a:lnTo>
                    <a:pt x="2594" y="428"/>
                  </a:lnTo>
                  <a:lnTo>
                    <a:pt x="2589" y="439"/>
                  </a:lnTo>
                  <a:lnTo>
                    <a:pt x="2586" y="451"/>
                  </a:lnTo>
                  <a:lnTo>
                    <a:pt x="2582" y="462"/>
                  </a:lnTo>
                  <a:lnTo>
                    <a:pt x="2578" y="473"/>
                  </a:lnTo>
                  <a:lnTo>
                    <a:pt x="2574" y="485"/>
                  </a:lnTo>
                  <a:lnTo>
                    <a:pt x="2569" y="497"/>
                  </a:lnTo>
                  <a:lnTo>
                    <a:pt x="2565" y="509"/>
                  </a:lnTo>
                  <a:lnTo>
                    <a:pt x="2561" y="520"/>
                  </a:lnTo>
                  <a:lnTo>
                    <a:pt x="2557" y="531"/>
                  </a:lnTo>
                  <a:lnTo>
                    <a:pt x="2552" y="543"/>
                  </a:lnTo>
                  <a:lnTo>
                    <a:pt x="2548" y="554"/>
                  </a:lnTo>
                  <a:lnTo>
                    <a:pt x="2544" y="566"/>
                  </a:lnTo>
                  <a:lnTo>
                    <a:pt x="2539" y="577"/>
                  </a:lnTo>
                  <a:lnTo>
                    <a:pt x="2535" y="589"/>
                  </a:lnTo>
                  <a:lnTo>
                    <a:pt x="2531" y="601"/>
                  </a:lnTo>
                  <a:lnTo>
                    <a:pt x="2527" y="612"/>
                  </a:lnTo>
                  <a:lnTo>
                    <a:pt x="2522" y="624"/>
                  </a:lnTo>
                  <a:lnTo>
                    <a:pt x="2518" y="635"/>
                  </a:lnTo>
                  <a:lnTo>
                    <a:pt x="2514" y="647"/>
                  </a:lnTo>
                  <a:lnTo>
                    <a:pt x="2509" y="659"/>
                  </a:lnTo>
                  <a:lnTo>
                    <a:pt x="2505" y="670"/>
                  </a:lnTo>
                  <a:lnTo>
                    <a:pt x="2500" y="682"/>
                  </a:lnTo>
                  <a:lnTo>
                    <a:pt x="2496" y="693"/>
                  </a:lnTo>
                  <a:lnTo>
                    <a:pt x="2491" y="704"/>
                  </a:lnTo>
                  <a:lnTo>
                    <a:pt x="2487" y="716"/>
                  </a:lnTo>
                  <a:lnTo>
                    <a:pt x="2483" y="728"/>
                  </a:lnTo>
                  <a:lnTo>
                    <a:pt x="2478" y="740"/>
                  </a:lnTo>
                  <a:lnTo>
                    <a:pt x="2474" y="751"/>
                  </a:lnTo>
                  <a:lnTo>
                    <a:pt x="2469" y="762"/>
                  </a:lnTo>
                  <a:lnTo>
                    <a:pt x="2465" y="774"/>
                  </a:lnTo>
                  <a:lnTo>
                    <a:pt x="2460" y="785"/>
                  </a:lnTo>
                  <a:lnTo>
                    <a:pt x="2456" y="797"/>
                  </a:lnTo>
                  <a:lnTo>
                    <a:pt x="2451" y="808"/>
                  </a:lnTo>
                  <a:lnTo>
                    <a:pt x="2447" y="820"/>
                  </a:lnTo>
                  <a:lnTo>
                    <a:pt x="2442" y="832"/>
                  </a:lnTo>
                  <a:lnTo>
                    <a:pt x="2437" y="843"/>
                  </a:lnTo>
                  <a:lnTo>
                    <a:pt x="2433" y="855"/>
                  </a:lnTo>
                  <a:lnTo>
                    <a:pt x="2429" y="866"/>
                  </a:lnTo>
                  <a:lnTo>
                    <a:pt x="2424" y="878"/>
                  </a:lnTo>
                  <a:lnTo>
                    <a:pt x="2419" y="889"/>
                  </a:lnTo>
                  <a:lnTo>
                    <a:pt x="2415" y="901"/>
                  </a:lnTo>
                  <a:lnTo>
                    <a:pt x="2410" y="913"/>
                  </a:lnTo>
                  <a:lnTo>
                    <a:pt x="2405" y="924"/>
                  </a:lnTo>
                  <a:lnTo>
                    <a:pt x="2401" y="935"/>
                  </a:lnTo>
                  <a:lnTo>
                    <a:pt x="2396" y="947"/>
                  </a:lnTo>
                  <a:lnTo>
                    <a:pt x="2391" y="959"/>
                  </a:lnTo>
                  <a:lnTo>
                    <a:pt x="2387" y="971"/>
                  </a:lnTo>
                  <a:lnTo>
                    <a:pt x="2382" y="982"/>
                  </a:lnTo>
                  <a:lnTo>
                    <a:pt x="2378" y="993"/>
                  </a:lnTo>
                  <a:lnTo>
                    <a:pt x="2373" y="1005"/>
                  </a:lnTo>
                  <a:lnTo>
                    <a:pt x="2368" y="1016"/>
                  </a:lnTo>
                  <a:lnTo>
                    <a:pt x="2363" y="1028"/>
                  </a:lnTo>
                  <a:lnTo>
                    <a:pt x="2359" y="1040"/>
                  </a:lnTo>
                  <a:lnTo>
                    <a:pt x="2354" y="1051"/>
                  </a:lnTo>
                  <a:lnTo>
                    <a:pt x="2350" y="1063"/>
                  </a:lnTo>
                  <a:lnTo>
                    <a:pt x="2345" y="1074"/>
                  </a:lnTo>
                  <a:lnTo>
                    <a:pt x="2340" y="1086"/>
                  </a:lnTo>
                  <a:lnTo>
                    <a:pt x="2335" y="1097"/>
                  </a:lnTo>
                  <a:lnTo>
                    <a:pt x="2331" y="1108"/>
                  </a:lnTo>
                  <a:lnTo>
                    <a:pt x="2326" y="1120"/>
                  </a:lnTo>
                  <a:lnTo>
                    <a:pt x="2321" y="1132"/>
                  </a:lnTo>
                  <a:lnTo>
                    <a:pt x="2316" y="1144"/>
                  </a:lnTo>
                  <a:lnTo>
                    <a:pt x="2312" y="1155"/>
                  </a:lnTo>
                  <a:lnTo>
                    <a:pt x="2307" y="1166"/>
                  </a:lnTo>
                  <a:lnTo>
                    <a:pt x="2302" y="1178"/>
                  </a:lnTo>
                  <a:lnTo>
                    <a:pt x="2297" y="1190"/>
                  </a:lnTo>
                  <a:lnTo>
                    <a:pt x="2292" y="1201"/>
                  </a:lnTo>
                  <a:lnTo>
                    <a:pt x="2288" y="1213"/>
                  </a:lnTo>
                  <a:lnTo>
                    <a:pt x="2282" y="1224"/>
                  </a:lnTo>
                  <a:lnTo>
                    <a:pt x="2278" y="1236"/>
                  </a:lnTo>
                  <a:lnTo>
                    <a:pt x="2273" y="1247"/>
                  </a:lnTo>
                  <a:lnTo>
                    <a:pt x="2268" y="1259"/>
                  </a:lnTo>
                  <a:lnTo>
                    <a:pt x="2263" y="1271"/>
                  </a:lnTo>
                  <a:lnTo>
                    <a:pt x="2259" y="1282"/>
                  </a:lnTo>
                  <a:lnTo>
                    <a:pt x="2254" y="1294"/>
                  </a:lnTo>
                  <a:lnTo>
                    <a:pt x="2249" y="1305"/>
                  </a:lnTo>
                  <a:lnTo>
                    <a:pt x="2244" y="1317"/>
                  </a:lnTo>
                  <a:lnTo>
                    <a:pt x="2239" y="1328"/>
                  </a:lnTo>
                  <a:lnTo>
                    <a:pt x="2234" y="1339"/>
                  </a:lnTo>
                  <a:lnTo>
                    <a:pt x="2229" y="1351"/>
                  </a:lnTo>
                  <a:lnTo>
                    <a:pt x="2224" y="1363"/>
                  </a:lnTo>
                  <a:lnTo>
                    <a:pt x="2220" y="1375"/>
                  </a:lnTo>
                  <a:lnTo>
                    <a:pt x="2214" y="1386"/>
                  </a:lnTo>
                  <a:lnTo>
                    <a:pt x="2210" y="1397"/>
                  </a:lnTo>
                  <a:lnTo>
                    <a:pt x="2205" y="1409"/>
                  </a:lnTo>
                  <a:lnTo>
                    <a:pt x="2200" y="1420"/>
                  </a:lnTo>
                  <a:lnTo>
                    <a:pt x="2195" y="1432"/>
                  </a:lnTo>
                  <a:lnTo>
                    <a:pt x="2190" y="1444"/>
                  </a:lnTo>
                  <a:lnTo>
                    <a:pt x="2184" y="1455"/>
                  </a:lnTo>
                  <a:lnTo>
                    <a:pt x="2180" y="1467"/>
                  </a:lnTo>
                  <a:lnTo>
                    <a:pt x="2175" y="1478"/>
                  </a:lnTo>
                  <a:lnTo>
                    <a:pt x="2170" y="1490"/>
                  </a:lnTo>
                  <a:lnTo>
                    <a:pt x="2165" y="1502"/>
                  </a:lnTo>
                  <a:lnTo>
                    <a:pt x="2160" y="1513"/>
                  </a:lnTo>
                  <a:lnTo>
                    <a:pt x="2154" y="1525"/>
                  </a:lnTo>
                  <a:lnTo>
                    <a:pt x="2149" y="1536"/>
                  </a:lnTo>
                  <a:lnTo>
                    <a:pt x="2144" y="1548"/>
                  </a:lnTo>
                  <a:lnTo>
                    <a:pt x="2139" y="1559"/>
                  </a:lnTo>
                  <a:lnTo>
                    <a:pt x="2134" y="1570"/>
                  </a:lnTo>
                  <a:lnTo>
                    <a:pt x="2129" y="1582"/>
                  </a:lnTo>
                  <a:lnTo>
                    <a:pt x="2124" y="1594"/>
                  </a:lnTo>
                  <a:lnTo>
                    <a:pt x="2118" y="1606"/>
                  </a:lnTo>
                  <a:lnTo>
                    <a:pt x="2113" y="1617"/>
                  </a:lnTo>
                  <a:lnTo>
                    <a:pt x="2108" y="1628"/>
                  </a:lnTo>
                  <a:lnTo>
                    <a:pt x="2103" y="1640"/>
                  </a:lnTo>
                  <a:lnTo>
                    <a:pt x="2098" y="1651"/>
                  </a:lnTo>
                  <a:lnTo>
                    <a:pt x="2093" y="1663"/>
                  </a:lnTo>
                  <a:lnTo>
                    <a:pt x="2087" y="1675"/>
                  </a:lnTo>
                  <a:lnTo>
                    <a:pt x="2082" y="1686"/>
                  </a:lnTo>
                  <a:lnTo>
                    <a:pt x="2077" y="1698"/>
                  </a:lnTo>
                  <a:lnTo>
                    <a:pt x="2072" y="1709"/>
                  </a:lnTo>
                  <a:lnTo>
                    <a:pt x="2066" y="1721"/>
                  </a:lnTo>
                  <a:lnTo>
                    <a:pt x="2061" y="1732"/>
                  </a:lnTo>
                  <a:lnTo>
                    <a:pt x="2055" y="1744"/>
                  </a:lnTo>
                  <a:lnTo>
                    <a:pt x="2050" y="1755"/>
                  </a:lnTo>
                  <a:lnTo>
                    <a:pt x="2045" y="1767"/>
                  </a:lnTo>
                  <a:lnTo>
                    <a:pt x="2039" y="1779"/>
                  </a:lnTo>
                  <a:lnTo>
                    <a:pt x="2034" y="1790"/>
                  </a:lnTo>
                  <a:lnTo>
                    <a:pt x="2028" y="1802"/>
                  </a:lnTo>
                  <a:lnTo>
                    <a:pt x="2023" y="1813"/>
                  </a:lnTo>
                  <a:lnTo>
                    <a:pt x="2017" y="1825"/>
                  </a:lnTo>
                  <a:lnTo>
                    <a:pt x="2012" y="1837"/>
                  </a:lnTo>
                  <a:lnTo>
                    <a:pt x="2006" y="1848"/>
                  </a:lnTo>
                  <a:lnTo>
                    <a:pt x="2000" y="1859"/>
                  </a:lnTo>
                  <a:lnTo>
                    <a:pt x="1995" y="1871"/>
                  </a:lnTo>
                  <a:lnTo>
                    <a:pt x="1989" y="1882"/>
                  </a:lnTo>
                  <a:lnTo>
                    <a:pt x="1983" y="1894"/>
                  </a:lnTo>
                  <a:lnTo>
                    <a:pt x="1978" y="1906"/>
                  </a:lnTo>
                  <a:lnTo>
                    <a:pt x="1972" y="1917"/>
                  </a:lnTo>
                  <a:lnTo>
                    <a:pt x="1966" y="1929"/>
                  </a:lnTo>
                  <a:lnTo>
                    <a:pt x="1961" y="1940"/>
                  </a:lnTo>
                  <a:lnTo>
                    <a:pt x="1955" y="1952"/>
                  </a:lnTo>
                  <a:lnTo>
                    <a:pt x="1949" y="1963"/>
                  </a:lnTo>
                  <a:lnTo>
                    <a:pt x="1943" y="1975"/>
                  </a:lnTo>
                  <a:lnTo>
                    <a:pt x="1937" y="1986"/>
                  </a:lnTo>
                  <a:lnTo>
                    <a:pt x="1931" y="1998"/>
                  </a:lnTo>
                  <a:lnTo>
                    <a:pt x="1925" y="2010"/>
                  </a:lnTo>
                  <a:lnTo>
                    <a:pt x="1919" y="2021"/>
                  </a:lnTo>
                  <a:lnTo>
                    <a:pt x="1913" y="2033"/>
                  </a:lnTo>
                  <a:lnTo>
                    <a:pt x="1907" y="2044"/>
                  </a:lnTo>
                  <a:lnTo>
                    <a:pt x="1901" y="2056"/>
                  </a:lnTo>
                  <a:lnTo>
                    <a:pt x="1895" y="2067"/>
                  </a:lnTo>
                  <a:lnTo>
                    <a:pt x="1888" y="2079"/>
                  </a:lnTo>
                  <a:lnTo>
                    <a:pt x="1882" y="2090"/>
                  </a:lnTo>
                  <a:lnTo>
                    <a:pt x="1876" y="2102"/>
                  </a:lnTo>
                  <a:lnTo>
                    <a:pt x="1870" y="2113"/>
                  </a:lnTo>
                  <a:lnTo>
                    <a:pt x="1863" y="2125"/>
                  </a:lnTo>
                  <a:lnTo>
                    <a:pt x="1857" y="2137"/>
                  </a:lnTo>
                  <a:lnTo>
                    <a:pt x="1851" y="2148"/>
                  </a:lnTo>
                  <a:lnTo>
                    <a:pt x="1844" y="2160"/>
                  </a:lnTo>
                  <a:lnTo>
                    <a:pt x="1838" y="2171"/>
                  </a:lnTo>
                  <a:lnTo>
                    <a:pt x="1831" y="2183"/>
                  </a:lnTo>
                  <a:lnTo>
                    <a:pt x="1824" y="2194"/>
                  </a:lnTo>
                  <a:lnTo>
                    <a:pt x="1818" y="2206"/>
                  </a:lnTo>
                  <a:lnTo>
                    <a:pt x="1811" y="2217"/>
                  </a:lnTo>
                  <a:lnTo>
                    <a:pt x="1804" y="2229"/>
                  </a:lnTo>
                  <a:lnTo>
                    <a:pt x="1798" y="2241"/>
                  </a:lnTo>
                  <a:lnTo>
                    <a:pt x="1791" y="2252"/>
                  </a:lnTo>
                  <a:lnTo>
                    <a:pt x="1784" y="2263"/>
                  </a:lnTo>
                  <a:lnTo>
                    <a:pt x="1777" y="2275"/>
                  </a:lnTo>
                  <a:lnTo>
                    <a:pt x="1770" y="2286"/>
                  </a:lnTo>
                  <a:lnTo>
                    <a:pt x="1763" y="2298"/>
                  </a:lnTo>
                  <a:lnTo>
                    <a:pt x="1756" y="2310"/>
                  </a:lnTo>
                  <a:lnTo>
                    <a:pt x="1748" y="2321"/>
                  </a:lnTo>
                  <a:lnTo>
                    <a:pt x="1742" y="2333"/>
                  </a:lnTo>
                  <a:lnTo>
                    <a:pt x="1734" y="2344"/>
                  </a:lnTo>
                  <a:lnTo>
                    <a:pt x="1727" y="2356"/>
                  </a:lnTo>
                  <a:lnTo>
                    <a:pt x="1720" y="2368"/>
                  </a:lnTo>
                  <a:lnTo>
                    <a:pt x="1712" y="2379"/>
                  </a:lnTo>
                  <a:lnTo>
                    <a:pt x="1705" y="2391"/>
                  </a:lnTo>
                  <a:lnTo>
                    <a:pt x="1698" y="2402"/>
                  </a:lnTo>
                  <a:lnTo>
                    <a:pt x="1690" y="2414"/>
                  </a:lnTo>
                  <a:lnTo>
                    <a:pt x="1682" y="2425"/>
                  </a:lnTo>
                  <a:lnTo>
                    <a:pt x="1674" y="2437"/>
                  </a:lnTo>
                  <a:lnTo>
                    <a:pt x="1667" y="2448"/>
                  </a:lnTo>
                  <a:lnTo>
                    <a:pt x="1659" y="2460"/>
                  </a:lnTo>
                  <a:lnTo>
                    <a:pt x="1651" y="2472"/>
                  </a:lnTo>
                  <a:lnTo>
                    <a:pt x="1643" y="2483"/>
                  </a:lnTo>
                  <a:lnTo>
                    <a:pt x="1635" y="2494"/>
                  </a:lnTo>
                  <a:lnTo>
                    <a:pt x="1627" y="2506"/>
                  </a:lnTo>
                  <a:lnTo>
                    <a:pt x="1619" y="2517"/>
                  </a:lnTo>
                  <a:lnTo>
                    <a:pt x="1610" y="2529"/>
                  </a:lnTo>
                  <a:lnTo>
                    <a:pt x="1602" y="2541"/>
                  </a:lnTo>
                  <a:lnTo>
                    <a:pt x="1594" y="2552"/>
                  </a:lnTo>
                  <a:lnTo>
                    <a:pt x="1585" y="2564"/>
                  </a:lnTo>
                  <a:lnTo>
                    <a:pt x="1577" y="2575"/>
                  </a:lnTo>
                  <a:lnTo>
                    <a:pt x="1568" y="2587"/>
                  </a:lnTo>
                  <a:lnTo>
                    <a:pt x="1559" y="2598"/>
                  </a:lnTo>
                  <a:lnTo>
                    <a:pt x="1551" y="2610"/>
                  </a:lnTo>
                  <a:lnTo>
                    <a:pt x="1542" y="2622"/>
                  </a:lnTo>
                  <a:lnTo>
                    <a:pt x="1533" y="2633"/>
                  </a:lnTo>
                  <a:lnTo>
                    <a:pt x="1524" y="2645"/>
                  </a:lnTo>
                  <a:lnTo>
                    <a:pt x="1515" y="2656"/>
                  </a:lnTo>
                  <a:lnTo>
                    <a:pt x="1506" y="2668"/>
                  </a:lnTo>
                  <a:lnTo>
                    <a:pt x="1496" y="2680"/>
                  </a:lnTo>
                  <a:lnTo>
                    <a:pt x="1487" y="2691"/>
                  </a:lnTo>
                  <a:lnTo>
                    <a:pt x="1478" y="2703"/>
                  </a:lnTo>
                  <a:lnTo>
                    <a:pt x="1468" y="2714"/>
                  </a:lnTo>
                  <a:lnTo>
                    <a:pt x="1459" y="2725"/>
                  </a:lnTo>
                  <a:lnTo>
                    <a:pt x="1449" y="2737"/>
                  </a:lnTo>
                  <a:lnTo>
                    <a:pt x="1439" y="2748"/>
                  </a:lnTo>
                  <a:lnTo>
                    <a:pt x="1429" y="2760"/>
                  </a:lnTo>
                  <a:lnTo>
                    <a:pt x="1419" y="2772"/>
                  </a:lnTo>
                  <a:lnTo>
                    <a:pt x="1409" y="2783"/>
                  </a:lnTo>
                  <a:lnTo>
                    <a:pt x="1399" y="2795"/>
                  </a:lnTo>
                  <a:lnTo>
                    <a:pt x="1389" y="2806"/>
                  </a:lnTo>
                  <a:lnTo>
                    <a:pt x="1379" y="2818"/>
                  </a:lnTo>
                  <a:lnTo>
                    <a:pt x="1368" y="2829"/>
                  </a:lnTo>
                  <a:lnTo>
                    <a:pt x="1357" y="2841"/>
                  </a:lnTo>
                  <a:lnTo>
                    <a:pt x="1347" y="2853"/>
                  </a:lnTo>
                  <a:lnTo>
                    <a:pt x="1336" y="2864"/>
                  </a:lnTo>
                  <a:lnTo>
                    <a:pt x="1325" y="2876"/>
                  </a:lnTo>
                  <a:lnTo>
                    <a:pt x="1314" y="2887"/>
                  </a:lnTo>
                  <a:lnTo>
                    <a:pt x="1303" y="2899"/>
                  </a:lnTo>
                  <a:lnTo>
                    <a:pt x="1292" y="2910"/>
                  </a:lnTo>
                  <a:lnTo>
                    <a:pt x="1281" y="2922"/>
                  </a:lnTo>
                  <a:lnTo>
                    <a:pt x="1269" y="2933"/>
                  </a:lnTo>
                  <a:lnTo>
                    <a:pt x="1258" y="2945"/>
                  </a:lnTo>
                  <a:lnTo>
                    <a:pt x="1246" y="2956"/>
                  </a:lnTo>
                  <a:lnTo>
                    <a:pt x="1235" y="2968"/>
                  </a:lnTo>
                  <a:lnTo>
                    <a:pt x="1223" y="2979"/>
                  </a:lnTo>
                  <a:lnTo>
                    <a:pt x="1211" y="2991"/>
                  </a:lnTo>
                  <a:lnTo>
                    <a:pt x="1199" y="3003"/>
                  </a:lnTo>
                  <a:lnTo>
                    <a:pt x="1187" y="3014"/>
                  </a:lnTo>
                  <a:lnTo>
                    <a:pt x="1174" y="3026"/>
                  </a:lnTo>
                  <a:lnTo>
                    <a:pt x="1162" y="3037"/>
                  </a:lnTo>
                  <a:lnTo>
                    <a:pt x="1149" y="3049"/>
                  </a:lnTo>
                  <a:lnTo>
                    <a:pt x="1137" y="3060"/>
                  </a:lnTo>
                  <a:lnTo>
                    <a:pt x="1124" y="3072"/>
                  </a:lnTo>
                  <a:lnTo>
                    <a:pt x="1111" y="3084"/>
                  </a:lnTo>
                  <a:lnTo>
                    <a:pt x="1098" y="3095"/>
                  </a:lnTo>
                  <a:lnTo>
                    <a:pt x="1085" y="3107"/>
                  </a:lnTo>
                  <a:lnTo>
                    <a:pt x="1071" y="3118"/>
                  </a:lnTo>
                  <a:lnTo>
                    <a:pt x="1058" y="3129"/>
                  </a:lnTo>
                  <a:lnTo>
                    <a:pt x="1044" y="3141"/>
                  </a:lnTo>
                  <a:lnTo>
                    <a:pt x="1030" y="3153"/>
                  </a:lnTo>
                  <a:lnTo>
                    <a:pt x="1017" y="3164"/>
                  </a:lnTo>
                  <a:lnTo>
                    <a:pt x="1003" y="3176"/>
                  </a:lnTo>
                  <a:lnTo>
                    <a:pt x="988" y="3187"/>
                  </a:lnTo>
                  <a:lnTo>
                    <a:pt x="974" y="3199"/>
                  </a:lnTo>
                  <a:lnTo>
                    <a:pt x="960" y="3211"/>
                  </a:lnTo>
                  <a:lnTo>
                    <a:pt x="945" y="3222"/>
                  </a:lnTo>
                  <a:lnTo>
                    <a:pt x="930" y="3234"/>
                  </a:lnTo>
                  <a:lnTo>
                    <a:pt x="915" y="3245"/>
                  </a:lnTo>
                  <a:lnTo>
                    <a:pt x="900" y="3257"/>
                  </a:lnTo>
                  <a:lnTo>
                    <a:pt x="885" y="3268"/>
                  </a:lnTo>
                  <a:lnTo>
                    <a:pt x="870" y="3280"/>
                  </a:lnTo>
                  <a:lnTo>
                    <a:pt x="854" y="3291"/>
                  </a:lnTo>
                  <a:lnTo>
                    <a:pt x="839" y="3303"/>
                  </a:lnTo>
                  <a:lnTo>
                    <a:pt x="823" y="3315"/>
                  </a:lnTo>
                  <a:lnTo>
                    <a:pt x="807" y="3326"/>
                  </a:lnTo>
                  <a:lnTo>
                    <a:pt x="790" y="3338"/>
                  </a:lnTo>
                  <a:lnTo>
                    <a:pt x="774" y="3349"/>
                  </a:lnTo>
                  <a:lnTo>
                    <a:pt x="758" y="3360"/>
                  </a:lnTo>
                  <a:lnTo>
                    <a:pt x="741" y="3372"/>
                  </a:lnTo>
                  <a:lnTo>
                    <a:pt x="724" y="3384"/>
                  </a:lnTo>
                  <a:lnTo>
                    <a:pt x="707" y="3395"/>
                  </a:lnTo>
                  <a:lnTo>
                    <a:pt x="690" y="3407"/>
                  </a:lnTo>
                  <a:lnTo>
                    <a:pt x="673" y="3418"/>
                  </a:lnTo>
                  <a:lnTo>
                    <a:pt x="656" y="3430"/>
                  </a:lnTo>
                  <a:lnTo>
                    <a:pt x="638" y="3441"/>
                  </a:lnTo>
                  <a:lnTo>
                    <a:pt x="620" y="3453"/>
                  </a:lnTo>
                  <a:lnTo>
                    <a:pt x="602" y="3464"/>
                  </a:lnTo>
                  <a:lnTo>
                    <a:pt x="0" y="3464"/>
                  </a:lnTo>
                  <a:close/>
                </a:path>
              </a:pathLst>
            </a:custGeom>
            <a:noFill/>
            <a:ln w="1588" cap="rnd">
              <a:solidFill>
                <a:srgbClr val="EFF3F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53" name="Freeform 10">
              <a:extLst>
                <a:ext uri="{FF2B5EF4-FFF2-40B4-BE49-F238E27FC236}">
                  <a16:creationId xmlns:a16="http://schemas.microsoft.com/office/drawing/2014/main" xmlns="" id="{87E5E15C-A0A7-424F-A511-0E7D37D9F7E8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4889" y="482601"/>
              <a:ext cx="1239838" cy="238125"/>
            </a:xfrm>
            <a:custGeom>
              <a:avLst/>
              <a:gdLst>
                <a:gd name="T0" fmla="*/ 0 w 781"/>
                <a:gd name="T1" fmla="*/ 150 h 150"/>
                <a:gd name="T2" fmla="*/ 0 w 781"/>
                <a:gd name="T3" fmla="*/ 139 h 150"/>
                <a:gd name="T4" fmla="*/ 2 w 781"/>
                <a:gd name="T5" fmla="*/ 127 h 150"/>
                <a:gd name="T6" fmla="*/ 5 w 781"/>
                <a:gd name="T7" fmla="*/ 116 h 150"/>
                <a:gd name="T8" fmla="*/ 7 w 781"/>
                <a:gd name="T9" fmla="*/ 104 h 150"/>
                <a:gd name="T10" fmla="*/ 9 w 781"/>
                <a:gd name="T11" fmla="*/ 93 h 150"/>
                <a:gd name="T12" fmla="*/ 11 w 781"/>
                <a:gd name="T13" fmla="*/ 81 h 150"/>
                <a:gd name="T14" fmla="*/ 13 w 781"/>
                <a:gd name="T15" fmla="*/ 69 h 150"/>
                <a:gd name="T16" fmla="*/ 16 w 781"/>
                <a:gd name="T17" fmla="*/ 58 h 150"/>
                <a:gd name="T18" fmla="*/ 18 w 781"/>
                <a:gd name="T19" fmla="*/ 46 h 150"/>
                <a:gd name="T20" fmla="*/ 20 w 781"/>
                <a:gd name="T21" fmla="*/ 35 h 150"/>
                <a:gd name="T22" fmla="*/ 22 w 781"/>
                <a:gd name="T23" fmla="*/ 23 h 150"/>
                <a:gd name="T24" fmla="*/ 24 w 781"/>
                <a:gd name="T25" fmla="*/ 12 h 150"/>
                <a:gd name="T26" fmla="*/ 25 w 781"/>
                <a:gd name="T27" fmla="*/ 0 h 150"/>
                <a:gd name="T28" fmla="*/ 781 w 781"/>
                <a:gd name="T29" fmla="*/ 0 h 150"/>
                <a:gd name="T30" fmla="*/ 781 w 781"/>
                <a:gd name="T31" fmla="*/ 12 h 150"/>
                <a:gd name="T32" fmla="*/ 781 w 781"/>
                <a:gd name="T33" fmla="*/ 23 h 150"/>
                <a:gd name="T34" fmla="*/ 781 w 781"/>
                <a:gd name="T35" fmla="*/ 35 h 150"/>
                <a:gd name="T36" fmla="*/ 781 w 781"/>
                <a:gd name="T37" fmla="*/ 46 h 150"/>
                <a:gd name="T38" fmla="*/ 781 w 781"/>
                <a:gd name="T39" fmla="*/ 58 h 150"/>
                <a:gd name="T40" fmla="*/ 781 w 781"/>
                <a:gd name="T41" fmla="*/ 69 h 150"/>
                <a:gd name="T42" fmla="*/ 781 w 781"/>
                <a:gd name="T43" fmla="*/ 81 h 150"/>
                <a:gd name="T44" fmla="*/ 781 w 781"/>
                <a:gd name="T45" fmla="*/ 93 h 150"/>
                <a:gd name="T46" fmla="*/ 781 w 781"/>
                <a:gd name="T47" fmla="*/ 104 h 150"/>
                <a:gd name="T48" fmla="*/ 781 w 781"/>
                <a:gd name="T49" fmla="*/ 116 h 150"/>
                <a:gd name="T50" fmla="*/ 781 w 781"/>
                <a:gd name="T51" fmla="*/ 127 h 150"/>
                <a:gd name="T52" fmla="*/ 781 w 781"/>
                <a:gd name="T53" fmla="*/ 139 h 150"/>
                <a:gd name="T54" fmla="*/ 781 w 781"/>
                <a:gd name="T55" fmla="*/ 150 h 150"/>
                <a:gd name="T56" fmla="*/ 0 w 781"/>
                <a:gd name="T57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81" h="150">
                  <a:moveTo>
                    <a:pt x="0" y="150"/>
                  </a:moveTo>
                  <a:lnTo>
                    <a:pt x="0" y="139"/>
                  </a:lnTo>
                  <a:lnTo>
                    <a:pt x="2" y="127"/>
                  </a:lnTo>
                  <a:lnTo>
                    <a:pt x="5" y="116"/>
                  </a:lnTo>
                  <a:lnTo>
                    <a:pt x="7" y="104"/>
                  </a:lnTo>
                  <a:lnTo>
                    <a:pt x="9" y="93"/>
                  </a:lnTo>
                  <a:lnTo>
                    <a:pt x="11" y="81"/>
                  </a:lnTo>
                  <a:lnTo>
                    <a:pt x="13" y="69"/>
                  </a:lnTo>
                  <a:lnTo>
                    <a:pt x="16" y="58"/>
                  </a:lnTo>
                  <a:lnTo>
                    <a:pt x="18" y="46"/>
                  </a:lnTo>
                  <a:lnTo>
                    <a:pt x="20" y="35"/>
                  </a:lnTo>
                  <a:lnTo>
                    <a:pt x="22" y="23"/>
                  </a:lnTo>
                  <a:lnTo>
                    <a:pt x="24" y="12"/>
                  </a:lnTo>
                  <a:lnTo>
                    <a:pt x="25" y="0"/>
                  </a:lnTo>
                  <a:lnTo>
                    <a:pt x="781" y="0"/>
                  </a:lnTo>
                  <a:lnTo>
                    <a:pt x="781" y="12"/>
                  </a:lnTo>
                  <a:lnTo>
                    <a:pt x="781" y="23"/>
                  </a:lnTo>
                  <a:lnTo>
                    <a:pt x="781" y="35"/>
                  </a:lnTo>
                  <a:lnTo>
                    <a:pt x="781" y="46"/>
                  </a:lnTo>
                  <a:lnTo>
                    <a:pt x="781" y="58"/>
                  </a:lnTo>
                  <a:lnTo>
                    <a:pt x="781" y="69"/>
                  </a:lnTo>
                  <a:lnTo>
                    <a:pt x="781" y="81"/>
                  </a:lnTo>
                  <a:lnTo>
                    <a:pt x="781" y="93"/>
                  </a:lnTo>
                  <a:lnTo>
                    <a:pt x="781" y="104"/>
                  </a:lnTo>
                  <a:lnTo>
                    <a:pt x="781" y="116"/>
                  </a:lnTo>
                  <a:lnTo>
                    <a:pt x="781" y="127"/>
                  </a:lnTo>
                  <a:lnTo>
                    <a:pt x="781" y="139"/>
                  </a:lnTo>
                  <a:lnTo>
                    <a:pt x="781" y="150"/>
                  </a:lnTo>
                  <a:lnTo>
                    <a:pt x="0" y="150"/>
                  </a:lnTo>
                  <a:close/>
                </a:path>
              </a:pathLst>
            </a:custGeom>
            <a:noFill/>
            <a:ln w="1588" cap="rnd">
              <a:solidFill>
                <a:srgbClr val="FDF3E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54" name="Freeform 12">
              <a:extLst>
                <a:ext uri="{FF2B5EF4-FFF2-40B4-BE49-F238E27FC236}">
                  <a16:creationId xmlns:a16="http://schemas.microsoft.com/office/drawing/2014/main" xmlns="" id="{22C09BCA-2404-42E0-A25A-025B498103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4951" y="720726"/>
              <a:ext cx="4549775" cy="5260975"/>
            </a:xfrm>
            <a:custGeom>
              <a:avLst/>
              <a:gdLst>
                <a:gd name="T0" fmla="*/ 156 w 2866"/>
                <a:gd name="T1" fmla="*/ 3210 h 3314"/>
                <a:gd name="T2" fmla="*/ 313 w 2866"/>
                <a:gd name="T3" fmla="*/ 3095 h 3314"/>
                <a:gd name="T4" fmla="*/ 456 w 2866"/>
                <a:gd name="T5" fmla="*/ 2979 h 3314"/>
                <a:gd name="T6" fmla="*/ 585 w 2866"/>
                <a:gd name="T7" fmla="*/ 2864 h 3314"/>
                <a:gd name="T8" fmla="*/ 701 w 2866"/>
                <a:gd name="T9" fmla="*/ 2749 h 3314"/>
                <a:gd name="T10" fmla="*/ 807 w 2866"/>
                <a:gd name="T11" fmla="*/ 2633 h 3314"/>
                <a:gd name="T12" fmla="*/ 904 w 2866"/>
                <a:gd name="T13" fmla="*/ 2518 h 3314"/>
                <a:gd name="T14" fmla="*/ 992 w 2866"/>
                <a:gd name="T15" fmla="*/ 2402 h 3314"/>
                <a:gd name="T16" fmla="*/ 1072 w 2866"/>
                <a:gd name="T17" fmla="*/ 2287 h 3314"/>
                <a:gd name="T18" fmla="*/ 1146 w 2866"/>
                <a:gd name="T19" fmla="*/ 2171 h 3314"/>
                <a:gd name="T20" fmla="*/ 1216 w 2866"/>
                <a:gd name="T21" fmla="*/ 2056 h 3314"/>
                <a:gd name="T22" fmla="*/ 1280 w 2866"/>
                <a:gd name="T23" fmla="*/ 1940 h 3314"/>
                <a:gd name="T24" fmla="*/ 1341 w 2866"/>
                <a:gd name="T25" fmla="*/ 1825 h 3314"/>
                <a:gd name="T26" fmla="*/ 1398 w 2866"/>
                <a:gd name="T27" fmla="*/ 1709 h 3314"/>
                <a:gd name="T28" fmla="*/ 1453 w 2866"/>
                <a:gd name="T29" fmla="*/ 1594 h 3314"/>
                <a:gd name="T30" fmla="*/ 1506 w 2866"/>
                <a:gd name="T31" fmla="*/ 1478 h 3314"/>
                <a:gd name="T32" fmla="*/ 1558 w 2866"/>
                <a:gd name="T33" fmla="*/ 1363 h 3314"/>
                <a:gd name="T34" fmla="*/ 1608 w 2866"/>
                <a:gd name="T35" fmla="*/ 1247 h 3314"/>
                <a:gd name="T36" fmla="*/ 1657 w 2866"/>
                <a:gd name="T37" fmla="*/ 1132 h 3314"/>
                <a:gd name="T38" fmla="*/ 1705 w 2866"/>
                <a:gd name="T39" fmla="*/ 1016 h 3314"/>
                <a:gd name="T40" fmla="*/ 1752 w 2866"/>
                <a:gd name="T41" fmla="*/ 901 h 3314"/>
                <a:gd name="T42" fmla="*/ 1799 w 2866"/>
                <a:gd name="T43" fmla="*/ 785 h 3314"/>
                <a:gd name="T44" fmla="*/ 1845 w 2866"/>
                <a:gd name="T45" fmla="*/ 670 h 3314"/>
                <a:gd name="T46" fmla="*/ 1889 w 2866"/>
                <a:gd name="T47" fmla="*/ 554 h 3314"/>
                <a:gd name="T48" fmla="*/ 1933 w 2866"/>
                <a:gd name="T49" fmla="*/ 439 h 3314"/>
                <a:gd name="T50" fmla="*/ 1976 w 2866"/>
                <a:gd name="T51" fmla="*/ 323 h 3314"/>
                <a:gd name="T52" fmla="*/ 2016 w 2866"/>
                <a:gd name="T53" fmla="*/ 208 h 3314"/>
                <a:gd name="T54" fmla="*/ 2054 w 2866"/>
                <a:gd name="T55" fmla="*/ 92 h 3314"/>
                <a:gd name="T56" fmla="*/ 2866 w 2866"/>
                <a:gd name="T57" fmla="*/ 12 h 3314"/>
                <a:gd name="T58" fmla="*/ 2866 w 2866"/>
                <a:gd name="T59" fmla="*/ 127 h 3314"/>
                <a:gd name="T60" fmla="*/ 2866 w 2866"/>
                <a:gd name="T61" fmla="*/ 243 h 3314"/>
                <a:gd name="T62" fmla="*/ 2866 w 2866"/>
                <a:gd name="T63" fmla="*/ 359 h 3314"/>
                <a:gd name="T64" fmla="*/ 2866 w 2866"/>
                <a:gd name="T65" fmla="*/ 474 h 3314"/>
                <a:gd name="T66" fmla="*/ 2866 w 2866"/>
                <a:gd name="T67" fmla="*/ 590 h 3314"/>
                <a:gd name="T68" fmla="*/ 2866 w 2866"/>
                <a:gd name="T69" fmla="*/ 705 h 3314"/>
                <a:gd name="T70" fmla="*/ 2866 w 2866"/>
                <a:gd name="T71" fmla="*/ 821 h 3314"/>
                <a:gd name="T72" fmla="*/ 2866 w 2866"/>
                <a:gd name="T73" fmla="*/ 936 h 3314"/>
                <a:gd name="T74" fmla="*/ 2866 w 2866"/>
                <a:gd name="T75" fmla="*/ 1051 h 3314"/>
                <a:gd name="T76" fmla="*/ 2866 w 2866"/>
                <a:gd name="T77" fmla="*/ 1167 h 3314"/>
                <a:gd name="T78" fmla="*/ 2866 w 2866"/>
                <a:gd name="T79" fmla="*/ 1282 h 3314"/>
                <a:gd name="T80" fmla="*/ 2866 w 2866"/>
                <a:gd name="T81" fmla="*/ 1398 h 3314"/>
                <a:gd name="T82" fmla="*/ 2866 w 2866"/>
                <a:gd name="T83" fmla="*/ 1513 h 3314"/>
                <a:gd name="T84" fmla="*/ 2866 w 2866"/>
                <a:gd name="T85" fmla="*/ 1629 h 3314"/>
                <a:gd name="T86" fmla="*/ 2866 w 2866"/>
                <a:gd name="T87" fmla="*/ 1744 h 3314"/>
                <a:gd name="T88" fmla="*/ 2866 w 2866"/>
                <a:gd name="T89" fmla="*/ 1860 h 3314"/>
                <a:gd name="T90" fmla="*/ 2866 w 2866"/>
                <a:gd name="T91" fmla="*/ 1975 h 3314"/>
                <a:gd name="T92" fmla="*/ 2866 w 2866"/>
                <a:gd name="T93" fmla="*/ 2091 h 3314"/>
                <a:gd name="T94" fmla="*/ 2866 w 2866"/>
                <a:gd name="T95" fmla="*/ 2206 h 3314"/>
                <a:gd name="T96" fmla="*/ 2866 w 2866"/>
                <a:gd name="T97" fmla="*/ 2322 h 3314"/>
                <a:gd name="T98" fmla="*/ 2866 w 2866"/>
                <a:gd name="T99" fmla="*/ 2437 h 3314"/>
                <a:gd name="T100" fmla="*/ 2866 w 2866"/>
                <a:gd name="T101" fmla="*/ 2553 h 3314"/>
                <a:gd name="T102" fmla="*/ 2866 w 2866"/>
                <a:gd name="T103" fmla="*/ 2668 h 3314"/>
                <a:gd name="T104" fmla="*/ 2866 w 2866"/>
                <a:gd name="T105" fmla="*/ 2783 h 3314"/>
                <a:gd name="T106" fmla="*/ 2866 w 2866"/>
                <a:gd name="T107" fmla="*/ 2899 h 3314"/>
                <a:gd name="T108" fmla="*/ 2866 w 2866"/>
                <a:gd name="T109" fmla="*/ 3014 h 3314"/>
                <a:gd name="T110" fmla="*/ 2866 w 2866"/>
                <a:gd name="T111" fmla="*/ 3130 h 3314"/>
                <a:gd name="T112" fmla="*/ 2866 w 2866"/>
                <a:gd name="T113" fmla="*/ 3245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866" h="3314">
                  <a:moveTo>
                    <a:pt x="0" y="3314"/>
                  </a:moveTo>
                  <a:lnTo>
                    <a:pt x="18" y="3303"/>
                  </a:lnTo>
                  <a:lnTo>
                    <a:pt x="36" y="3291"/>
                  </a:lnTo>
                  <a:lnTo>
                    <a:pt x="54" y="3280"/>
                  </a:lnTo>
                  <a:lnTo>
                    <a:pt x="71" y="3268"/>
                  </a:lnTo>
                  <a:lnTo>
                    <a:pt x="88" y="3257"/>
                  </a:lnTo>
                  <a:lnTo>
                    <a:pt x="105" y="3245"/>
                  </a:lnTo>
                  <a:lnTo>
                    <a:pt x="122" y="3234"/>
                  </a:lnTo>
                  <a:lnTo>
                    <a:pt x="139" y="3222"/>
                  </a:lnTo>
                  <a:lnTo>
                    <a:pt x="156" y="3210"/>
                  </a:lnTo>
                  <a:lnTo>
                    <a:pt x="172" y="3199"/>
                  </a:lnTo>
                  <a:lnTo>
                    <a:pt x="188" y="3188"/>
                  </a:lnTo>
                  <a:lnTo>
                    <a:pt x="205" y="3176"/>
                  </a:lnTo>
                  <a:lnTo>
                    <a:pt x="221" y="3165"/>
                  </a:lnTo>
                  <a:lnTo>
                    <a:pt x="237" y="3153"/>
                  </a:lnTo>
                  <a:lnTo>
                    <a:pt x="252" y="3141"/>
                  </a:lnTo>
                  <a:lnTo>
                    <a:pt x="268" y="3130"/>
                  </a:lnTo>
                  <a:lnTo>
                    <a:pt x="283" y="3118"/>
                  </a:lnTo>
                  <a:lnTo>
                    <a:pt x="298" y="3107"/>
                  </a:lnTo>
                  <a:lnTo>
                    <a:pt x="313" y="3095"/>
                  </a:lnTo>
                  <a:lnTo>
                    <a:pt x="328" y="3084"/>
                  </a:lnTo>
                  <a:lnTo>
                    <a:pt x="343" y="3072"/>
                  </a:lnTo>
                  <a:lnTo>
                    <a:pt x="358" y="3061"/>
                  </a:lnTo>
                  <a:lnTo>
                    <a:pt x="372" y="3049"/>
                  </a:lnTo>
                  <a:lnTo>
                    <a:pt x="386" y="3037"/>
                  </a:lnTo>
                  <a:lnTo>
                    <a:pt x="401" y="3026"/>
                  </a:lnTo>
                  <a:lnTo>
                    <a:pt x="415" y="3014"/>
                  </a:lnTo>
                  <a:lnTo>
                    <a:pt x="428" y="3003"/>
                  </a:lnTo>
                  <a:lnTo>
                    <a:pt x="442" y="2991"/>
                  </a:lnTo>
                  <a:lnTo>
                    <a:pt x="456" y="2979"/>
                  </a:lnTo>
                  <a:lnTo>
                    <a:pt x="469" y="2968"/>
                  </a:lnTo>
                  <a:lnTo>
                    <a:pt x="483" y="2957"/>
                  </a:lnTo>
                  <a:lnTo>
                    <a:pt x="496" y="2945"/>
                  </a:lnTo>
                  <a:lnTo>
                    <a:pt x="509" y="2934"/>
                  </a:lnTo>
                  <a:lnTo>
                    <a:pt x="522" y="2922"/>
                  </a:lnTo>
                  <a:lnTo>
                    <a:pt x="535" y="2910"/>
                  </a:lnTo>
                  <a:lnTo>
                    <a:pt x="547" y="2899"/>
                  </a:lnTo>
                  <a:lnTo>
                    <a:pt x="560" y="2887"/>
                  </a:lnTo>
                  <a:lnTo>
                    <a:pt x="572" y="2876"/>
                  </a:lnTo>
                  <a:lnTo>
                    <a:pt x="585" y="2864"/>
                  </a:lnTo>
                  <a:lnTo>
                    <a:pt x="597" y="2853"/>
                  </a:lnTo>
                  <a:lnTo>
                    <a:pt x="609" y="2841"/>
                  </a:lnTo>
                  <a:lnTo>
                    <a:pt x="621" y="2829"/>
                  </a:lnTo>
                  <a:lnTo>
                    <a:pt x="633" y="2818"/>
                  </a:lnTo>
                  <a:lnTo>
                    <a:pt x="644" y="2806"/>
                  </a:lnTo>
                  <a:lnTo>
                    <a:pt x="656" y="2795"/>
                  </a:lnTo>
                  <a:lnTo>
                    <a:pt x="667" y="2783"/>
                  </a:lnTo>
                  <a:lnTo>
                    <a:pt x="679" y="2772"/>
                  </a:lnTo>
                  <a:lnTo>
                    <a:pt x="690" y="2760"/>
                  </a:lnTo>
                  <a:lnTo>
                    <a:pt x="701" y="2749"/>
                  </a:lnTo>
                  <a:lnTo>
                    <a:pt x="712" y="2737"/>
                  </a:lnTo>
                  <a:lnTo>
                    <a:pt x="723" y="2726"/>
                  </a:lnTo>
                  <a:lnTo>
                    <a:pt x="734" y="2714"/>
                  </a:lnTo>
                  <a:lnTo>
                    <a:pt x="745" y="2703"/>
                  </a:lnTo>
                  <a:lnTo>
                    <a:pt x="755" y="2691"/>
                  </a:lnTo>
                  <a:lnTo>
                    <a:pt x="766" y="2679"/>
                  </a:lnTo>
                  <a:lnTo>
                    <a:pt x="777" y="2668"/>
                  </a:lnTo>
                  <a:lnTo>
                    <a:pt x="787" y="2656"/>
                  </a:lnTo>
                  <a:lnTo>
                    <a:pt x="797" y="2645"/>
                  </a:lnTo>
                  <a:lnTo>
                    <a:pt x="807" y="2633"/>
                  </a:lnTo>
                  <a:lnTo>
                    <a:pt x="817" y="2622"/>
                  </a:lnTo>
                  <a:lnTo>
                    <a:pt x="827" y="2610"/>
                  </a:lnTo>
                  <a:lnTo>
                    <a:pt x="837" y="2598"/>
                  </a:lnTo>
                  <a:lnTo>
                    <a:pt x="847" y="2587"/>
                  </a:lnTo>
                  <a:lnTo>
                    <a:pt x="857" y="2575"/>
                  </a:lnTo>
                  <a:lnTo>
                    <a:pt x="866" y="2564"/>
                  </a:lnTo>
                  <a:lnTo>
                    <a:pt x="876" y="2553"/>
                  </a:lnTo>
                  <a:lnTo>
                    <a:pt x="885" y="2541"/>
                  </a:lnTo>
                  <a:lnTo>
                    <a:pt x="894" y="2530"/>
                  </a:lnTo>
                  <a:lnTo>
                    <a:pt x="904" y="2518"/>
                  </a:lnTo>
                  <a:lnTo>
                    <a:pt x="913" y="2506"/>
                  </a:lnTo>
                  <a:lnTo>
                    <a:pt x="922" y="2495"/>
                  </a:lnTo>
                  <a:lnTo>
                    <a:pt x="931" y="2483"/>
                  </a:lnTo>
                  <a:lnTo>
                    <a:pt x="940" y="2472"/>
                  </a:lnTo>
                  <a:lnTo>
                    <a:pt x="949" y="2460"/>
                  </a:lnTo>
                  <a:lnTo>
                    <a:pt x="957" y="2448"/>
                  </a:lnTo>
                  <a:lnTo>
                    <a:pt x="966" y="2437"/>
                  </a:lnTo>
                  <a:lnTo>
                    <a:pt x="975" y="2425"/>
                  </a:lnTo>
                  <a:lnTo>
                    <a:pt x="983" y="2414"/>
                  </a:lnTo>
                  <a:lnTo>
                    <a:pt x="992" y="2402"/>
                  </a:lnTo>
                  <a:lnTo>
                    <a:pt x="1000" y="2391"/>
                  </a:lnTo>
                  <a:lnTo>
                    <a:pt x="1008" y="2379"/>
                  </a:lnTo>
                  <a:lnTo>
                    <a:pt x="1017" y="2367"/>
                  </a:lnTo>
                  <a:lnTo>
                    <a:pt x="1025" y="2356"/>
                  </a:lnTo>
                  <a:lnTo>
                    <a:pt x="1033" y="2344"/>
                  </a:lnTo>
                  <a:lnTo>
                    <a:pt x="1041" y="2333"/>
                  </a:lnTo>
                  <a:lnTo>
                    <a:pt x="1049" y="2322"/>
                  </a:lnTo>
                  <a:lnTo>
                    <a:pt x="1057" y="2310"/>
                  </a:lnTo>
                  <a:lnTo>
                    <a:pt x="1065" y="2298"/>
                  </a:lnTo>
                  <a:lnTo>
                    <a:pt x="1072" y="2287"/>
                  </a:lnTo>
                  <a:lnTo>
                    <a:pt x="1080" y="2275"/>
                  </a:lnTo>
                  <a:lnTo>
                    <a:pt x="1088" y="2264"/>
                  </a:lnTo>
                  <a:lnTo>
                    <a:pt x="1096" y="2252"/>
                  </a:lnTo>
                  <a:lnTo>
                    <a:pt x="1103" y="2241"/>
                  </a:lnTo>
                  <a:lnTo>
                    <a:pt x="1110" y="2229"/>
                  </a:lnTo>
                  <a:lnTo>
                    <a:pt x="1118" y="2218"/>
                  </a:lnTo>
                  <a:lnTo>
                    <a:pt x="1125" y="2206"/>
                  </a:lnTo>
                  <a:lnTo>
                    <a:pt x="1132" y="2194"/>
                  </a:lnTo>
                  <a:lnTo>
                    <a:pt x="1140" y="2183"/>
                  </a:lnTo>
                  <a:lnTo>
                    <a:pt x="1146" y="2171"/>
                  </a:lnTo>
                  <a:lnTo>
                    <a:pt x="1154" y="2160"/>
                  </a:lnTo>
                  <a:lnTo>
                    <a:pt x="1161" y="2148"/>
                  </a:lnTo>
                  <a:lnTo>
                    <a:pt x="1168" y="2136"/>
                  </a:lnTo>
                  <a:lnTo>
                    <a:pt x="1175" y="2125"/>
                  </a:lnTo>
                  <a:lnTo>
                    <a:pt x="1182" y="2113"/>
                  </a:lnTo>
                  <a:lnTo>
                    <a:pt x="1189" y="2102"/>
                  </a:lnTo>
                  <a:lnTo>
                    <a:pt x="1196" y="2091"/>
                  </a:lnTo>
                  <a:lnTo>
                    <a:pt x="1202" y="2079"/>
                  </a:lnTo>
                  <a:lnTo>
                    <a:pt x="1209" y="2067"/>
                  </a:lnTo>
                  <a:lnTo>
                    <a:pt x="1216" y="2056"/>
                  </a:lnTo>
                  <a:lnTo>
                    <a:pt x="1222" y="2044"/>
                  </a:lnTo>
                  <a:lnTo>
                    <a:pt x="1229" y="2033"/>
                  </a:lnTo>
                  <a:lnTo>
                    <a:pt x="1236" y="2021"/>
                  </a:lnTo>
                  <a:lnTo>
                    <a:pt x="1242" y="2010"/>
                  </a:lnTo>
                  <a:lnTo>
                    <a:pt x="1249" y="1998"/>
                  </a:lnTo>
                  <a:lnTo>
                    <a:pt x="1255" y="1987"/>
                  </a:lnTo>
                  <a:lnTo>
                    <a:pt x="1261" y="1975"/>
                  </a:lnTo>
                  <a:lnTo>
                    <a:pt x="1268" y="1963"/>
                  </a:lnTo>
                  <a:lnTo>
                    <a:pt x="1274" y="1952"/>
                  </a:lnTo>
                  <a:lnTo>
                    <a:pt x="1280" y="1940"/>
                  </a:lnTo>
                  <a:lnTo>
                    <a:pt x="1286" y="1929"/>
                  </a:lnTo>
                  <a:lnTo>
                    <a:pt x="1293" y="1917"/>
                  </a:lnTo>
                  <a:lnTo>
                    <a:pt x="1299" y="1906"/>
                  </a:lnTo>
                  <a:lnTo>
                    <a:pt x="1305" y="1894"/>
                  </a:lnTo>
                  <a:lnTo>
                    <a:pt x="1311" y="1883"/>
                  </a:lnTo>
                  <a:lnTo>
                    <a:pt x="1317" y="1871"/>
                  </a:lnTo>
                  <a:lnTo>
                    <a:pt x="1323" y="1860"/>
                  </a:lnTo>
                  <a:lnTo>
                    <a:pt x="1329" y="1848"/>
                  </a:lnTo>
                  <a:lnTo>
                    <a:pt x="1335" y="1836"/>
                  </a:lnTo>
                  <a:lnTo>
                    <a:pt x="1341" y="1825"/>
                  </a:lnTo>
                  <a:lnTo>
                    <a:pt x="1347" y="1813"/>
                  </a:lnTo>
                  <a:lnTo>
                    <a:pt x="1353" y="1802"/>
                  </a:lnTo>
                  <a:lnTo>
                    <a:pt x="1359" y="1790"/>
                  </a:lnTo>
                  <a:lnTo>
                    <a:pt x="1364" y="1779"/>
                  </a:lnTo>
                  <a:lnTo>
                    <a:pt x="1370" y="1767"/>
                  </a:lnTo>
                  <a:lnTo>
                    <a:pt x="1376" y="1756"/>
                  </a:lnTo>
                  <a:lnTo>
                    <a:pt x="1381" y="1744"/>
                  </a:lnTo>
                  <a:lnTo>
                    <a:pt x="1387" y="1732"/>
                  </a:lnTo>
                  <a:lnTo>
                    <a:pt x="1393" y="1721"/>
                  </a:lnTo>
                  <a:lnTo>
                    <a:pt x="1398" y="1709"/>
                  </a:lnTo>
                  <a:lnTo>
                    <a:pt x="1404" y="1698"/>
                  </a:lnTo>
                  <a:lnTo>
                    <a:pt x="1410" y="1687"/>
                  </a:lnTo>
                  <a:lnTo>
                    <a:pt x="1415" y="1675"/>
                  </a:lnTo>
                  <a:lnTo>
                    <a:pt x="1421" y="1663"/>
                  </a:lnTo>
                  <a:lnTo>
                    <a:pt x="1426" y="1652"/>
                  </a:lnTo>
                  <a:lnTo>
                    <a:pt x="1432" y="1640"/>
                  </a:lnTo>
                  <a:lnTo>
                    <a:pt x="1437" y="1629"/>
                  </a:lnTo>
                  <a:lnTo>
                    <a:pt x="1443" y="1617"/>
                  </a:lnTo>
                  <a:lnTo>
                    <a:pt x="1448" y="1605"/>
                  </a:lnTo>
                  <a:lnTo>
                    <a:pt x="1453" y="1594"/>
                  </a:lnTo>
                  <a:lnTo>
                    <a:pt x="1459" y="1582"/>
                  </a:lnTo>
                  <a:lnTo>
                    <a:pt x="1464" y="1571"/>
                  </a:lnTo>
                  <a:lnTo>
                    <a:pt x="1470" y="1559"/>
                  </a:lnTo>
                  <a:lnTo>
                    <a:pt x="1475" y="1548"/>
                  </a:lnTo>
                  <a:lnTo>
                    <a:pt x="1480" y="1536"/>
                  </a:lnTo>
                  <a:lnTo>
                    <a:pt x="1485" y="1525"/>
                  </a:lnTo>
                  <a:lnTo>
                    <a:pt x="1491" y="1513"/>
                  </a:lnTo>
                  <a:lnTo>
                    <a:pt x="1496" y="1501"/>
                  </a:lnTo>
                  <a:lnTo>
                    <a:pt x="1501" y="1490"/>
                  </a:lnTo>
                  <a:lnTo>
                    <a:pt x="1506" y="1478"/>
                  </a:lnTo>
                  <a:lnTo>
                    <a:pt x="1511" y="1467"/>
                  </a:lnTo>
                  <a:lnTo>
                    <a:pt x="1516" y="1456"/>
                  </a:lnTo>
                  <a:lnTo>
                    <a:pt x="1522" y="1444"/>
                  </a:lnTo>
                  <a:lnTo>
                    <a:pt x="1527" y="1432"/>
                  </a:lnTo>
                  <a:lnTo>
                    <a:pt x="1532" y="1420"/>
                  </a:lnTo>
                  <a:lnTo>
                    <a:pt x="1537" y="1409"/>
                  </a:lnTo>
                  <a:lnTo>
                    <a:pt x="1542" y="1398"/>
                  </a:lnTo>
                  <a:lnTo>
                    <a:pt x="1547" y="1386"/>
                  </a:lnTo>
                  <a:lnTo>
                    <a:pt x="1552" y="1375"/>
                  </a:lnTo>
                  <a:lnTo>
                    <a:pt x="1558" y="1363"/>
                  </a:lnTo>
                  <a:lnTo>
                    <a:pt x="1563" y="1352"/>
                  </a:lnTo>
                  <a:lnTo>
                    <a:pt x="1568" y="1340"/>
                  </a:lnTo>
                  <a:lnTo>
                    <a:pt x="1573" y="1328"/>
                  </a:lnTo>
                  <a:lnTo>
                    <a:pt x="1578" y="1317"/>
                  </a:lnTo>
                  <a:lnTo>
                    <a:pt x="1582" y="1305"/>
                  </a:lnTo>
                  <a:lnTo>
                    <a:pt x="1588" y="1294"/>
                  </a:lnTo>
                  <a:lnTo>
                    <a:pt x="1593" y="1282"/>
                  </a:lnTo>
                  <a:lnTo>
                    <a:pt x="1598" y="1270"/>
                  </a:lnTo>
                  <a:lnTo>
                    <a:pt x="1603" y="1259"/>
                  </a:lnTo>
                  <a:lnTo>
                    <a:pt x="1608" y="1247"/>
                  </a:lnTo>
                  <a:lnTo>
                    <a:pt x="1612" y="1236"/>
                  </a:lnTo>
                  <a:lnTo>
                    <a:pt x="1618" y="1225"/>
                  </a:lnTo>
                  <a:lnTo>
                    <a:pt x="1622" y="1213"/>
                  </a:lnTo>
                  <a:lnTo>
                    <a:pt x="1627" y="1201"/>
                  </a:lnTo>
                  <a:lnTo>
                    <a:pt x="1632" y="1189"/>
                  </a:lnTo>
                  <a:lnTo>
                    <a:pt x="1637" y="1178"/>
                  </a:lnTo>
                  <a:lnTo>
                    <a:pt x="1642" y="1167"/>
                  </a:lnTo>
                  <a:lnTo>
                    <a:pt x="1647" y="1155"/>
                  </a:lnTo>
                  <a:lnTo>
                    <a:pt x="1652" y="1144"/>
                  </a:lnTo>
                  <a:lnTo>
                    <a:pt x="1657" y="1132"/>
                  </a:lnTo>
                  <a:lnTo>
                    <a:pt x="1661" y="1121"/>
                  </a:lnTo>
                  <a:lnTo>
                    <a:pt x="1666" y="1109"/>
                  </a:lnTo>
                  <a:lnTo>
                    <a:pt x="1671" y="1097"/>
                  </a:lnTo>
                  <a:lnTo>
                    <a:pt x="1676" y="1086"/>
                  </a:lnTo>
                  <a:lnTo>
                    <a:pt x="1680" y="1074"/>
                  </a:lnTo>
                  <a:lnTo>
                    <a:pt x="1686" y="1063"/>
                  </a:lnTo>
                  <a:lnTo>
                    <a:pt x="1690" y="1051"/>
                  </a:lnTo>
                  <a:lnTo>
                    <a:pt x="1695" y="1040"/>
                  </a:lnTo>
                  <a:lnTo>
                    <a:pt x="1700" y="1028"/>
                  </a:lnTo>
                  <a:lnTo>
                    <a:pt x="1705" y="1016"/>
                  </a:lnTo>
                  <a:lnTo>
                    <a:pt x="1710" y="1005"/>
                  </a:lnTo>
                  <a:lnTo>
                    <a:pt x="1714" y="994"/>
                  </a:lnTo>
                  <a:lnTo>
                    <a:pt x="1719" y="982"/>
                  </a:lnTo>
                  <a:lnTo>
                    <a:pt x="1724" y="970"/>
                  </a:lnTo>
                  <a:lnTo>
                    <a:pt x="1729" y="958"/>
                  </a:lnTo>
                  <a:lnTo>
                    <a:pt x="1733" y="947"/>
                  </a:lnTo>
                  <a:lnTo>
                    <a:pt x="1738" y="936"/>
                  </a:lnTo>
                  <a:lnTo>
                    <a:pt x="1743" y="924"/>
                  </a:lnTo>
                  <a:lnTo>
                    <a:pt x="1748" y="913"/>
                  </a:lnTo>
                  <a:lnTo>
                    <a:pt x="1752" y="901"/>
                  </a:lnTo>
                  <a:lnTo>
                    <a:pt x="1757" y="890"/>
                  </a:lnTo>
                  <a:lnTo>
                    <a:pt x="1761" y="878"/>
                  </a:lnTo>
                  <a:lnTo>
                    <a:pt x="1766" y="866"/>
                  </a:lnTo>
                  <a:lnTo>
                    <a:pt x="1771" y="855"/>
                  </a:lnTo>
                  <a:lnTo>
                    <a:pt x="1776" y="843"/>
                  </a:lnTo>
                  <a:lnTo>
                    <a:pt x="1780" y="832"/>
                  </a:lnTo>
                  <a:lnTo>
                    <a:pt x="1785" y="821"/>
                  </a:lnTo>
                  <a:lnTo>
                    <a:pt x="1789" y="809"/>
                  </a:lnTo>
                  <a:lnTo>
                    <a:pt x="1794" y="797"/>
                  </a:lnTo>
                  <a:lnTo>
                    <a:pt x="1799" y="785"/>
                  </a:lnTo>
                  <a:lnTo>
                    <a:pt x="1803" y="774"/>
                  </a:lnTo>
                  <a:lnTo>
                    <a:pt x="1808" y="763"/>
                  </a:lnTo>
                  <a:lnTo>
                    <a:pt x="1813" y="751"/>
                  </a:lnTo>
                  <a:lnTo>
                    <a:pt x="1817" y="739"/>
                  </a:lnTo>
                  <a:lnTo>
                    <a:pt x="1822" y="728"/>
                  </a:lnTo>
                  <a:lnTo>
                    <a:pt x="1827" y="716"/>
                  </a:lnTo>
                  <a:lnTo>
                    <a:pt x="1831" y="705"/>
                  </a:lnTo>
                  <a:lnTo>
                    <a:pt x="1835" y="693"/>
                  </a:lnTo>
                  <a:lnTo>
                    <a:pt x="1840" y="682"/>
                  </a:lnTo>
                  <a:lnTo>
                    <a:pt x="1845" y="670"/>
                  </a:lnTo>
                  <a:lnTo>
                    <a:pt x="1849" y="658"/>
                  </a:lnTo>
                  <a:lnTo>
                    <a:pt x="1854" y="647"/>
                  </a:lnTo>
                  <a:lnTo>
                    <a:pt x="1858" y="635"/>
                  </a:lnTo>
                  <a:lnTo>
                    <a:pt x="1863" y="624"/>
                  </a:lnTo>
                  <a:lnTo>
                    <a:pt x="1867" y="612"/>
                  </a:lnTo>
                  <a:lnTo>
                    <a:pt x="1872" y="601"/>
                  </a:lnTo>
                  <a:lnTo>
                    <a:pt x="1876" y="590"/>
                  </a:lnTo>
                  <a:lnTo>
                    <a:pt x="1881" y="578"/>
                  </a:lnTo>
                  <a:lnTo>
                    <a:pt x="1885" y="566"/>
                  </a:lnTo>
                  <a:lnTo>
                    <a:pt x="1889" y="554"/>
                  </a:lnTo>
                  <a:lnTo>
                    <a:pt x="1894" y="543"/>
                  </a:lnTo>
                  <a:lnTo>
                    <a:pt x="1898" y="532"/>
                  </a:lnTo>
                  <a:lnTo>
                    <a:pt x="1903" y="520"/>
                  </a:lnTo>
                  <a:lnTo>
                    <a:pt x="1907" y="509"/>
                  </a:lnTo>
                  <a:lnTo>
                    <a:pt x="1912" y="497"/>
                  </a:lnTo>
                  <a:lnTo>
                    <a:pt x="1916" y="485"/>
                  </a:lnTo>
                  <a:lnTo>
                    <a:pt x="1920" y="474"/>
                  </a:lnTo>
                  <a:lnTo>
                    <a:pt x="1925" y="462"/>
                  </a:lnTo>
                  <a:lnTo>
                    <a:pt x="1929" y="451"/>
                  </a:lnTo>
                  <a:lnTo>
                    <a:pt x="1933" y="439"/>
                  </a:lnTo>
                  <a:lnTo>
                    <a:pt x="1937" y="427"/>
                  </a:lnTo>
                  <a:lnTo>
                    <a:pt x="1942" y="416"/>
                  </a:lnTo>
                  <a:lnTo>
                    <a:pt x="1946" y="404"/>
                  </a:lnTo>
                  <a:lnTo>
                    <a:pt x="1950" y="393"/>
                  </a:lnTo>
                  <a:lnTo>
                    <a:pt x="1955" y="381"/>
                  </a:lnTo>
                  <a:lnTo>
                    <a:pt x="1959" y="370"/>
                  </a:lnTo>
                  <a:lnTo>
                    <a:pt x="1963" y="359"/>
                  </a:lnTo>
                  <a:lnTo>
                    <a:pt x="1967" y="347"/>
                  </a:lnTo>
                  <a:lnTo>
                    <a:pt x="1972" y="335"/>
                  </a:lnTo>
                  <a:lnTo>
                    <a:pt x="1976" y="323"/>
                  </a:lnTo>
                  <a:lnTo>
                    <a:pt x="1980" y="312"/>
                  </a:lnTo>
                  <a:lnTo>
                    <a:pt x="1984" y="301"/>
                  </a:lnTo>
                  <a:lnTo>
                    <a:pt x="1987" y="289"/>
                  </a:lnTo>
                  <a:lnTo>
                    <a:pt x="1992" y="278"/>
                  </a:lnTo>
                  <a:lnTo>
                    <a:pt x="1996" y="266"/>
                  </a:lnTo>
                  <a:lnTo>
                    <a:pt x="2000" y="254"/>
                  </a:lnTo>
                  <a:lnTo>
                    <a:pt x="2004" y="243"/>
                  </a:lnTo>
                  <a:lnTo>
                    <a:pt x="2008" y="231"/>
                  </a:lnTo>
                  <a:lnTo>
                    <a:pt x="2012" y="220"/>
                  </a:lnTo>
                  <a:lnTo>
                    <a:pt x="2016" y="208"/>
                  </a:lnTo>
                  <a:lnTo>
                    <a:pt x="2019" y="197"/>
                  </a:lnTo>
                  <a:lnTo>
                    <a:pt x="2024" y="185"/>
                  </a:lnTo>
                  <a:lnTo>
                    <a:pt x="2027" y="174"/>
                  </a:lnTo>
                  <a:lnTo>
                    <a:pt x="2031" y="162"/>
                  </a:lnTo>
                  <a:lnTo>
                    <a:pt x="2035" y="150"/>
                  </a:lnTo>
                  <a:lnTo>
                    <a:pt x="2039" y="139"/>
                  </a:lnTo>
                  <a:lnTo>
                    <a:pt x="2043" y="127"/>
                  </a:lnTo>
                  <a:lnTo>
                    <a:pt x="2046" y="116"/>
                  </a:lnTo>
                  <a:lnTo>
                    <a:pt x="2050" y="104"/>
                  </a:lnTo>
                  <a:lnTo>
                    <a:pt x="2054" y="92"/>
                  </a:lnTo>
                  <a:lnTo>
                    <a:pt x="2057" y="81"/>
                  </a:lnTo>
                  <a:lnTo>
                    <a:pt x="2061" y="70"/>
                  </a:lnTo>
                  <a:lnTo>
                    <a:pt x="2065" y="58"/>
                  </a:lnTo>
                  <a:lnTo>
                    <a:pt x="2068" y="47"/>
                  </a:lnTo>
                  <a:lnTo>
                    <a:pt x="2072" y="35"/>
                  </a:lnTo>
                  <a:lnTo>
                    <a:pt x="2075" y="23"/>
                  </a:lnTo>
                  <a:lnTo>
                    <a:pt x="2078" y="12"/>
                  </a:lnTo>
                  <a:lnTo>
                    <a:pt x="2082" y="0"/>
                  </a:lnTo>
                  <a:lnTo>
                    <a:pt x="2866" y="0"/>
                  </a:lnTo>
                  <a:lnTo>
                    <a:pt x="2866" y="12"/>
                  </a:lnTo>
                  <a:lnTo>
                    <a:pt x="2866" y="23"/>
                  </a:lnTo>
                  <a:lnTo>
                    <a:pt x="2866" y="35"/>
                  </a:lnTo>
                  <a:lnTo>
                    <a:pt x="2866" y="47"/>
                  </a:lnTo>
                  <a:lnTo>
                    <a:pt x="2866" y="58"/>
                  </a:lnTo>
                  <a:lnTo>
                    <a:pt x="2866" y="70"/>
                  </a:lnTo>
                  <a:lnTo>
                    <a:pt x="2866" y="81"/>
                  </a:lnTo>
                  <a:lnTo>
                    <a:pt x="2866" y="92"/>
                  </a:lnTo>
                  <a:lnTo>
                    <a:pt x="2866" y="104"/>
                  </a:lnTo>
                  <a:lnTo>
                    <a:pt x="2866" y="116"/>
                  </a:lnTo>
                  <a:lnTo>
                    <a:pt x="2866" y="127"/>
                  </a:lnTo>
                  <a:lnTo>
                    <a:pt x="2866" y="139"/>
                  </a:lnTo>
                  <a:lnTo>
                    <a:pt x="2866" y="150"/>
                  </a:lnTo>
                  <a:lnTo>
                    <a:pt x="2866" y="162"/>
                  </a:lnTo>
                  <a:lnTo>
                    <a:pt x="2866" y="174"/>
                  </a:lnTo>
                  <a:lnTo>
                    <a:pt x="2866" y="185"/>
                  </a:lnTo>
                  <a:lnTo>
                    <a:pt x="2866" y="197"/>
                  </a:lnTo>
                  <a:lnTo>
                    <a:pt x="2866" y="208"/>
                  </a:lnTo>
                  <a:lnTo>
                    <a:pt x="2866" y="220"/>
                  </a:lnTo>
                  <a:lnTo>
                    <a:pt x="2866" y="231"/>
                  </a:lnTo>
                  <a:lnTo>
                    <a:pt x="2866" y="243"/>
                  </a:lnTo>
                  <a:lnTo>
                    <a:pt x="2866" y="254"/>
                  </a:lnTo>
                  <a:lnTo>
                    <a:pt x="2866" y="266"/>
                  </a:lnTo>
                  <a:lnTo>
                    <a:pt x="2866" y="278"/>
                  </a:lnTo>
                  <a:lnTo>
                    <a:pt x="2866" y="289"/>
                  </a:lnTo>
                  <a:lnTo>
                    <a:pt x="2866" y="301"/>
                  </a:lnTo>
                  <a:lnTo>
                    <a:pt x="2866" y="312"/>
                  </a:lnTo>
                  <a:lnTo>
                    <a:pt x="2866" y="323"/>
                  </a:lnTo>
                  <a:lnTo>
                    <a:pt x="2866" y="335"/>
                  </a:lnTo>
                  <a:lnTo>
                    <a:pt x="2866" y="347"/>
                  </a:lnTo>
                  <a:lnTo>
                    <a:pt x="2866" y="359"/>
                  </a:lnTo>
                  <a:lnTo>
                    <a:pt x="2866" y="370"/>
                  </a:lnTo>
                  <a:lnTo>
                    <a:pt x="2866" y="381"/>
                  </a:lnTo>
                  <a:lnTo>
                    <a:pt x="2866" y="393"/>
                  </a:lnTo>
                  <a:lnTo>
                    <a:pt x="2866" y="404"/>
                  </a:lnTo>
                  <a:lnTo>
                    <a:pt x="2866" y="416"/>
                  </a:lnTo>
                  <a:lnTo>
                    <a:pt x="2866" y="427"/>
                  </a:lnTo>
                  <a:lnTo>
                    <a:pt x="2866" y="439"/>
                  </a:lnTo>
                  <a:lnTo>
                    <a:pt x="2866" y="451"/>
                  </a:lnTo>
                  <a:lnTo>
                    <a:pt x="2866" y="462"/>
                  </a:lnTo>
                  <a:lnTo>
                    <a:pt x="2866" y="474"/>
                  </a:lnTo>
                  <a:lnTo>
                    <a:pt x="2866" y="485"/>
                  </a:lnTo>
                  <a:lnTo>
                    <a:pt x="2866" y="497"/>
                  </a:lnTo>
                  <a:lnTo>
                    <a:pt x="2866" y="509"/>
                  </a:lnTo>
                  <a:lnTo>
                    <a:pt x="2866" y="520"/>
                  </a:lnTo>
                  <a:lnTo>
                    <a:pt x="2866" y="532"/>
                  </a:lnTo>
                  <a:lnTo>
                    <a:pt x="2866" y="543"/>
                  </a:lnTo>
                  <a:lnTo>
                    <a:pt x="2866" y="554"/>
                  </a:lnTo>
                  <a:lnTo>
                    <a:pt x="2866" y="566"/>
                  </a:lnTo>
                  <a:lnTo>
                    <a:pt x="2866" y="578"/>
                  </a:lnTo>
                  <a:lnTo>
                    <a:pt x="2866" y="590"/>
                  </a:lnTo>
                  <a:lnTo>
                    <a:pt x="2866" y="601"/>
                  </a:lnTo>
                  <a:lnTo>
                    <a:pt x="2866" y="612"/>
                  </a:lnTo>
                  <a:lnTo>
                    <a:pt x="2866" y="624"/>
                  </a:lnTo>
                  <a:lnTo>
                    <a:pt x="2866" y="635"/>
                  </a:lnTo>
                  <a:lnTo>
                    <a:pt x="2866" y="647"/>
                  </a:lnTo>
                  <a:lnTo>
                    <a:pt x="2866" y="658"/>
                  </a:lnTo>
                  <a:lnTo>
                    <a:pt x="2866" y="670"/>
                  </a:lnTo>
                  <a:lnTo>
                    <a:pt x="2866" y="682"/>
                  </a:lnTo>
                  <a:lnTo>
                    <a:pt x="2866" y="693"/>
                  </a:lnTo>
                  <a:lnTo>
                    <a:pt x="2866" y="705"/>
                  </a:lnTo>
                  <a:lnTo>
                    <a:pt x="2866" y="716"/>
                  </a:lnTo>
                  <a:lnTo>
                    <a:pt x="2866" y="728"/>
                  </a:lnTo>
                  <a:lnTo>
                    <a:pt x="2866" y="739"/>
                  </a:lnTo>
                  <a:lnTo>
                    <a:pt x="2866" y="751"/>
                  </a:lnTo>
                  <a:lnTo>
                    <a:pt x="2866" y="763"/>
                  </a:lnTo>
                  <a:lnTo>
                    <a:pt x="2866" y="774"/>
                  </a:lnTo>
                  <a:lnTo>
                    <a:pt x="2866" y="785"/>
                  </a:lnTo>
                  <a:lnTo>
                    <a:pt x="2866" y="797"/>
                  </a:lnTo>
                  <a:lnTo>
                    <a:pt x="2866" y="809"/>
                  </a:lnTo>
                  <a:lnTo>
                    <a:pt x="2866" y="821"/>
                  </a:lnTo>
                  <a:lnTo>
                    <a:pt x="2866" y="832"/>
                  </a:lnTo>
                  <a:lnTo>
                    <a:pt x="2866" y="843"/>
                  </a:lnTo>
                  <a:lnTo>
                    <a:pt x="2866" y="855"/>
                  </a:lnTo>
                  <a:lnTo>
                    <a:pt x="2866" y="866"/>
                  </a:lnTo>
                  <a:lnTo>
                    <a:pt x="2866" y="878"/>
                  </a:lnTo>
                  <a:lnTo>
                    <a:pt x="2866" y="890"/>
                  </a:lnTo>
                  <a:lnTo>
                    <a:pt x="2866" y="901"/>
                  </a:lnTo>
                  <a:lnTo>
                    <a:pt x="2866" y="913"/>
                  </a:lnTo>
                  <a:lnTo>
                    <a:pt x="2866" y="924"/>
                  </a:lnTo>
                  <a:lnTo>
                    <a:pt x="2866" y="936"/>
                  </a:lnTo>
                  <a:lnTo>
                    <a:pt x="2866" y="947"/>
                  </a:lnTo>
                  <a:lnTo>
                    <a:pt x="2866" y="958"/>
                  </a:lnTo>
                  <a:lnTo>
                    <a:pt x="2866" y="970"/>
                  </a:lnTo>
                  <a:lnTo>
                    <a:pt x="2866" y="982"/>
                  </a:lnTo>
                  <a:lnTo>
                    <a:pt x="2866" y="994"/>
                  </a:lnTo>
                  <a:lnTo>
                    <a:pt x="2866" y="1005"/>
                  </a:lnTo>
                  <a:lnTo>
                    <a:pt x="2866" y="1016"/>
                  </a:lnTo>
                  <a:lnTo>
                    <a:pt x="2866" y="1028"/>
                  </a:lnTo>
                  <a:lnTo>
                    <a:pt x="2866" y="1040"/>
                  </a:lnTo>
                  <a:lnTo>
                    <a:pt x="2866" y="1051"/>
                  </a:lnTo>
                  <a:lnTo>
                    <a:pt x="2866" y="1063"/>
                  </a:lnTo>
                  <a:lnTo>
                    <a:pt x="2866" y="1074"/>
                  </a:lnTo>
                  <a:lnTo>
                    <a:pt x="2866" y="1086"/>
                  </a:lnTo>
                  <a:lnTo>
                    <a:pt x="2866" y="1097"/>
                  </a:lnTo>
                  <a:lnTo>
                    <a:pt x="2866" y="1109"/>
                  </a:lnTo>
                  <a:lnTo>
                    <a:pt x="2866" y="1121"/>
                  </a:lnTo>
                  <a:lnTo>
                    <a:pt x="2866" y="1132"/>
                  </a:lnTo>
                  <a:lnTo>
                    <a:pt x="2866" y="1144"/>
                  </a:lnTo>
                  <a:lnTo>
                    <a:pt x="2866" y="1155"/>
                  </a:lnTo>
                  <a:lnTo>
                    <a:pt x="2866" y="1167"/>
                  </a:lnTo>
                  <a:lnTo>
                    <a:pt x="2866" y="1178"/>
                  </a:lnTo>
                  <a:lnTo>
                    <a:pt x="2866" y="1189"/>
                  </a:lnTo>
                  <a:lnTo>
                    <a:pt x="2866" y="1201"/>
                  </a:lnTo>
                  <a:lnTo>
                    <a:pt x="2866" y="1213"/>
                  </a:lnTo>
                  <a:lnTo>
                    <a:pt x="2866" y="1225"/>
                  </a:lnTo>
                  <a:lnTo>
                    <a:pt x="2866" y="1236"/>
                  </a:lnTo>
                  <a:lnTo>
                    <a:pt x="2866" y="1247"/>
                  </a:lnTo>
                  <a:lnTo>
                    <a:pt x="2866" y="1259"/>
                  </a:lnTo>
                  <a:lnTo>
                    <a:pt x="2866" y="1270"/>
                  </a:lnTo>
                  <a:lnTo>
                    <a:pt x="2866" y="1282"/>
                  </a:lnTo>
                  <a:lnTo>
                    <a:pt x="2866" y="1294"/>
                  </a:lnTo>
                  <a:lnTo>
                    <a:pt x="2866" y="1305"/>
                  </a:lnTo>
                  <a:lnTo>
                    <a:pt x="2866" y="1317"/>
                  </a:lnTo>
                  <a:lnTo>
                    <a:pt x="2866" y="1328"/>
                  </a:lnTo>
                  <a:lnTo>
                    <a:pt x="2866" y="1340"/>
                  </a:lnTo>
                  <a:lnTo>
                    <a:pt x="2866" y="1352"/>
                  </a:lnTo>
                  <a:lnTo>
                    <a:pt x="2866" y="1363"/>
                  </a:lnTo>
                  <a:lnTo>
                    <a:pt x="2866" y="1375"/>
                  </a:lnTo>
                  <a:lnTo>
                    <a:pt x="2866" y="1386"/>
                  </a:lnTo>
                  <a:lnTo>
                    <a:pt x="2866" y="1398"/>
                  </a:lnTo>
                  <a:lnTo>
                    <a:pt x="2866" y="1409"/>
                  </a:lnTo>
                  <a:lnTo>
                    <a:pt x="2866" y="1420"/>
                  </a:lnTo>
                  <a:lnTo>
                    <a:pt x="2866" y="1432"/>
                  </a:lnTo>
                  <a:lnTo>
                    <a:pt x="2866" y="1444"/>
                  </a:lnTo>
                  <a:lnTo>
                    <a:pt x="2866" y="1456"/>
                  </a:lnTo>
                  <a:lnTo>
                    <a:pt x="2866" y="1467"/>
                  </a:lnTo>
                  <a:lnTo>
                    <a:pt x="2866" y="1478"/>
                  </a:lnTo>
                  <a:lnTo>
                    <a:pt x="2866" y="1490"/>
                  </a:lnTo>
                  <a:lnTo>
                    <a:pt x="2866" y="1501"/>
                  </a:lnTo>
                  <a:lnTo>
                    <a:pt x="2866" y="1513"/>
                  </a:lnTo>
                  <a:lnTo>
                    <a:pt x="2866" y="1525"/>
                  </a:lnTo>
                  <a:lnTo>
                    <a:pt x="2866" y="1536"/>
                  </a:lnTo>
                  <a:lnTo>
                    <a:pt x="2866" y="1548"/>
                  </a:lnTo>
                  <a:lnTo>
                    <a:pt x="2866" y="1559"/>
                  </a:lnTo>
                  <a:lnTo>
                    <a:pt x="2866" y="1571"/>
                  </a:lnTo>
                  <a:lnTo>
                    <a:pt x="2866" y="1582"/>
                  </a:lnTo>
                  <a:lnTo>
                    <a:pt x="2866" y="1594"/>
                  </a:lnTo>
                  <a:lnTo>
                    <a:pt x="2866" y="1605"/>
                  </a:lnTo>
                  <a:lnTo>
                    <a:pt x="2866" y="1617"/>
                  </a:lnTo>
                  <a:lnTo>
                    <a:pt x="2866" y="1629"/>
                  </a:lnTo>
                  <a:lnTo>
                    <a:pt x="2866" y="1640"/>
                  </a:lnTo>
                  <a:lnTo>
                    <a:pt x="2866" y="1652"/>
                  </a:lnTo>
                  <a:lnTo>
                    <a:pt x="2866" y="1663"/>
                  </a:lnTo>
                  <a:lnTo>
                    <a:pt x="2866" y="1675"/>
                  </a:lnTo>
                  <a:lnTo>
                    <a:pt x="2866" y="1687"/>
                  </a:lnTo>
                  <a:lnTo>
                    <a:pt x="2866" y="1698"/>
                  </a:lnTo>
                  <a:lnTo>
                    <a:pt x="2866" y="1709"/>
                  </a:lnTo>
                  <a:lnTo>
                    <a:pt x="2866" y="1721"/>
                  </a:lnTo>
                  <a:lnTo>
                    <a:pt x="2866" y="1732"/>
                  </a:lnTo>
                  <a:lnTo>
                    <a:pt x="2866" y="1744"/>
                  </a:lnTo>
                  <a:lnTo>
                    <a:pt x="2866" y="1756"/>
                  </a:lnTo>
                  <a:lnTo>
                    <a:pt x="2866" y="1767"/>
                  </a:lnTo>
                  <a:lnTo>
                    <a:pt x="2866" y="1779"/>
                  </a:lnTo>
                  <a:lnTo>
                    <a:pt x="2866" y="1790"/>
                  </a:lnTo>
                  <a:lnTo>
                    <a:pt x="2866" y="1802"/>
                  </a:lnTo>
                  <a:lnTo>
                    <a:pt x="2866" y="1813"/>
                  </a:lnTo>
                  <a:lnTo>
                    <a:pt x="2866" y="1825"/>
                  </a:lnTo>
                  <a:lnTo>
                    <a:pt x="2866" y="1836"/>
                  </a:lnTo>
                  <a:lnTo>
                    <a:pt x="2866" y="1848"/>
                  </a:lnTo>
                  <a:lnTo>
                    <a:pt x="2866" y="1860"/>
                  </a:lnTo>
                  <a:lnTo>
                    <a:pt x="2866" y="1871"/>
                  </a:lnTo>
                  <a:lnTo>
                    <a:pt x="2866" y="1883"/>
                  </a:lnTo>
                  <a:lnTo>
                    <a:pt x="2866" y="1894"/>
                  </a:lnTo>
                  <a:lnTo>
                    <a:pt x="2866" y="1906"/>
                  </a:lnTo>
                  <a:lnTo>
                    <a:pt x="2866" y="1917"/>
                  </a:lnTo>
                  <a:lnTo>
                    <a:pt x="2866" y="1929"/>
                  </a:lnTo>
                  <a:lnTo>
                    <a:pt x="2866" y="1940"/>
                  </a:lnTo>
                  <a:lnTo>
                    <a:pt x="2866" y="1952"/>
                  </a:lnTo>
                  <a:lnTo>
                    <a:pt x="2866" y="1963"/>
                  </a:lnTo>
                  <a:lnTo>
                    <a:pt x="2866" y="1975"/>
                  </a:lnTo>
                  <a:lnTo>
                    <a:pt x="2866" y="1987"/>
                  </a:lnTo>
                  <a:lnTo>
                    <a:pt x="2866" y="1998"/>
                  </a:lnTo>
                  <a:lnTo>
                    <a:pt x="2866" y="2010"/>
                  </a:lnTo>
                  <a:lnTo>
                    <a:pt x="2866" y="2021"/>
                  </a:lnTo>
                  <a:lnTo>
                    <a:pt x="2866" y="2033"/>
                  </a:lnTo>
                  <a:lnTo>
                    <a:pt x="2866" y="2044"/>
                  </a:lnTo>
                  <a:lnTo>
                    <a:pt x="2866" y="2056"/>
                  </a:lnTo>
                  <a:lnTo>
                    <a:pt x="2866" y="2067"/>
                  </a:lnTo>
                  <a:lnTo>
                    <a:pt x="2866" y="2079"/>
                  </a:lnTo>
                  <a:lnTo>
                    <a:pt x="2866" y="2091"/>
                  </a:lnTo>
                  <a:lnTo>
                    <a:pt x="2866" y="2102"/>
                  </a:lnTo>
                  <a:lnTo>
                    <a:pt x="2866" y="2113"/>
                  </a:lnTo>
                  <a:lnTo>
                    <a:pt x="2866" y="2125"/>
                  </a:lnTo>
                  <a:lnTo>
                    <a:pt x="2866" y="2136"/>
                  </a:lnTo>
                  <a:lnTo>
                    <a:pt x="2866" y="2148"/>
                  </a:lnTo>
                  <a:lnTo>
                    <a:pt x="2866" y="2160"/>
                  </a:lnTo>
                  <a:lnTo>
                    <a:pt x="2866" y="2171"/>
                  </a:lnTo>
                  <a:lnTo>
                    <a:pt x="2866" y="2183"/>
                  </a:lnTo>
                  <a:lnTo>
                    <a:pt x="2866" y="2194"/>
                  </a:lnTo>
                  <a:lnTo>
                    <a:pt x="2866" y="2206"/>
                  </a:lnTo>
                  <a:lnTo>
                    <a:pt x="2866" y="2218"/>
                  </a:lnTo>
                  <a:lnTo>
                    <a:pt x="2866" y="2229"/>
                  </a:lnTo>
                  <a:lnTo>
                    <a:pt x="2866" y="2241"/>
                  </a:lnTo>
                  <a:lnTo>
                    <a:pt x="2866" y="2252"/>
                  </a:lnTo>
                  <a:lnTo>
                    <a:pt x="2866" y="2264"/>
                  </a:lnTo>
                  <a:lnTo>
                    <a:pt x="2866" y="2275"/>
                  </a:lnTo>
                  <a:lnTo>
                    <a:pt x="2866" y="2287"/>
                  </a:lnTo>
                  <a:lnTo>
                    <a:pt x="2866" y="2298"/>
                  </a:lnTo>
                  <a:lnTo>
                    <a:pt x="2866" y="2310"/>
                  </a:lnTo>
                  <a:lnTo>
                    <a:pt x="2866" y="2322"/>
                  </a:lnTo>
                  <a:lnTo>
                    <a:pt x="2866" y="2333"/>
                  </a:lnTo>
                  <a:lnTo>
                    <a:pt x="2866" y="2344"/>
                  </a:lnTo>
                  <a:lnTo>
                    <a:pt x="2866" y="2356"/>
                  </a:lnTo>
                  <a:lnTo>
                    <a:pt x="2866" y="2367"/>
                  </a:lnTo>
                  <a:lnTo>
                    <a:pt x="2866" y="2379"/>
                  </a:lnTo>
                  <a:lnTo>
                    <a:pt x="2866" y="2391"/>
                  </a:lnTo>
                  <a:lnTo>
                    <a:pt x="2866" y="2402"/>
                  </a:lnTo>
                  <a:lnTo>
                    <a:pt x="2866" y="2414"/>
                  </a:lnTo>
                  <a:lnTo>
                    <a:pt x="2866" y="2425"/>
                  </a:lnTo>
                  <a:lnTo>
                    <a:pt x="2866" y="2437"/>
                  </a:lnTo>
                  <a:lnTo>
                    <a:pt x="2866" y="2448"/>
                  </a:lnTo>
                  <a:lnTo>
                    <a:pt x="2866" y="2460"/>
                  </a:lnTo>
                  <a:lnTo>
                    <a:pt x="2866" y="2472"/>
                  </a:lnTo>
                  <a:lnTo>
                    <a:pt x="2866" y="2483"/>
                  </a:lnTo>
                  <a:lnTo>
                    <a:pt x="2866" y="2495"/>
                  </a:lnTo>
                  <a:lnTo>
                    <a:pt x="2866" y="2506"/>
                  </a:lnTo>
                  <a:lnTo>
                    <a:pt x="2866" y="2518"/>
                  </a:lnTo>
                  <a:lnTo>
                    <a:pt x="2866" y="2530"/>
                  </a:lnTo>
                  <a:lnTo>
                    <a:pt x="2866" y="2541"/>
                  </a:lnTo>
                  <a:lnTo>
                    <a:pt x="2866" y="2553"/>
                  </a:lnTo>
                  <a:lnTo>
                    <a:pt x="2866" y="2564"/>
                  </a:lnTo>
                  <a:lnTo>
                    <a:pt x="2866" y="2575"/>
                  </a:lnTo>
                  <a:lnTo>
                    <a:pt x="2866" y="2587"/>
                  </a:lnTo>
                  <a:lnTo>
                    <a:pt x="2866" y="2598"/>
                  </a:lnTo>
                  <a:lnTo>
                    <a:pt x="2866" y="2610"/>
                  </a:lnTo>
                  <a:lnTo>
                    <a:pt x="2866" y="2622"/>
                  </a:lnTo>
                  <a:lnTo>
                    <a:pt x="2866" y="2633"/>
                  </a:lnTo>
                  <a:lnTo>
                    <a:pt x="2866" y="2645"/>
                  </a:lnTo>
                  <a:lnTo>
                    <a:pt x="2866" y="2656"/>
                  </a:lnTo>
                  <a:lnTo>
                    <a:pt x="2866" y="2668"/>
                  </a:lnTo>
                  <a:lnTo>
                    <a:pt x="2866" y="2679"/>
                  </a:lnTo>
                  <a:lnTo>
                    <a:pt x="2866" y="2691"/>
                  </a:lnTo>
                  <a:lnTo>
                    <a:pt x="2866" y="2703"/>
                  </a:lnTo>
                  <a:lnTo>
                    <a:pt x="2866" y="2714"/>
                  </a:lnTo>
                  <a:lnTo>
                    <a:pt x="2866" y="2726"/>
                  </a:lnTo>
                  <a:lnTo>
                    <a:pt x="2866" y="2737"/>
                  </a:lnTo>
                  <a:lnTo>
                    <a:pt x="2866" y="2749"/>
                  </a:lnTo>
                  <a:lnTo>
                    <a:pt x="2866" y="2760"/>
                  </a:lnTo>
                  <a:lnTo>
                    <a:pt x="2866" y="2772"/>
                  </a:lnTo>
                  <a:lnTo>
                    <a:pt x="2866" y="2783"/>
                  </a:lnTo>
                  <a:lnTo>
                    <a:pt x="2866" y="2795"/>
                  </a:lnTo>
                  <a:lnTo>
                    <a:pt x="2866" y="2806"/>
                  </a:lnTo>
                  <a:lnTo>
                    <a:pt x="2866" y="2818"/>
                  </a:lnTo>
                  <a:lnTo>
                    <a:pt x="2866" y="2829"/>
                  </a:lnTo>
                  <a:lnTo>
                    <a:pt x="2866" y="2841"/>
                  </a:lnTo>
                  <a:lnTo>
                    <a:pt x="2866" y="2853"/>
                  </a:lnTo>
                  <a:lnTo>
                    <a:pt x="2866" y="2864"/>
                  </a:lnTo>
                  <a:lnTo>
                    <a:pt x="2866" y="2876"/>
                  </a:lnTo>
                  <a:lnTo>
                    <a:pt x="2866" y="2887"/>
                  </a:lnTo>
                  <a:lnTo>
                    <a:pt x="2866" y="2899"/>
                  </a:lnTo>
                  <a:lnTo>
                    <a:pt x="2866" y="2910"/>
                  </a:lnTo>
                  <a:lnTo>
                    <a:pt x="2866" y="2922"/>
                  </a:lnTo>
                  <a:lnTo>
                    <a:pt x="2866" y="2934"/>
                  </a:lnTo>
                  <a:lnTo>
                    <a:pt x="2866" y="2945"/>
                  </a:lnTo>
                  <a:lnTo>
                    <a:pt x="2866" y="2957"/>
                  </a:lnTo>
                  <a:lnTo>
                    <a:pt x="2866" y="2968"/>
                  </a:lnTo>
                  <a:lnTo>
                    <a:pt x="2866" y="2979"/>
                  </a:lnTo>
                  <a:lnTo>
                    <a:pt x="2866" y="2991"/>
                  </a:lnTo>
                  <a:lnTo>
                    <a:pt x="2866" y="3003"/>
                  </a:lnTo>
                  <a:lnTo>
                    <a:pt x="2866" y="3014"/>
                  </a:lnTo>
                  <a:lnTo>
                    <a:pt x="2866" y="3026"/>
                  </a:lnTo>
                  <a:lnTo>
                    <a:pt x="2866" y="3037"/>
                  </a:lnTo>
                  <a:lnTo>
                    <a:pt x="2866" y="3049"/>
                  </a:lnTo>
                  <a:lnTo>
                    <a:pt x="2866" y="3061"/>
                  </a:lnTo>
                  <a:lnTo>
                    <a:pt x="2866" y="3072"/>
                  </a:lnTo>
                  <a:lnTo>
                    <a:pt x="2866" y="3084"/>
                  </a:lnTo>
                  <a:lnTo>
                    <a:pt x="2866" y="3095"/>
                  </a:lnTo>
                  <a:lnTo>
                    <a:pt x="2866" y="3107"/>
                  </a:lnTo>
                  <a:lnTo>
                    <a:pt x="2866" y="3118"/>
                  </a:lnTo>
                  <a:lnTo>
                    <a:pt x="2866" y="3130"/>
                  </a:lnTo>
                  <a:lnTo>
                    <a:pt x="2866" y="3141"/>
                  </a:lnTo>
                  <a:lnTo>
                    <a:pt x="2866" y="3153"/>
                  </a:lnTo>
                  <a:lnTo>
                    <a:pt x="2866" y="3165"/>
                  </a:lnTo>
                  <a:lnTo>
                    <a:pt x="2866" y="3176"/>
                  </a:lnTo>
                  <a:lnTo>
                    <a:pt x="2866" y="3188"/>
                  </a:lnTo>
                  <a:lnTo>
                    <a:pt x="2866" y="3199"/>
                  </a:lnTo>
                  <a:lnTo>
                    <a:pt x="2866" y="3210"/>
                  </a:lnTo>
                  <a:lnTo>
                    <a:pt x="2866" y="3222"/>
                  </a:lnTo>
                  <a:lnTo>
                    <a:pt x="2866" y="3234"/>
                  </a:lnTo>
                  <a:lnTo>
                    <a:pt x="2866" y="3245"/>
                  </a:lnTo>
                  <a:lnTo>
                    <a:pt x="2866" y="3257"/>
                  </a:lnTo>
                  <a:lnTo>
                    <a:pt x="2866" y="3268"/>
                  </a:lnTo>
                  <a:lnTo>
                    <a:pt x="2866" y="3280"/>
                  </a:lnTo>
                  <a:lnTo>
                    <a:pt x="2866" y="3291"/>
                  </a:lnTo>
                  <a:lnTo>
                    <a:pt x="2866" y="3303"/>
                  </a:lnTo>
                  <a:lnTo>
                    <a:pt x="2866" y="3314"/>
                  </a:lnTo>
                  <a:lnTo>
                    <a:pt x="0" y="3314"/>
                  </a:lnTo>
                  <a:close/>
                </a:path>
              </a:pathLst>
            </a:custGeom>
            <a:noFill/>
            <a:ln w="1588" cap="rnd">
              <a:solidFill>
                <a:srgbClr val="FDF3E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55" name="Line 14">
              <a:extLst>
                <a:ext uri="{FF2B5EF4-FFF2-40B4-BE49-F238E27FC236}">
                  <a16:creationId xmlns:a16="http://schemas.microsoft.com/office/drawing/2014/main" xmlns="" id="{655B30AE-6BC8-4DDF-B9DC-F02AA43AA3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276" y="482601"/>
              <a:ext cx="5505450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56" name="Line 15">
              <a:extLst>
                <a:ext uri="{FF2B5EF4-FFF2-40B4-BE49-F238E27FC236}">
                  <a16:creationId xmlns:a16="http://schemas.microsoft.com/office/drawing/2014/main" xmlns="" id="{7F8D8C71-89B5-4356-9844-9A0E7CB5B2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24726" y="482601"/>
              <a:ext cx="0" cy="549910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57" name="Line 16">
              <a:extLst>
                <a:ext uri="{FF2B5EF4-FFF2-40B4-BE49-F238E27FC236}">
                  <a16:creationId xmlns:a16="http://schemas.microsoft.com/office/drawing/2014/main" xmlns="" id="{F57FDA4F-E3ED-4F62-B9FC-238E0DE152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19276" y="5981701"/>
              <a:ext cx="5505450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58" name="Line 18">
              <a:extLst>
                <a:ext uri="{FF2B5EF4-FFF2-40B4-BE49-F238E27FC236}">
                  <a16:creationId xmlns:a16="http://schemas.microsoft.com/office/drawing/2014/main" xmlns="" id="{AF3FC61A-C04D-4DE6-B25E-DA4CD64582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5639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59" name="Line 19">
              <a:extLst>
                <a:ext uri="{FF2B5EF4-FFF2-40B4-BE49-F238E27FC236}">
                  <a16:creationId xmlns:a16="http://schemas.microsoft.com/office/drawing/2014/main" xmlns="" id="{7D80D246-CDD9-4F43-B4B1-1C5356C440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2001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60" name="Line 20">
              <a:extLst>
                <a:ext uri="{FF2B5EF4-FFF2-40B4-BE49-F238E27FC236}">
                  <a16:creationId xmlns:a16="http://schemas.microsoft.com/office/drawing/2014/main" xmlns="" id="{E7ED4DF2-4B76-4EA2-BC52-B274BAE22D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48364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61" name="Line 21">
              <a:extLst>
                <a:ext uri="{FF2B5EF4-FFF2-40B4-BE49-F238E27FC236}">
                  <a16:creationId xmlns:a16="http://schemas.microsoft.com/office/drawing/2014/main" xmlns="" id="{34D63BD8-654E-4E0A-BCA8-93C6078577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24726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62" name="Line 23">
              <a:extLst>
                <a:ext uri="{FF2B5EF4-FFF2-40B4-BE49-F238E27FC236}">
                  <a16:creationId xmlns:a16="http://schemas.microsoft.com/office/drawing/2014/main" xmlns="" id="{8A77F7AB-0EC9-4603-9AD2-69848F51F2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95639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63" name="Line 24">
              <a:extLst>
                <a:ext uri="{FF2B5EF4-FFF2-40B4-BE49-F238E27FC236}">
                  <a16:creationId xmlns:a16="http://schemas.microsoft.com/office/drawing/2014/main" xmlns="" id="{1EFE9A80-EB8F-473F-B6C5-706E0F123E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72001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64" name="Line 25">
              <a:extLst>
                <a:ext uri="{FF2B5EF4-FFF2-40B4-BE49-F238E27FC236}">
                  <a16:creationId xmlns:a16="http://schemas.microsoft.com/office/drawing/2014/main" xmlns="" id="{802D7799-7C45-439C-9F6C-0CE56A4DC6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48364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65" name="Line 26">
              <a:extLst>
                <a:ext uri="{FF2B5EF4-FFF2-40B4-BE49-F238E27FC236}">
                  <a16:creationId xmlns:a16="http://schemas.microsoft.com/office/drawing/2014/main" xmlns="" id="{9B305217-D861-4D59-8602-E006324450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24726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66" name="Line 27">
              <a:extLst>
                <a:ext uri="{FF2B5EF4-FFF2-40B4-BE49-F238E27FC236}">
                  <a16:creationId xmlns:a16="http://schemas.microsoft.com/office/drawing/2014/main" xmlns="" id="{14508C13-CD11-40ED-85F3-3B148213FD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59817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67" name="Line 28">
              <a:extLst>
                <a:ext uri="{FF2B5EF4-FFF2-40B4-BE49-F238E27FC236}">
                  <a16:creationId xmlns:a16="http://schemas.microsoft.com/office/drawing/2014/main" xmlns="" id="{D800F78C-FEBB-4CDB-9CF0-D8A47C5546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506571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68" name="Line 29">
              <a:extLst>
                <a:ext uri="{FF2B5EF4-FFF2-40B4-BE49-F238E27FC236}">
                  <a16:creationId xmlns:a16="http://schemas.microsoft.com/office/drawing/2014/main" xmlns="" id="{EF899FCE-CAC6-4AA2-95A6-0DF8D66277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4149726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69" name="Line 30">
              <a:extLst>
                <a:ext uri="{FF2B5EF4-FFF2-40B4-BE49-F238E27FC236}">
                  <a16:creationId xmlns:a16="http://schemas.microsoft.com/office/drawing/2014/main" xmlns="" id="{0CE7A9E4-AE28-4DF8-BD02-4F02D1B151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323215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70" name="Line 31">
              <a:extLst>
                <a:ext uri="{FF2B5EF4-FFF2-40B4-BE49-F238E27FC236}">
                  <a16:creationId xmlns:a16="http://schemas.microsoft.com/office/drawing/2014/main" xmlns="" id="{4EB7ABCC-F853-4CE7-B92B-1FD733AFB5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231616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71" name="Line 32">
              <a:extLst>
                <a:ext uri="{FF2B5EF4-FFF2-40B4-BE49-F238E27FC236}">
                  <a16:creationId xmlns:a16="http://schemas.microsoft.com/office/drawing/2014/main" xmlns="" id="{A5EC05E3-E92F-4690-A7AF-5645C09D1F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1398588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72" name="Line 33">
              <a:extLst>
                <a:ext uri="{FF2B5EF4-FFF2-40B4-BE49-F238E27FC236}">
                  <a16:creationId xmlns:a16="http://schemas.microsoft.com/office/drawing/2014/main" xmlns="" id="{1EEBDAA0-FBDA-40DF-9F1E-CAA69C982D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4826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73" name="Rectangle 49">
              <a:extLst>
                <a:ext uri="{FF2B5EF4-FFF2-40B4-BE49-F238E27FC236}">
                  <a16:creationId xmlns:a16="http://schemas.microsoft.com/office/drawing/2014/main" xmlns="" id="{AF357B01-77C2-4584-A88B-679C8803A2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0901" y="6016626"/>
              <a:ext cx="228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–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74" name="Rectangle 50">
              <a:extLst>
                <a:ext uri="{FF2B5EF4-FFF2-40B4-BE49-F238E27FC236}">
                  <a16:creationId xmlns:a16="http://schemas.microsoft.com/office/drawing/2014/main" xmlns="" id="{B4712469-609B-4108-A8B2-D8FE60EDD0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4726" y="6016626"/>
              <a:ext cx="228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75" name="Line 67">
              <a:extLst>
                <a:ext uri="{FF2B5EF4-FFF2-40B4-BE49-F238E27FC236}">
                  <a16:creationId xmlns:a16="http://schemas.microsoft.com/office/drawing/2014/main" xmlns="" id="{1FEE7058-9AA1-4621-B0A7-3576F961E8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74951" y="5964238"/>
              <a:ext cx="285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76" name="Line 68">
              <a:extLst>
                <a:ext uri="{FF2B5EF4-FFF2-40B4-BE49-F238E27FC236}">
                  <a16:creationId xmlns:a16="http://schemas.microsoft.com/office/drawing/2014/main" xmlns="" id="{CB5DC0BF-E963-4970-A631-59ABFAC930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03526" y="5945188"/>
              <a:ext cx="285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77" name="Line 69">
              <a:extLst>
                <a:ext uri="{FF2B5EF4-FFF2-40B4-BE49-F238E27FC236}">
                  <a16:creationId xmlns:a16="http://schemas.microsoft.com/office/drawing/2014/main" xmlns="" id="{9477CA9D-236C-4181-A8C8-9A0B2B2313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101" y="5927726"/>
              <a:ext cx="285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78" name="Line 70">
              <a:extLst>
                <a:ext uri="{FF2B5EF4-FFF2-40B4-BE49-F238E27FC236}">
                  <a16:creationId xmlns:a16="http://schemas.microsoft.com/office/drawing/2014/main" xmlns="" id="{DC779F19-FB48-47F6-9BC0-CC6E304B1B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60676" y="5908676"/>
              <a:ext cx="269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79" name="Line 71">
              <a:extLst>
                <a:ext uri="{FF2B5EF4-FFF2-40B4-BE49-F238E27FC236}">
                  <a16:creationId xmlns:a16="http://schemas.microsoft.com/office/drawing/2014/main" xmlns="" id="{AC8DE904-3804-40F8-9A0F-E0077F02E1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7664" y="5891213"/>
              <a:ext cx="269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80" name="Line 72">
              <a:extLst>
                <a:ext uri="{FF2B5EF4-FFF2-40B4-BE49-F238E27FC236}">
                  <a16:creationId xmlns:a16="http://schemas.microsoft.com/office/drawing/2014/main" xmlns="" id="{E3309F28-7835-47CB-A583-8F55ADE345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14651" y="5872163"/>
              <a:ext cx="269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81" name="Line 73">
              <a:extLst>
                <a:ext uri="{FF2B5EF4-FFF2-40B4-BE49-F238E27FC236}">
                  <a16:creationId xmlns:a16="http://schemas.microsoft.com/office/drawing/2014/main" xmlns="" id="{820C062C-EB1F-48E1-82C1-920EAAEB88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41639" y="5854701"/>
              <a:ext cx="269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82" name="Line 74">
              <a:extLst>
                <a:ext uri="{FF2B5EF4-FFF2-40B4-BE49-F238E27FC236}">
                  <a16:creationId xmlns:a16="http://schemas.microsoft.com/office/drawing/2014/main" xmlns="" id="{5EF6DF4E-B9D6-40CC-9739-16E793D10E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68626" y="5835651"/>
              <a:ext cx="269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83" name="Line 75">
              <a:extLst>
                <a:ext uri="{FF2B5EF4-FFF2-40B4-BE49-F238E27FC236}">
                  <a16:creationId xmlns:a16="http://schemas.microsoft.com/office/drawing/2014/main" xmlns="" id="{5DEE05F5-4034-47E7-857A-832EF996B9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95614" y="5816601"/>
              <a:ext cx="269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84" name="Line 76">
              <a:extLst>
                <a:ext uri="{FF2B5EF4-FFF2-40B4-BE49-F238E27FC236}">
                  <a16:creationId xmlns:a16="http://schemas.microsoft.com/office/drawing/2014/main" xmlns="" id="{37771415-0C6C-4DBE-935F-DA84D577DE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22601" y="5799138"/>
              <a:ext cx="254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85" name="Line 77">
              <a:extLst>
                <a:ext uri="{FF2B5EF4-FFF2-40B4-BE49-F238E27FC236}">
                  <a16:creationId xmlns:a16="http://schemas.microsoft.com/office/drawing/2014/main" xmlns="" id="{726C31DA-E4F7-4870-B6A8-6BF1A2C412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48001" y="5781676"/>
              <a:ext cx="254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86" name="Line 78">
              <a:extLst>
                <a:ext uri="{FF2B5EF4-FFF2-40B4-BE49-F238E27FC236}">
                  <a16:creationId xmlns:a16="http://schemas.microsoft.com/office/drawing/2014/main" xmlns="" id="{58414FC9-4843-47D1-B4F4-2F127C096E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3401" y="5762626"/>
              <a:ext cx="269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87" name="Line 79">
              <a:extLst>
                <a:ext uri="{FF2B5EF4-FFF2-40B4-BE49-F238E27FC236}">
                  <a16:creationId xmlns:a16="http://schemas.microsoft.com/office/drawing/2014/main" xmlns="" id="{94B29EE0-9F2B-4A15-8267-8C053D8B7C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00389" y="5745163"/>
              <a:ext cx="254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88" name="Line 80">
              <a:extLst>
                <a:ext uri="{FF2B5EF4-FFF2-40B4-BE49-F238E27FC236}">
                  <a16:creationId xmlns:a16="http://schemas.microsoft.com/office/drawing/2014/main" xmlns="" id="{B17A45C9-42DC-4120-9FE8-7429F23D23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25789" y="5726113"/>
              <a:ext cx="254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89" name="Line 81">
              <a:extLst>
                <a:ext uri="{FF2B5EF4-FFF2-40B4-BE49-F238E27FC236}">
                  <a16:creationId xmlns:a16="http://schemas.microsoft.com/office/drawing/2014/main" xmlns="" id="{40B63B7D-4307-4BE1-8ABF-A57A6EB26B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51189" y="5707063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90" name="Line 82">
              <a:extLst>
                <a:ext uri="{FF2B5EF4-FFF2-40B4-BE49-F238E27FC236}">
                  <a16:creationId xmlns:a16="http://schemas.microsoft.com/office/drawing/2014/main" xmlns="" id="{1DEF02BA-29DB-4895-BADE-53BAA5D7A0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75001" y="5689601"/>
              <a:ext cx="254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91" name="Line 83">
              <a:extLst>
                <a:ext uri="{FF2B5EF4-FFF2-40B4-BE49-F238E27FC236}">
                  <a16:creationId xmlns:a16="http://schemas.microsoft.com/office/drawing/2014/main" xmlns="" id="{E7E53B34-E68E-46CC-AF03-BA28F5CA3B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00401" y="5670551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92" name="Line 84">
              <a:extLst>
                <a:ext uri="{FF2B5EF4-FFF2-40B4-BE49-F238E27FC236}">
                  <a16:creationId xmlns:a16="http://schemas.microsoft.com/office/drawing/2014/main" xmlns="" id="{A3B50478-5A7F-449C-A327-C91FF4E545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4214" y="5653088"/>
              <a:ext cx="238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93" name="Line 85">
              <a:extLst>
                <a:ext uri="{FF2B5EF4-FFF2-40B4-BE49-F238E27FC236}">
                  <a16:creationId xmlns:a16="http://schemas.microsoft.com/office/drawing/2014/main" xmlns="" id="{648EDC22-13F8-494F-9015-8B2FD73703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8026" y="5634038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94" name="Line 86">
              <a:extLst>
                <a:ext uri="{FF2B5EF4-FFF2-40B4-BE49-F238E27FC236}">
                  <a16:creationId xmlns:a16="http://schemas.microsoft.com/office/drawing/2014/main" xmlns="" id="{CA2B53FD-3202-4810-B95F-38B492A4A6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71839" y="5616576"/>
              <a:ext cx="238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95" name="Line 87">
              <a:extLst>
                <a:ext uri="{FF2B5EF4-FFF2-40B4-BE49-F238E27FC236}">
                  <a16:creationId xmlns:a16="http://schemas.microsoft.com/office/drawing/2014/main" xmlns="" id="{2CFB0EDF-434C-43AE-BD71-22A4D70F95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95651" y="5597526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96" name="Line 88">
              <a:extLst>
                <a:ext uri="{FF2B5EF4-FFF2-40B4-BE49-F238E27FC236}">
                  <a16:creationId xmlns:a16="http://schemas.microsoft.com/office/drawing/2014/main" xmlns="" id="{23AE499F-91F5-462A-9F36-53A0C3D4BC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19464" y="5580063"/>
              <a:ext cx="238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97" name="Line 89">
              <a:extLst>
                <a:ext uri="{FF2B5EF4-FFF2-40B4-BE49-F238E27FC236}">
                  <a16:creationId xmlns:a16="http://schemas.microsoft.com/office/drawing/2014/main" xmlns="" id="{8DA4DB31-678C-45F9-84D1-88045FA17A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43276" y="5561013"/>
              <a:ext cx="222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98" name="Line 90">
              <a:extLst>
                <a:ext uri="{FF2B5EF4-FFF2-40B4-BE49-F238E27FC236}">
                  <a16:creationId xmlns:a16="http://schemas.microsoft.com/office/drawing/2014/main" xmlns="" id="{266F64D4-C8D6-4494-898A-23E7A8B7B6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65501" y="5541963"/>
              <a:ext cx="222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99" name="Line 91">
              <a:extLst>
                <a:ext uri="{FF2B5EF4-FFF2-40B4-BE49-F238E27FC236}">
                  <a16:creationId xmlns:a16="http://schemas.microsoft.com/office/drawing/2014/main" xmlns="" id="{A2F719F9-D679-43D2-B28C-7053BCF920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87726" y="5524501"/>
              <a:ext cx="238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00" name="Line 92">
              <a:extLst>
                <a:ext uri="{FF2B5EF4-FFF2-40B4-BE49-F238E27FC236}">
                  <a16:creationId xmlns:a16="http://schemas.microsoft.com/office/drawing/2014/main" xmlns="" id="{A8D59CAD-240B-4A4B-A6D4-E8469816E9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11539" y="5505451"/>
              <a:ext cx="222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01" name="Line 93">
              <a:extLst>
                <a:ext uri="{FF2B5EF4-FFF2-40B4-BE49-F238E27FC236}">
                  <a16:creationId xmlns:a16="http://schemas.microsoft.com/office/drawing/2014/main" xmlns="" id="{5F55A42F-C336-46D7-8B73-C655D4720B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33764" y="5487988"/>
              <a:ext cx="206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02" name="Line 94">
              <a:extLst>
                <a:ext uri="{FF2B5EF4-FFF2-40B4-BE49-F238E27FC236}">
                  <a16:creationId xmlns:a16="http://schemas.microsoft.com/office/drawing/2014/main" xmlns="" id="{B11BB651-BC31-44F2-83F3-78A65050CB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54401" y="5468938"/>
              <a:ext cx="222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03" name="Line 95">
              <a:extLst>
                <a:ext uri="{FF2B5EF4-FFF2-40B4-BE49-F238E27FC236}">
                  <a16:creationId xmlns:a16="http://schemas.microsoft.com/office/drawing/2014/main" xmlns="" id="{BCA55FD2-E648-4A0D-9604-6B6ED2DE5C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76626" y="5449888"/>
              <a:ext cx="222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04" name="Line 96">
              <a:extLst>
                <a:ext uri="{FF2B5EF4-FFF2-40B4-BE49-F238E27FC236}">
                  <a16:creationId xmlns:a16="http://schemas.microsoft.com/office/drawing/2014/main" xmlns="" id="{7CB06925-ACB1-43C1-ADBC-B62F3058FC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98851" y="5432426"/>
              <a:ext cx="206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05" name="Line 97">
              <a:extLst>
                <a:ext uri="{FF2B5EF4-FFF2-40B4-BE49-F238E27FC236}">
                  <a16:creationId xmlns:a16="http://schemas.microsoft.com/office/drawing/2014/main" xmlns="" id="{66CA8E94-AE2A-4C77-AD42-52DB83F903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19489" y="5414963"/>
              <a:ext cx="222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06" name="Line 98">
              <a:extLst>
                <a:ext uri="{FF2B5EF4-FFF2-40B4-BE49-F238E27FC236}">
                  <a16:creationId xmlns:a16="http://schemas.microsoft.com/office/drawing/2014/main" xmlns="" id="{8B1489FD-137E-4888-A1FC-4B8D4747E0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41714" y="5395913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07" name="Line 99">
              <a:extLst>
                <a:ext uri="{FF2B5EF4-FFF2-40B4-BE49-F238E27FC236}">
                  <a16:creationId xmlns:a16="http://schemas.microsoft.com/office/drawing/2014/main" xmlns="" id="{CEEEF8E4-4CF0-4C60-904A-B0DC5C8562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62351" y="5378451"/>
              <a:ext cx="206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08" name="Line 100">
              <a:extLst>
                <a:ext uri="{FF2B5EF4-FFF2-40B4-BE49-F238E27FC236}">
                  <a16:creationId xmlns:a16="http://schemas.microsoft.com/office/drawing/2014/main" xmlns="" id="{9931D402-1EB8-4426-A489-2BECACC7CE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82989" y="5359401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09" name="Line 101">
              <a:extLst>
                <a:ext uri="{FF2B5EF4-FFF2-40B4-BE49-F238E27FC236}">
                  <a16:creationId xmlns:a16="http://schemas.microsoft.com/office/drawing/2014/main" xmlns="" id="{56208E12-1001-458D-91A3-7BDC502A0C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03626" y="5340351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10" name="Line 102">
              <a:extLst>
                <a:ext uri="{FF2B5EF4-FFF2-40B4-BE49-F238E27FC236}">
                  <a16:creationId xmlns:a16="http://schemas.microsoft.com/office/drawing/2014/main" xmlns="" id="{9C8BD4B0-DA6D-4B3A-AF00-FAB3FC98BD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24264" y="5322888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11" name="Line 103">
              <a:extLst>
                <a:ext uri="{FF2B5EF4-FFF2-40B4-BE49-F238E27FC236}">
                  <a16:creationId xmlns:a16="http://schemas.microsoft.com/office/drawing/2014/main" xmlns="" id="{5B5FA5A6-1122-43F3-B851-9FC1F95E64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43314" y="5303838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12" name="Line 104">
              <a:extLst>
                <a:ext uri="{FF2B5EF4-FFF2-40B4-BE49-F238E27FC236}">
                  <a16:creationId xmlns:a16="http://schemas.microsoft.com/office/drawing/2014/main" xmlns="" id="{1EF81EC5-78D0-4B79-A864-34EA303995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63951" y="5286376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13" name="Line 105">
              <a:extLst>
                <a:ext uri="{FF2B5EF4-FFF2-40B4-BE49-F238E27FC236}">
                  <a16:creationId xmlns:a16="http://schemas.microsoft.com/office/drawing/2014/main" xmlns="" id="{BC4EDC6C-3159-4CBF-877B-BE4F554F8C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83001" y="5267326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14" name="Line 106">
              <a:extLst>
                <a:ext uri="{FF2B5EF4-FFF2-40B4-BE49-F238E27FC236}">
                  <a16:creationId xmlns:a16="http://schemas.microsoft.com/office/drawing/2014/main" xmlns="" id="{CAA43EB0-1E6A-4134-8DFD-095DF5E1E6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03639" y="5249863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15" name="Line 107">
              <a:extLst>
                <a:ext uri="{FF2B5EF4-FFF2-40B4-BE49-F238E27FC236}">
                  <a16:creationId xmlns:a16="http://schemas.microsoft.com/office/drawing/2014/main" xmlns="" id="{2EADAB27-9E8F-4AD3-8038-FAF37529A3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22689" y="5230813"/>
              <a:ext cx="190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16" name="Line 108">
              <a:extLst>
                <a:ext uri="{FF2B5EF4-FFF2-40B4-BE49-F238E27FC236}">
                  <a16:creationId xmlns:a16="http://schemas.microsoft.com/office/drawing/2014/main" xmlns="" id="{24F365CC-704E-4A7E-8213-244DF9CA40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41739" y="5211763"/>
              <a:ext cx="190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17" name="Line 109">
              <a:extLst>
                <a:ext uri="{FF2B5EF4-FFF2-40B4-BE49-F238E27FC236}">
                  <a16:creationId xmlns:a16="http://schemas.microsoft.com/office/drawing/2014/main" xmlns="" id="{8A703EC8-CB36-400D-A0E2-11FC307975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60789" y="5194301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18" name="Line 110">
              <a:extLst>
                <a:ext uri="{FF2B5EF4-FFF2-40B4-BE49-F238E27FC236}">
                  <a16:creationId xmlns:a16="http://schemas.microsoft.com/office/drawing/2014/main" xmlns="" id="{8EA22B23-86DC-4959-8B9A-B533360505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79839" y="5175251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19" name="Line 111">
              <a:extLst>
                <a:ext uri="{FF2B5EF4-FFF2-40B4-BE49-F238E27FC236}">
                  <a16:creationId xmlns:a16="http://schemas.microsoft.com/office/drawing/2014/main" xmlns="" id="{45E60AD8-FD37-4525-8027-55542888B5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97301" y="5157788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20" name="Line 112">
              <a:extLst>
                <a:ext uri="{FF2B5EF4-FFF2-40B4-BE49-F238E27FC236}">
                  <a16:creationId xmlns:a16="http://schemas.microsoft.com/office/drawing/2014/main" xmlns="" id="{F4059178-FBF0-46AF-A19E-3967DB9EBB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16351" y="5138738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21" name="Line 113">
              <a:extLst>
                <a:ext uri="{FF2B5EF4-FFF2-40B4-BE49-F238E27FC236}">
                  <a16:creationId xmlns:a16="http://schemas.microsoft.com/office/drawing/2014/main" xmlns="" id="{5D12E597-7F3A-4D8D-BCB5-6AABDAFC77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33814" y="5121276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22" name="Line 114">
              <a:extLst>
                <a:ext uri="{FF2B5EF4-FFF2-40B4-BE49-F238E27FC236}">
                  <a16:creationId xmlns:a16="http://schemas.microsoft.com/office/drawing/2014/main" xmlns="" id="{80D12D10-CA9D-4B75-9385-9FE8CEBC67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52864" y="5102226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23" name="Line 115">
              <a:extLst>
                <a:ext uri="{FF2B5EF4-FFF2-40B4-BE49-F238E27FC236}">
                  <a16:creationId xmlns:a16="http://schemas.microsoft.com/office/drawing/2014/main" xmlns="" id="{767405FB-3103-416C-90B9-B856D3CB46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70326" y="5084763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24" name="Line 116">
              <a:extLst>
                <a:ext uri="{FF2B5EF4-FFF2-40B4-BE49-F238E27FC236}">
                  <a16:creationId xmlns:a16="http://schemas.microsoft.com/office/drawing/2014/main" xmlns="" id="{7232B141-2289-44CA-B30C-C9A80583AF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87789" y="5065713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25" name="Line 117">
              <a:extLst>
                <a:ext uri="{FF2B5EF4-FFF2-40B4-BE49-F238E27FC236}">
                  <a16:creationId xmlns:a16="http://schemas.microsoft.com/office/drawing/2014/main" xmlns="" id="{FA59EA30-DA22-403D-A319-62DD9C36C7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05251" y="5048251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26" name="Line 118">
              <a:extLst>
                <a:ext uri="{FF2B5EF4-FFF2-40B4-BE49-F238E27FC236}">
                  <a16:creationId xmlns:a16="http://schemas.microsoft.com/office/drawing/2014/main" xmlns="" id="{501BAAAE-5CC2-48C3-B531-9AFFB215ED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22714" y="5029201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27" name="Line 119">
              <a:extLst>
                <a:ext uri="{FF2B5EF4-FFF2-40B4-BE49-F238E27FC236}">
                  <a16:creationId xmlns:a16="http://schemas.microsoft.com/office/drawing/2014/main" xmlns="" id="{9C1B147D-53BA-4BAC-BA23-3789BE20B9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40176" y="5011738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28" name="Line 120">
              <a:extLst>
                <a:ext uri="{FF2B5EF4-FFF2-40B4-BE49-F238E27FC236}">
                  <a16:creationId xmlns:a16="http://schemas.microsoft.com/office/drawing/2014/main" xmlns="" id="{899CF71A-B742-4616-BC19-91E0909DC7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57639" y="4992688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29" name="Line 121">
              <a:extLst>
                <a:ext uri="{FF2B5EF4-FFF2-40B4-BE49-F238E27FC236}">
                  <a16:creationId xmlns:a16="http://schemas.microsoft.com/office/drawing/2014/main" xmlns="" id="{F44F21CE-474D-4355-8878-028D3FAE9E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73514" y="4973638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0" name="Line 122">
              <a:extLst>
                <a:ext uri="{FF2B5EF4-FFF2-40B4-BE49-F238E27FC236}">
                  <a16:creationId xmlns:a16="http://schemas.microsoft.com/office/drawing/2014/main" xmlns="" id="{2938DE62-B184-43C3-9EE3-8E1980249A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90976" y="4956176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1" name="Line 123">
              <a:extLst>
                <a:ext uri="{FF2B5EF4-FFF2-40B4-BE49-F238E27FC236}">
                  <a16:creationId xmlns:a16="http://schemas.microsoft.com/office/drawing/2014/main" xmlns="" id="{329C9488-B437-4478-9AAF-1ADD6F29EB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08439" y="4937126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2" name="Line 124">
              <a:extLst>
                <a:ext uri="{FF2B5EF4-FFF2-40B4-BE49-F238E27FC236}">
                  <a16:creationId xmlns:a16="http://schemas.microsoft.com/office/drawing/2014/main" xmlns="" id="{01E2AE9D-F5F5-41D3-8C67-C8E02CD105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24314" y="4919663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3" name="Line 125">
              <a:extLst>
                <a:ext uri="{FF2B5EF4-FFF2-40B4-BE49-F238E27FC236}">
                  <a16:creationId xmlns:a16="http://schemas.microsoft.com/office/drawing/2014/main" xmlns="" id="{5E4A6C88-432A-4181-8427-6BA9F731C4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40189" y="4900613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4" name="Line 126">
              <a:extLst>
                <a:ext uri="{FF2B5EF4-FFF2-40B4-BE49-F238E27FC236}">
                  <a16:creationId xmlns:a16="http://schemas.microsoft.com/office/drawing/2014/main" xmlns="" id="{84EA0E21-C91B-41E7-BCD5-C115C7CD9E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56064" y="4883151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5" name="Line 127">
              <a:extLst>
                <a:ext uri="{FF2B5EF4-FFF2-40B4-BE49-F238E27FC236}">
                  <a16:creationId xmlns:a16="http://schemas.microsoft.com/office/drawing/2014/main" xmlns="" id="{824D7A36-7C8F-4281-B124-2E99D778A5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71939" y="4864101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6" name="Line 128">
              <a:extLst>
                <a:ext uri="{FF2B5EF4-FFF2-40B4-BE49-F238E27FC236}">
                  <a16:creationId xmlns:a16="http://schemas.microsoft.com/office/drawing/2014/main" xmlns="" id="{97EBCA26-0831-4C00-8DAD-C734B97622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87814" y="4845051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7" name="Line 129">
              <a:extLst>
                <a:ext uri="{FF2B5EF4-FFF2-40B4-BE49-F238E27FC236}">
                  <a16:creationId xmlns:a16="http://schemas.microsoft.com/office/drawing/2014/main" xmlns="" id="{AA02A166-6025-4AE2-92F2-EC06E10210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03689" y="4827588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8" name="Line 130">
              <a:extLst>
                <a:ext uri="{FF2B5EF4-FFF2-40B4-BE49-F238E27FC236}">
                  <a16:creationId xmlns:a16="http://schemas.microsoft.com/office/drawing/2014/main" xmlns="" id="{EC603215-8BA8-46AB-AD7A-6BA95B335E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19564" y="4808538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9" name="Line 131">
              <a:extLst>
                <a:ext uri="{FF2B5EF4-FFF2-40B4-BE49-F238E27FC236}">
                  <a16:creationId xmlns:a16="http://schemas.microsoft.com/office/drawing/2014/main" xmlns="" id="{827BBEF5-4743-4D6F-AB51-8F882EBEAA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35439" y="4791076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40" name="Line 132">
              <a:extLst>
                <a:ext uri="{FF2B5EF4-FFF2-40B4-BE49-F238E27FC236}">
                  <a16:creationId xmlns:a16="http://schemas.microsoft.com/office/drawing/2014/main" xmlns="" id="{334403B6-CC2F-447E-971D-20602ED88A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49726" y="4773613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41" name="Line 133">
              <a:extLst>
                <a:ext uri="{FF2B5EF4-FFF2-40B4-BE49-F238E27FC236}">
                  <a16:creationId xmlns:a16="http://schemas.microsoft.com/office/drawing/2014/main" xmlns="" id="{89031009-9514-4AA5-8B7E-76F4063216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65601" y="4754563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42" name="Line 134">
              <a:extLst>
                <a:ext uri="{FF2B5EF4-FFF2-40B4-BE49-F238E27FC236}">
                  <a16:creationId xmlns:a16="http://schemas.microsoft.com/office/drawing/2014/main" xmlns="" id="{EEE0C1FF-0291-4977-9540-466411D0D7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79889" y="4737101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43" name="Line 135">
              <a:extLst>
                <a:ext uri="{FF2B5EF4-FFF2-40B4-BE49-F238E27FC236}">
                  <a16:creationId xmlns:a16="http://schemas.microsoft.com/office/drawing/2014/main" xmlns="" id="{55A6D592-2F18-4289-8BB2-8C28E73C2D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4176" y="4718051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44" name="Line 136">
              <a:extLst>
                <a:ext uri="{FF2B5EF4-FFF2-40B4-BE49-F238E27FC236}">
                  <a16:creationId xmlns:a16="http://schemas.microsoft.com/office/drawing/2014/main" xmlns="" id="{DFB2498D-D703-4798-8552-674E36ECDC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10051" y="4699001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45" name="Line 137">
              <a:extLst>
                <a:ext uri="{FF2B5EF4-FFF2-40B4-BE49-F238E27FC236}">
                  <a16:creationId xmlns:a16="http://schemas.microsoft.com/office/drawing/2014/main" xmlns="" id="{A87B1ABF-7672-42C2-9118-DC166DC7BB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24339" y="4681538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46" name="Line 138">
              <a:extLst>
                <a:ext uri="{FF2B5EF4-FFF2-40B4-BE49-F238E27FC236}">
                  <a16:creationId xmlns:a16="http://schemas.microsoft.com/office/drawing/2014/main" xmlns="" id="{6C05076C-C737-4C3D-A95B-4D7DCF8383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38626" y="4662488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47" name="Line 139">
              <a:extLst>
                <a:ext uri="{FF2B5EF4-FFF2-40B4-BE49-F238E27FC236}">
                  <a16:creationId xmlns:a16="http://schemas.microsoft.com/office/drawing/2014/main" xmlns="" id="{43C418EC-057F-4E76-A9C4-DC9243C374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52914" y="4645026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48" name="Line 140">
              <a:extLst>
                <a:ext uri="{FF2B5EF4-FFF2-40B4-BE49-F238E27FC236}">
                  <a16:creationId xmlns:a16="http://schemas.microsoft.com/office/drawing/2014/main" xmlns="" id="{5FF550D9-C1F2-4198-97EC-1E54B07F46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67201" y="4625976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49" name="Line 141">
              <a:extLst>
                <a:ext uri="{FF2B5EF4-FFF2-40B4-BE49-F238E27FC236}">
                  <a16:creationId xmlns:a16="http://schemas.microsoft.com/office/drawing/2014/main" xmlns="" id="{9DB28D91-779E-4ABE-9DD6-C31176B91A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81489" y="4606926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50" name="Line 142">
              <a:extLst>
                <a:ext uri="{FF2B5EF4-FFF2-40B4-BE49-F238E27FC236}">
                  <a16:creationId xmlns:a16="http://schemas.microsoft.com/office/drawing/2014/main" xmlns="" id="{22D03864-C847-48AA-BC48-0974D38D9D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94189" y="4589463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51" name="Line 143">
              <a:extLst>
                <a:ext uri="{FF2B5EF4-FFF2-40B4-BE49-F238E27FC236}">
                  <a16:creationId xmlns:a16="http://schemas.microsoft.com/office/drawing/2014/main" xmlns="" id="{0FE534EF-507F-41FD-ADE7-91FEC6B6F9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08476" y="4570413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52" name="Line 144">
              <a:extLst>
                <a:ext uri="{FF2B5EF4-FFF2-40B4-BE49-F238E27FC236}">
                  <a16:creationId xmlns:a16="http://schemas.microsoft.com/office/drawing/2014/main" xmlns="" id="{8535A40B-F2C4-4C75-BEB4-EC35E68317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22764" y="4552951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53" name="Line 145">
              <a:extLst>
                <a:ext uri="{FF2B5EF4-FFF2-40B4-BE49-F238E27FC236}">
                  <a16:creationId xmlns:a16="http://schemas.microsoft.com/office/drawing/2014/main" xmlns="" id="{E4484847-3E51-4D13-BE60-4B4E094E8C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35464" y="4533901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54" name="Line 146">
              <a:extLst>
                <a:ext uri="{FF2B5EF4-FFF2-40B4-BE49-F238E27FC236}">
                  <a16:creationId xmlns:a16="http://schemas.microsoft.com/office/drawing/2014/main" xmlns="" id="{441D1E51-3B9A-4E78-B2DF-D237AF3936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49751" y="4516438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55" name="Line 147">
              <a:extLst>
                <a:ext uri="{FF2B5EF4-FFF2-40B4-BE49-F238E27FC236}">
                  <a16:creationId xmlns:a16="http://schemas.microsoft.com/office/drawing/2014/main" xmlns="" id="{C9EC6C43-385F-46A7-BC96-DFEAD003AE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62451" y="4497388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56" name="Line 148">
              <a:extLst>
                <a:ext uri="{FF2B5EF4-FFF2-40B4-BE49-F238E27FC236}">
                  <a16:creationId xmlns:a16="http://schemas.microsoft.com/office/drawing/2014/main" xmlns="" id="{01C00349-E022-451D-8A34-D0B4538703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75151" y="4478338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57" name="Line 149">
              <a:extLst>
                <a:ext uri="{FF2B5EF4-FFF2-40B4-BE49-F238E27FC236}">
                  <a16:creationId xmlns:a16="http://schemas.microsoft.com/office/drawing/2014/main" xmlns="" id="{8F77A096-D739-42A3-843D-310EEA0078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89439" y="4460876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58" name="Line 150">
              <a:extLst>
                <a:ext uri="{FF2B5EF4-FFF2-40B4-BE49-F238E27FC236}">
                  <a16:creationId xmlns:a16="http://schemas.microsoft.com/office/drawing/2014/main" xmlns="" id="{2066BF78-D292-4044-B56D-7720F43ECB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2139" y="4441826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59" name="Line 151">
              <a:extLst>
                <a:ext uri="{FF2B5EF4-FFF2-40B4-BE49-F238E27FC236}">
                  <a16:creationId xmlns:a16="http://schemas.microsoft.com/office/drawing/2014/main" xmlns="" id="{6AE8EA5B-98CA-4548-8FE3-AA85321ADF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14839" y="4424363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60" name="Line 152">
              <a:extLst>
                <a:ext uri="{FF2B5EF4-FFF2-40B4-BE49-F238E27FC236}">
                  <a16:creationId xmlns:a16="http://schemas.microsoft.com/office/drawing/2014/main" xmlns="" id="{0D303F5B-7D45-4D61-AAD6-E02A1A0A85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27539" y="4406901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61" name="Line 153">
              <a:extLst>
                <a:ext uri="{FF2B5EF4-FFF2-40B4-BE49-F238E27FC236}">
                  <a16:creationId xmlns:a16="http://schemas.microsoft.com/office/drawing/2014/main" xmlns="" id="{C2D28D37-2989-461F-9126-2A9E0FB247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40239" y="4387851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62" name="Line 154">
              <a:extLst>
                <a:ext uri="{FF2B5EF4-FFF2-40B4-BE49-F238E27FC236}">
                  <a16:creationId xmlns:a16="http://schemas.microsoft.com/office/drawing/2014/main" xmlns="" id="{764CDBA2-D86A-4F62-B9C6-BE79EC0246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52939" y="4368801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63" name="Line 155">
              <a:extLst>
                <a:ext uri="{FF2B5EF4-FFF2-40B4-BE49-F238E27FC236}">
                  <a16:creationId xmlns:a16="http://schemas.microsoft.com/office/drawing/2014/main" xmlns="" id="{049DB109-7C1A-483F-9E3B-6E17101C06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65639" y="4351338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64" name="Line 156">
              <a:extLst>
                <a:ext uri="{FF2B5EF4-FFF2-40B4-BE49-F238E27FC236}">
                  <a16:creationId xmlns:a16="http://schemas.microsoft.com/office/drawing/2014/main" xmlns="" id="{D103A1A1-4E7D-4CAF-A2FE-F541062AD7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76751" y="4332288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65" name="Line 157">
              <a:extLst>
                <a:ext uri="{FF2B5EF4-FFF2-40B4-BE49-F238E27FC236}">
                  <a16:creationId xmlns:a16="http://schemas.microsoft.com/office/drawing/2014/main" xmlns="" id="{CC631174-4029-45AD-B1D5-05C4F8BA61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89451" y="4314826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66" name="Line 158">
              <a:extLst>
                <a:ext uri="{FF2B5EF4-FFF2-40B4-BE49-F238E27FC236}">
                  <a16:creationId xmlns:a16="http://schemas.microsoft.com/office/drawing/2014/main" xmlns="" id="{DAD9FCBA-E510-40CB-A5C3-D98713001F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2151" y="4295776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67" name="Line 159">
              <a:extLst>
                <a:ext uri="{FF2B5EF4-FFF2-40B4-BE49-F238E27FC236}">
                  <a16:creationId xmlns:a16="http://schemas.microsoft.com/office/drawing/2014/main" xmlns="" id="{C652920F-C762-4478-85C0-A1F46CAB38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14851" y="4278313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68" name="Line 160">
              <a:extLst>
                <a:ext uri="{FF2B5EF4-FFF2-40B4-BE49-F238E27FC236}">
                  <a16:creationId xmlns:a16="http://schemas.microsoft.com/office/drawing/2014/main" xmlns="" id="{BD1E6547-CDC4-4E35-B3C6-841C09FC7F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25964" y="4259263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69" name="Line 161">
              <a:extLst>
                <a:ext uri="{FF2B5EF4-FFF2-40B4-BE49-F238E27FC236}">
                  <a16:creationId xmlns:a16="http://schemas.microsoft.com/office/drawing/2014/main" xmlns="" id="{DE0EDE42-89DA-4C75-AA00-EE03ECECD1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37076" y="4241801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70" name="Line 162">
              <a:extLst>
                <a:ext uri="{FF2B5EF4-FFF2-40B4-BE49-F238E27FC236}">
                  <a16:creationId xmlns:a16="http://schemas.microsoft.com/office/drawing/2014/main" xmlns="" id="{729E79E3-B0DB-4AE6-B7CA-2A387B39FD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49776" y="422275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71" name="Line 163">
              <a:extLst>
                <a:ext uri="{FF2B5EF4-FFF2-40B4-BE49-F238E27FC236}">
                  <a16:creationId xmlns:a16="http://schemas.microsoft.com/office/drawing/2014/main" xmlns="" id="{F07D236B-7AAE-43AB-BFDE-9D241E877E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60889" y="420370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72" name="Line 164">
              <a:extLst>
                <a:ext uri="{FF2B5EF4-FFF2-40B4-BE49-F238E27FC236}">
                  <a16:creationId xmlns:a16="http://schemas.microsoft.com/office/drawing/2014/main" xmlns="" id="{426FCB78-430B-4E6F-B05A-874029C78B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72001" y="4186238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73" name="Line 165">
              <a:extLst>
                <a:ext uri="{FF2B5EF4-FFF2-40B4-BE49-F238E27FC236}">
                  <a16:creationId xmlns:a16="http://schemas.microsoft.com/office/drawing/2014/main" xmlns="" id="{589339B9-9C9A-4297-BF88-46DC7A9EEC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84701" y="416718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74" name="Line 166">
              <a:extLst>
                <a:ext uri="{FF2B5EF4-FFF2-40B4-BE49-F238E27FC236}">
                  <a16:creationId xmlns:a16="http://schemas.microsoft.com/office/drawing/2014/main" xmlns="" id="{F5CF3E95-6E8E-4357-B8F2-894C3345DA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94226" y="4149726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75" name="Line 167">
              <a:extLst>
                <a:ext uri="{FF2B5EF4-FFF2-40B4-BE49-F238E27FC236}">
                  <a16:creationId xmlns:a16="http://schemas.microsoft.com/office/drawing/2014/main" xmlns="" id="{EFA9AEC3-A6B1-431D-927A-A79903ADCB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06926" y="4130676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76" name="Line 168">
              <a:extLst>
                <a:ext uri="{FF2B5EF4-FFF2-40B4-BE49-F238E27FC236}">
                  <a16:creationId xmlns:a16="http://schemas.microsoft.com/office/drawing/2014/main" xmlns="" id="{AF22D2CF-2266-44DF-92EE-668D239D2A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18039" y="4111626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77" name="Line 169">
              <a:extLst>
                <a:ext uri="{FF2B5EF4-FFF2-40B4-BE49-F238E27FC236}">
                  <a16:creationId xmlns:a16="http://schemas.microsoft.com/office/drawing/2014/main" xmlns="" id="{C94BD55A-9286-4CF1-B104-9B5357267F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29151" y="4094163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78" name="Line 170">
              <a:extLst>
                <a:ext uri="{FF2B5EF4-FFF2-40B4-BE49-F238E27FC236}">
                  <a16:creationId xmlns:a16="http://schemas.microsoft.com/office/drawing/2014/main" xmlns="" id="{1E6D8E23-D4FF-44A9-9AA2-B81DAC1722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40264" y="4075113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79" name="Line 171">
              <a:extLst>
                <a:ext uri="{FF2B5EF4-FFF2-40B4-BE49-F238E27FC236}">
                  <a16:creationId xmlns:a16="http://schemas.microsoft.com/office/drawing/2014/main" xmlns="" id="{DE7CCFB9-6FD4-4FBF-BF86-18F60FB1B6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51376" y="4057651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80" name="Line 172">
              <a:extLst>
                <a:ext uri="{FF2B5EF4-FFF2-40B4-BE49-F238E27FC236}">
                  <a16:creationId xmlns:a16="http://schemas.microsoft.com/office/drawing/2014/main" xmlns="" id="{ED0B402D-CF26-440B-B471-DF08B9A83C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62489" y="4040188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81" name="Line 173">
              <a:extLst>
                <a:ext uri="{FF2B5EF4-FFF2-40B4-BE49-F238E27FC236}">
                  <a16:creationId xmlns:a16="http://schemas.microsoft.com/office/drawing/2014/main" xmlns="" id="{90AE419C-5E17-4B1B-8D5A-CF9F217F46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73601" y="402113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82" name="Line 174">
              <a:extLst>
                <a:ext uri="{FF2B5EF4-FFF2-40B4-BE49-F238E27FC236}">
                  <a16:creationId xmlns:a16="http://schemas.microsoft.com/office/drawing/2014/main" xmlns="" id="{09FB40BF-CC33-4D9C-A770-27343B8058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83126" y="4002088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83" name="Line 175">
              <a:extLst>
                <a:ext uri="{FF2B5EF4-FFF2-40B4-BE49-F238E27FC236}">
                  <a16:creationId xmlns:a16="http://schemas.microsoft.com/office/drawing/2014/main" xmlns="" id="{BA321B40-F610-44C5-925A-61D0098082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94239" y="3984626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84" name="Line 176">
              <a:extLst>
                <a:ext uri="{FF2B5EF4-FFF2-40B4-BE49-F238E27FC236}">
                  <a16:creationId xmlns:a16="http://schemas.microsoft.com/office/drawing/2014/main" xmlns="" id="{9930B77B-063E-4F41-A4CE-F5DC57973C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05351" y="396557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85" name="Line 177">
              <a:extLst>
                <a:ext uri="{FF2B5EF4-FFF2-40B4-BE49-F238E27FC236}">
                  <a16:creationId xmlns:a16="http://schemas.microsoft.com/office/drawing/2014/main" xmlns="" id="{86EFDBD3-5286-4D6C-B12E-436C7F233A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14876" y="3948113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86" name="Line 178">
              <a:extLst>
                <a:ext uri="{FF2B5EF4-FFF2-40B4-BE49-F238E27FC236}">
                  <a16:creationId xmlns:a16="http://schemas.microsoft.com/office/drawing/2014/main" xmlns="" id="{DE9621B8-4719-463E-AFA9-E81E7FF336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25989" y="3929063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87" name="Line 179">
              <a:extLst>
                <a:ext uri="{FF2B5EF4-FFF2-40B4-BE49-F238E27FC236}">
                  <a16:creationId xmlns:a16="http://schemas.microsoft.com/office/drawing/2014/main" xmlns="" id="{3E357D2D-9A12-4ABE-85DB-2893BBC2EF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37101" y="3911601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88" name="Line 180">
              <a:extLst>
                <a:ext uri="{FF2B5EF4-FFF2-40B4-BE49-F238E27FC236}">
                  <a16:creationId xmlns:a16="http://schemas.microsoft.com/office/drawing/2014/main" xmlns="" id="{3DB48621-333A-4644-B62E-87867F20AC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46626" y="389255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89" name="Line 181">
              <a:extLst>
                <a:ext uri="{FF2B5EF4-FFF2-40B4-BE49-F238E27FC236}">
                  <a16:creationId xmlns:a16="http://schemas.microsoft.com/office/drawing/2014/main" xmlns="" id="{C5886A97-CFA8-4DA8-8C03-E4442ACF7E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57739" y="3875088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90" name="Line 182">
              <a:extLst>
                <a:ext uri="{FF2B5EF4-FFF2-40B4-BE49-F238E27FC236}">
                  <a16:creationId xmlns:a16="http://schemas.microsoft.com/office/drawing/2014/main" xmlns="" id="{8887DE7A-1D7D-42E5-8839-48D2E0BBFE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67264" y="385603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91" name="Line 183">
              <a:extLst>
                <a:ext uri="{FF2B5EF4-FFF2-40B4-BE49-F238E27FC236}">
                  <a16:creationId xmlns:a16="http://schemas.microsoft.com/office/drawing/2014/main" xmlns="" id="{979DFC0F-446B-4ED5-B808-C153AA238E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76789" y="3836988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92" name="Line 184">
              <a:extLst>
                <a:ext uri="{FF2B5EF4-FFF2-40B4-BE49-F238E27FC236}">
                  <a16:creationId xmlns:a16="http://schemas.microsoft.com/office/drawing/2014/main" xmlns="" id="{51242DEC-1CE4-4D6B-97D3-87D8D39D68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87901" y="3819526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93" name="Line 185">
              <a:extLst>
                <a:ext uri="{FF2B5EF4-FFF2-40B4-BE49-F238E27FC236}">
                  <a16:creationId xmlns:a16="http://schemas.microsoft.com/office/drawing/2014/main" xmlns="" id="{7056E9A6-84A2-4697-821C-AAEE103C2B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97426" y="380047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94" name="Line 186">
              <a:extLst>
                <a:ext uri="{FF2B5EF4-FFF2-40B4-BE49-F238E27FC236}">
                  <a16:creationId xmlns:a16="http://schemas.microsoft.com/office/drawing/2014/main" xmlns="" id="{C19F246B-6E47-4D92-A73E-31D6A70BF9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06951" y="3783013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95" name="Line 187">
              <a:extLst>
                <a:ext uri="{FF2B5EF4-FFF2-40B4-BE49-F238E27FC236}">
                  <a16:creationId xmlns:a16="http://schemas.microsoft.com/office/drawing/2014/main" xmlns="" id="{A2296F54-22DB-4872-B7CE-F124BEEC10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16476" y="3763963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96" name="Line 188">
              <a:extLst>
                <a:ext uri="{FF2B5EF4-FFF2-40B4-BE49-F238E27FC236}">
                  <a16:creationId xmlns:a16="http://schemas.microsoft.com/office/drawing/2014/main" xmlns="" id="{4E3100C8-72FA-468E-9F2D-9251910D99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27589" y="3746501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97" name="Line 189">
              <a:extLst>
                <a:ext uri="{FF2B5EF4-FFF2-40B4-BE49-F238E27FC236}">
                  <a16:creationId xmlns:a16="http://schemas.microsoft.com/office/drawing/2014/main" xmlns="" id="{EBBA2219-BADD-4A7F-AC6C-3D5AFBB19E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37114" y="3727451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98" name="Line 190">
              <a:extLst>
                <a:ext uri="{FF2B5EF4-FFF2-40B4-BE49-F238E27FC236}">
                  <a16:creationId xmlns:a16="http://schemas.microsoft.com/office/drawing/2014/main" xmlns="" id="{25EBD6ED-0C67-4A89-BF3A-CD0D63B389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46639" y="3709988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99" name="Line 191">
              <a:extLst>
                <a:ext uri="{FF2B5EF4-FFF2-40B4-BE49-F238E27FC236}">
                  <a16:creationId xmlns:a16="http://schemas.microsoft.com/office/drawing/2014/main" xmlns="" id="{0BC90DA9-FA44-4F4C-ABA5-4A3104A71F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56164" y="369093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00" name="Line 192">
              <a:extLst>
                <a:ext uri="{FF2B5EF4-FFF2-40B4-BE49-F238E27FC236}">
                  <a16:creationId xmlns:a16="http://schemas.microsoft.com/office/drawing/2014/main" xmlns="" id="{C8B44317-1D93-46E9-82EB-4A0C89432D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65689" y="3673476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01" name="Line 193">
              <a:extLst>
                <a:ext uri="{FF2B5EF4-FFF2-40B4-BE49-F238E27FC236}">
                  <a16:creationId xmlns:a16="http://schemas.microsoft.com/office/drawing/2014/main" xmlns="" id="{69DED92B-742A-47EF-B63F-CB289D5E3C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75214" y="365442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02" name="Line 194">
              <a:extLst>
                <a:ext uri="{FF2B5EF4-FFF2-40B4-BE49-F238E27FC236}">
                  <a16:creationId xmlns:a16="http://schemas.microsoft.com/office/drawing/2014/main" xmlns="" id="{BA5CD69C-BA96-44F3-BAF6-6427F8A617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84739" y="363537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03" name="Line 195">
              <a:extLst>
                <a:ext uri="{FF2B5EF4-FFF2-40B4-BE49-F238E27FC236}">
                  <a16:creationId xmlns:a16="http://schemas.microsoft.com/office/drawing/2014/main" xmlns="" id="{2E22FBFF-5F3A-4480-8635-77AF2C0735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94264" y="3617913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04" name="Line 196">
              <a:extLst>
                <a:ext uri="{FF2B5EF4-FFF2-40B4-BE49-F238E27FC236}">
                  <a16:creationId xmlns:a16="http://schemas.microsoft.com/office/drawing/2014/main" xmlns="" id="{62E1D9DE-DFEC-43D9-813B-6A0716B0F9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03789" y="3598863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05" name="Line 197">
              <a:extLst>
                <a:ext uri="{FF2B5EF4-FFF2-40B4-BE49-F238E27FC236}">
                  <a16:creationId xmlns:a16="http://schemas.microsoft.com/office/drawing/2014/main" xmlns="" id="{6C9F1621-891A-4AF2-9E91-2195A4DEDD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13314" y="3581401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06" name="Line 198">
              <a:extLst>
                <a:ext uri="{FF2B5EF4-FFF2-40B4-BE49-F238E27FC236}">
                  <a16:creationId xmlns:a16="http://schemas.microsoft.com/office/drawing/2014/main" xmlns="" id="{E097BB6D-FD5C-40D3-BB46-C181B01DE3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22839" y="3562351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07" name="Line 199">
              <a:extLst>
                <a:ext uri="{FF2B5EF4-FFF2-40B4-BE49-F238E27FC236}">
                  <a16:creationId xmlns:a16="http://schemas.microsoft.com/office/drawing/2014/main" xmlns="" id="{ADE526EE-06B6-4130-9A81-EF9294897D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32364" y="3544888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08" name="Line 200">
              <a:extLst>
                <a:ext uri="{FF2B5EF4-FFF2-40B4-BE49-F238E27FC236}">
                  <a16:creationId xmlns:a16="http://schemas.microsoft.com/office/drawing/2014/main" xmlns="" id="{0F974441-A13F-4853-986F-27EB98824F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40301" y="352583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09" name="Line 201">
              <a:extLst>
                <a:ext uri="{FF2B5EF4-FFF2-40B4-BE49-F238E27FC236}">
                  <a16:creationId xmlns:a16="http://schemas.microsoft.com/office/drawing/2014/main" xmlns="" id="{FA126067-002B-4422-A069-21DFD13E70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49826" y="3508376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10" name="Line 202">
              <a:extLst>
                <a:ext uri="{FF2B5EF4-FFF2-40B4-BE49-F238E27FC236}">
                  <a16:creationId xmlns:a16="http://schemas.microsoft.com/office/drawing/2014/main" xmlns="" id="{49056FCB-392E-409F-9E04-EBD4612528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59351" y="3489326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11" name="Line 203">
              <a:extLst>
                <a:ext uri="{FF2B5EF4-FFF2-40B4-BE49-F238E27FC236}">
                  <a16:creationId xmlns:a16="http://schemas.microsoft.com/office/drawing/2014/main" xmlns="" id="{0F693F98-7F06-46FE-985C-FD3213A4FA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67289" y="347027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12" name="Line 204">
              <a:extLst>
                <a:ext uri="{FF2B5EF4-FFF2-40B4-BE49-F238E27FC236}">
                  <a16:creationId xmlns:a16="http://schemas.microsoft.com/office/drawing/2014/main" xmlns="" id="{50C67370-AFE6-446A-80DC-1B02C73D84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76814" y="3452813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013" name="Group 406">
              <a:extLst>
                <a:ext uri="{FF2B5EF4-FFF2-40B4-BE49-F238E27FC236}">
                  <a16:creationId xmlns:a16="http://schemas.microsoft.com/office/drawing/2014/main" xmlns="" id="{FBB85C50-1B69-4B47-90D9-ED912E1380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74951" y="482600"/>
              <a:ext cx="3349625" cy="5499100"/>
              <a:chOff x="1748" y="304"/>
              <a:chExt cx="2110" cy="3464"/>
            </a:xfrm>
          </p:grpSpPr>
          <p:sp>
            <p:nvSpPr>
              <p:cNvPr id="10277" name="Line 206">
                <a:extLst>
                  <a:ext uri="{FF2B5EF4-FFF2-40B4-BE49-F238E27FC236}">
                    <a16:creationId xmlns:a16="http://schemas.microsoft.com/office/drawing/2014/main" xmlns="" id="{E3368E01-3CA4-41C5-B2FA-F8D4228113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41" y="216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8" name="Line 207">
                <a:extLst>
                  <a:ext uri="{FF2B5EF4-FFF2-40B4-BE49-F238E27FC236}">
                    <a16:creationId xmlns:a16="http://schemas.microsoft.com/office/drawing/2014/main" xmlns="" id="{04918B06-572E-416F-9DFE-04C9FDDFAE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46" y="2152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9" name="Line 208">
                <a:extLst>
                  <a:ext uri="{FF2B5EF4-FFF2-40B4-BE49-F238E27FC236}">
                    <a16:creationId xmlns:a16="http://schemas.microsoft.com/office/drawing/2014/main" xmlns="" id="{BA24B88B-7D8F-4662-AA50-A5ED216C15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52" y="2141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0" name="Line 209">
                <a:extLst>
                  <a:ext uri="{FF2B5EF4-FFF2-40B4-BE49-F238E27FC236}">
                    <a16:creationId xmlns:a16="http://schemas.microsoft.com/office/drawing/2014/main" xmlns="" id="{14A6AE30-7BC5-4715-84B2-2D14BEDE1F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58" y="212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1" name="Line 210">
                <a:extLst>
                  <a:ext uri="{FF2B5EF4-FFF2-40B4-BE49-F238E27FC236}">
                    <a16:creationId xmlns:a16="http://schemas.microsoft.com/office/drawing/2014/main" xmlns="" id="{B4FF094F-3478-4F44-9ADC-CE8A4F7AD9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63" y="211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2" name="Line 211">
                <a:extLst>
                  <a:ext uri="{FF2B5EF4-FFF2-40B4-BE49-F238E27FC236}">
                    <a16:creationId xmlns:a16="http://schemas.microsoft.com/office/drawing/2014/main" xmlns="" id="{625BD94F-9B1F-40EB-BE46-4DA50BA035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69" y="2106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3" name="Line 212">
                <a:extLst>
                  <a:ext uri="{FF2B5EF4-FFF2-40B4-BE49-F238E27FC236}">
                    <a16:creationId xmlns:a16="http://schemas.microsoft.com/office/drawing/2014/main" xmlns="" id="{DC7C6264-278E-4875-ADEE-FE48D354C1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74" y="2094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4" name="Line 213">
                <a:extLst>
                  <a:ext uri="{FF2B5EF4-FFF2-40B4-BE49-F238E27FC236}">
                    <a16:creationId xmlns:a16="http://schemas.microsoft.com/office/drawing/2014/main" xmlns="" id="{8E747E39-ECE9-4107-8F9E-C5CD34D2B9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80" y="208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5" name="Line 214">
                <a:extLst>
                  <a:ext uri="{FF2B5EF4-FFF2-40B4-BE49-F238E27FC236}">
                    <a16:creationId xmlns:a16="http://schemas.microsoft.com/office/drawing/2014/main" xmlns="" id="{3BFC49CB-A741-4E8A-8115-F37D560EC7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85" y="2071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6" name="Line 215">
                <a:extLst>
                  <a:ext uri="{FF2B5EF4-FFF2-40B4-BE49-F238E27FC236}">
                    <a16:creationId xmlns:a16="http://schemas.microsoft.com/office/drawing/2014/main" xmlns="" id="{7A85AB3A-9A80-4E11-8FAF-B8092F832A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1" y="205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7" name="Line 216">
                <a:extLst>
                  <a:ext uri="{FF2B5EF4-FFF2-40B4-BE49-F238E27FC236}">
                    <a16:creationId xmlns:a16="http://schemas.microsoft.com/office/drawing/2014/main" xmlns="" id="{2FFA27A5-5F81-4B5B-9328-3EAEC9EB52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6" y="204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8" name="Line 217">
                <a:extLst>
                  <a:ext uri="{FF2B5EF4-FFF2-40B4-BE49-F238E27FC236}">
                    <a16:creationId xmlns:a16="http://schemas.microsoft.com/office/drawing/2014/main" xmlns="" id="{1874533D-41B6-414C-9B4C-08894D1B88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1" y="2036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9" name="Line 218">
                <a:extLst>
                  <a:ext uri="{FF2B5EF4-FFF2-40B4-BE49-F238E27FC236}">
                    <a16:creationId xmlns:a16="http://schemas.microsoft.com/office/drawing/2014/main" xmlns="" id="{803E4074-F908-4573-8998-0DDF30F87C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7" y="202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90" name="Line 219">
                <a:extLst>
                  <a:ext uri="{FF2B5EF4-FFF2-40B4-BE49-F238E27FC236}">
                    <a16:creationId xmlns:a16="http://schemas.microsoft.com/office/drawing/2014/main" xmlns="" id="{B95E4EDD-7229-480A-A411-065A15C740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12" y="2013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91" name="Line 220">
                <a:extLst>
                  <a:ext uri="{FF2B5EF4-FFF2-40B4-BE49-F238E27FC236}">
                    <a16:creationId xmlns:a16="http://schemas.microsoft.com/office/drawing/2014/main" xmlns="" id="{92CFC575-2699-4320-B0D5-EE30F9EA17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18" y="200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92" name="Line 221">
                <a:extLst>
                  <a:ext uri="{FF2B5EF4-FFF2-40B4-BE49-F238E27FC236}">
                    <a16:creationId xmlns:a16="http://schemas.microsoft.com/office/drawing/2014/main" xmlns="" id="{76E025A9-2669-4C1F-A2F1-50CCB4BCA5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23" y="199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93" name="Line 222">
                <a:extLst>
                  <a:ext uri="{FF2B5EF4-FFF2-40B4-BE49-F238E27FC236}">
                    <a16:creationId xmlns:a16="http://schemas.microsoft.com/office/drawing/2014/main" xmlns="" id="{4FA4B237-4679-4BC2-ABCA-76D4F3AB14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28" y="197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94" name="Line 223">
                <a:extLst>
                  <a:ext uri="{FF2B5EF4-FFF2-40B4-BE49-F238E27FC236}">
                    <a16:creationId xmlns:a16="http://schemas.microsoft.com/office/drawing/2014/main" xmlns="" id="{9E0E9003-A3F3-428B-9631-4D897A5FEC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3" y="196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95" name="Line 224">
                <a:extLst>
                  <a:ext uri="{FF2B5EF4-FFF2-40B4-BE49-F238E27FC236}">
                    <a16:creationId xmlns:a16="http://schemas.microsoft.com/office/drawing/2014/main" xmlns="" id="{8675C18E-20D8-4652-A770-5CFF2341E4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9" y="195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96" name="Line 225">
                <a:extLst>
                  <a:ext uri="{FF2B5EF4-FFF2-40B4-BE49-F238E27FC236}">
                    <a16:creationId xmlns:a16="http://schemas.microsoft.com/office/drawing/2014/main" xmlns="" id="{93D09323-A44A-427F-9B68-C07BB9A617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44" y="1944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97" name="Line 226">
                <a:extLst>
                  <a:ext uri="{FF2B5EF4-FFF2-40B4-BE49-F238E27FC236}">
                    <a16:creationId xmlns:a16="http://schemas.microsoft.com/office/drawing/2014/main" xmlns="" id="{7CC6E2A2-EA47-44A4-8822-D2619216F0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49" y="193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98" name="Line 227">
                <a:extLst>
                  <a:ext uri="{FF2B5EF4-FFF2-40B4-BE49-F238E27FC236}">
                    <a16:creationId xmlns:a16="http://schemas.microsoft.com/office/drawing/2014/main" xmlns="" id="{4B51ACA6-F58A-4C67-AB6E-402351EB21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54" y="192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99" name="Line 228">
                <a:extLst>
                  <a:ext uri="{FF2B5EF4-FFF2-40B4-BE49-F238E27FC236}">
                    <a16:creationId xmlns:a16="http://schemas.microsoft.com/office/drawing/2014/main" xmlns="" id="{9AD19253-E46C-4968-887C-5FA0CE5FA4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59" y="191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00" name="Line 229">
                <a:extLst>
                  <a:ext uri="{FF2B5EF4-FFF2-40B4-BE49-F238E27FC236}">
                    <a16:creationId xmlns:a16="http://schemas.microsoft.com/office/drawing/2014/main" xmlns="" id="{9B4A4226-B445-43EE-A32B-DAEE31DFD8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64" y="1898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01" name="Line 230">
                <a:extLst>
                  <a:ext uri="{FF2B5EF4-FFF2-40B4-BE49-F238E27FC236}">
                    <a16:creationId xmlns:a16="http://schemas.microsoft.com/office/drawing/2014/main" xmlns="" id="{D5B3ADAD-810C-4C73-9AF3-B47C8CBE23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0" y="188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02" name="Line 231">
                <a:extLst>
                  <a:ext uri="{FF2B5EF4-FFF2-40B4-BE49-F238E27FC236}">
                    <a16:creationId xmlns:a16="http://schemas.microsoft.com/office/drawing/2014/main" xmlns="" id="{214AE16B-6D41-4F85-9FB8-D747EDA12E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5" y="187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03" name="Line 232">
                <a:extLst>
                  <a:ext uri="{FF2B5EF4-FFF2-40B4-BE49-F238E27FC236}">
                    <a16:creationId xmlns:a16="http://schemas.microsoft.com/office/drawing/2014/main" xmlns="" id="{0E33273B-8978-4032-AAEB-30F9C0AC46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0" y="186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04" name="Line 233">
                <a:extLst>
                  <a:ext uri="{FF2B5EF4-FFF2-40B4-BE49-F238E27FC236}">
                    <a16:creationId xmlns:a16="http://schemas.microsoft.com/office/drawing/2014/main" xmlns="" id="{4FE584F8-7ADA-4227-8A43-95548FFFB6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5" y="185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05" name="Line 234">
                <a:extLst>
                  <a:ext uri="{FF2B5EF4-FFF2-40B4-BE49-F238E27FC236}">
                    <a16:creationId xmlns:a16="http://schemas.microsoft.com/office/drawing/2014/main" xmlns="" id="{EBA8BC39-2344-4EA9-95E6-A711D17F2A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90" y="184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06" name="Line 235">
                <a:extLst>
                  <a:ext uri="{FF2B5EF4-FFF2-40B4-BE49-F238E27FC236}">
                    <a16:creationId xmlns:a16="http://schemas.microsoft.com/office/drawing/2014/main" xmlns="" id="{AE5EBB48-113A-4DC4-AF31-BCD20E4C98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95" y="182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07" name="Line 236">
                <a:extLst>
                  <a:ext uri="{FF2B5EF4-FFF2-40B4-BE49-F238E27FC236}">
                    <a16:creationId xmlns:a16="http://schemas.microsoft.com/office/drawing/2014/main" xmlns="" id="{8BCEDDF9-B6A6-4C16-8E9A-EAC442F929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0" y="181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08" name="Line 237">
                <a:extLst>
                  <a:ext uri="{FF2B5EF4-FFF2-40B4-BE49-F238E27FC236}">
                    <a16:creationId xmlns:a16="http://schemas.microsoft.com/office/drawing/2014/main" xmlns="" id="{C19213C7-3C77-4930-B634-82206D23CB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6" y="1806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09" name="Line 238">
                <a:extLst>
                  <a:ext uri="{FF2B5EF4-FFF2-40B4-BE49-F238E27FC236}">
                    <a16:creationId xmlns:a16="http://schemas.microsoft.com/office/drawing/2014/main" xmlns="" id="{2B71AC69-84FA-4FF4-85E3-C66CD67039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1" y="179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10" name="Line 239">
                <a:extLst>
                  <a:ext uri="{FF2B5EF4-FFF2-40B4-BE49-F238E27FC236}">
                    <a16:creationId xmlns:a16="http://schemas.microsoft.com/office/drawing/2014/main" xmlns="" id="{D76536A9-C5B3-45F6-947D-7FA5273701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6" y="178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11" name="Line 240">
                <a:extLst>
                  <a:ext uri="{FF2B5EF4-FFF2-40B4-BE49-F238E27FC236}">
                    <a16:creationId xmlns:a16="http://schemas.microsoft.com/office/drawing/2014/main" xmlns="" id="{753BF56C-2759-4F98-A11D-AD30396126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1" y="177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12" name="Line 241">
                <a:extLst>
                  <a:ext uri="{FF2B5EF4-FFF2-40B4-BE49-F238E27FC236}">
                    <a16:creationId xmlns:a16="http://schemas.microsoft.com/office/drawing/2014/main" xmlns="" id="{AF785EAA-5F82-4293-A189-103D42C022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6" y="175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13" name="Line 242">
                <a:extLst>
                  <a:ext uri="{FF2B5EF4-FFF2-40B4-BE49-F238E27FC236}">
                    <a16:creationId xmlns:a16="http://schemas.microsoft.com/office/drawing/2014/main" xmlns="" id="{0464C416-EA6A-40FD-B4F7-DC65EF9126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0" y="1748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14" name="Line 243">
                <a:extLst>
                  <a:ext uri="{FF2B5EF4-FFF2-40B4-BE49-F238E27FC236}">
                    <a16:creationId xmlns:a16="http://schemas.microsoft.com/office/drawing/2014/main" xmlns="" id="{6B2EA2BF-3007-4525-BB5D-19A2BBE620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6" y="173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15" name="Line 244">
                <a:extLst>
                  <a:ext uri="{FF2B5EF4-FFF2-40B4-BE49-F238E27FC236}">
                    <a16:creationId xmlns:a16="http://schemas.microsoft.com/office/drawing/2014/main" xmlns="" id="{E843F1F5-D6E1-4723-BC0F-8586C1CA20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1" y="172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16" name="Line 245">
                <a:extLst>
                  <a:ext uri="{FF2B5EF4-FFF2-40B4-BE49-F238E27FC236}">
                    <a16:creationId xmlns:a16="http://schemas.microsoft.com/office/drawing/2014/main" xmlns="" id="{C1E1D627-A73D-4B17-8DB3-4654C3C25E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6" y="171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17" name="Line 246">
                <a:extLst>
                  <a:ext uri="{FF2B5EF4-FFF2-40B4-BE49-F238E27FC236}">
                    <a16:creationId xmlns:a16="http://schemas.microsoft.com/office/drawing/2014/main" xmlns="" id="{649D642E-7AD4-4452-996B-45B165EFA9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1" y="170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18" name="Line 247">
                <a:extLst>
                  <a:ext uri="{FF2B5EF4-FFF2-40B4-BE49-F238E27FC236}">
                    <a16:creationId xmlns:a16="http://schemas.microsoft.com/office/drawing/2014/main" xmlns="" id="{A93262AD-DA75-4C50-8C42-B73B705742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6" y="169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19" name="Line 248">
                <a:extLst>
                  <a:ext uri="{FF2B5EF4-FFF2-40B4-BE49-F238E27FC236}">
                    <a16:creationId xmlns:a16="http://schemas.microsoft.com/office/drawing/2014/main" xmlns="" id="{0FB2DDCD-7B21-48A7-B70A-2F3F990DD7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0" y="1679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20" name="Line 249">
                <a:extLst>
                  <a:ext uri="{FF2B5EF4-FFF2-40B4-BE49-F238E27FC236}">
                    <a16:creationId xmlns:a16="http://schemas.microsoft.com/office/drawing/2014/main" xmlns="" id="{D53AD8D0-280B-4837-9EF8-4289A452A2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6" y="166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21" name="Line 250">
                <a:extLst>
                  <a:ext uri="{FF2B5EF4-FFF2-40B4-BE49-F238E27FC236}">
                    <a16:creationId xmlns:a16="http://schemas.microsoft.com/office/drawing/2014/main" xmlns="" id="{F46667AF-1B82-4F3F-99BD-434020F243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0" y="165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22" name="Line 251">
                <a:extLst>
                  <a:ext uri="{FF2B5EF4-FFF2-40B4-BE49-F238E27FC236}">
                    <a16:creationId xmlns:a16="http://schemas.microsoft.com/office/drawing/2014/main" xmlns="" id="{62295147-86DF-4249-BE39-2D1C9D700D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5" y="164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23" name="Line 252">
                <a:extLst>
                  <a:ext uri="{FF2B5EF4-FFF2-40B4-BE49-F238E27FC236}">
                    <a16:creationId xmlns:a16="http://schemas.microsoft.com/office/drawing/2014/main" xmlns="" id="{60C6F217-AC9F-48E5-9EE5-212394985C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0" y="163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24" name="Line 253">
                <a:extLst>
                  <a:ext uri="{FF2B5EF4-FFF2-40B4-BE49-F238E27FC236}">
                    <a16:creationId xmlns:a16="http://schemas.microsoft.com/office/drawing/2014/main" xmlns="" id="{9F197AD1-51A3-4716-A924-DB242E86F4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5" y="162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25" name="Line 254">
                <a:extLst>
                  <a:ext uri="{FF2B5EF4-FFF2-40B4-BE49-F238E27FC236}">
                    <a16:creationId xmlns:a16="http://schemas.microsoft.com/office/drawing/2014/main" xmlns="" id="{1650357C-753F-476F-9D4E-597D52EF06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0" y="160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26" name="Line 255">
                <a:extLst>
                  <a:ext uri="{FF2B5EF4-FFF2-40B4-BE49-F238E27FC236}">
                    <a16:creationId xmlns:a16="http://schemas.microsoft.com/office/drawing/2014/main" xmlns="" id="{60AF9080-7CA1-4FDE-861A-32DB73E108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5" y="159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27" name="Line 256">
                <a:extLst>
                  <a:ext uri="{FF2B5EF4-FFF2-40B4-BE49-F238E27FC236}">
                    <a16:creationId xmlns:a16="http://schemas.microsoft.com/office/drawing/2014/main" xmlns="" id="{68634F30-DAAA-468D-B149-CE9A6869CB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0" y="158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28" name="Line 257">
                <a:extLst>
                  <a:ext uri="{FF2B5EF4-FFF2-40B4-BE49-F238E27FC236}">
                    <a16:creationId xmlns:a16="http://schemas.microsoft.com/office/drawing/2014/main" xmlns="" id="{13B130C4-F4C0-48A1-B3EA-28DC30BB49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5" y="157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29" name="Line 258">
                <a:extLst>
                  <a:ext uri="{FF2B5EF4-FFF2-40B4-BE49-F238E27FC236}">
                    <a16:creationId xmlns:a16="http://schemas.microsoft.com/office/drawing/2014/main" xmlns="" id="{ADEDF820-FD02-4030-9035-A3948FCA1F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9" y="156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30" name="Line 259">
                <a:extLst>
                  <a:ext uri="{FF2B5EF4-FFF2-40B4-BE49-F238E27FC236}">
                    <a16:creationId xmlns:a16="http://schemas.microsoft.com/office/drawing/2014/main" xmlns="" id="{7CF14FC9-E62C-4784-91EB-93D0EB1D16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4" y="155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31" name="Line 260">
                <a:extLst>
                  <a:ext uri="{FF2B5EF4-FFF2-40B4-BE49-F238E27FC236}">
                    <a16:creationId xmlns:a16="http://schemas.microsoft.com/office/drawing/2014/main" xmlns="" id="{238AC664-65EC-4964-A701-FE97C4C4BC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9" y="154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32" name="Line 261">
                <a:extLst>
                  <a:ext uri="{FF2B5EF4-FFF2-40B4-BE49-F238E27FC236}">
                    <a16:creationId xmlns:a16="http://schemas.microsoft.com/office/drawing/2014/main" xmlns="" id="{9A4C1D9B-807F-4AC2-9810-AD0ED55850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4" y="1528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33" name="Line 262">
                <a:extLst>
                  <a:ext uri="{FF2B5EF4-FFF2-40B4-BE49-F238E27FC236}">
                    <a16:creationId xmlns:a16="http://schemas.microsoft.com/office/drawing/2014/main" xmlns="" id="{80DA1CA5-3254-4464-9B76-528EAAB386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8" y="1517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34" name="Line 263">
                <a:extLst>
                  <a:ext uri="{FF2B5EF4-FFF2-40B4-BE49-F238E27FC236}">
                    <a16:creationId xmlns:a16="http://schemas.microsoft.com/office/drawing/2014/main" xmlns="" id="{5D4EF9DD-B4FC-481A-ABAB-21219E7C6A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4" y="150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35" name="Line 264">
                <a:extLst>
                  <a:ext uri="{FF2B5EF4-FFF2-40B4-BE49-F238E27FC236}">
                    <a16:creationId xmlns:a16="http://schemas.microsoft.com/office/drawing/2014/main" xmlns="" id="{6B193233-8E0D-4B14-903D-3E87356EBD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8" y="1494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36" name="Line 265">
                <a:extLst>
                  <a:ext uri="{FF2B5EF4-FFF2-40B4-BE49-F238E27FC236}">
                    <a16:creationId xmlns:a16="http://schemas.microsoft.com/office/drawing/2014/main" xmlns="" id="{EE42744A-E571-420A-B98F-034771D4DB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3" y="148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37" name="Line 266">
                <a:extLst>
                  <a:ext uri="{FF2B5EF4-FFF2-40B4-BE49-F238E27FC236}">
                    <a16:creationId xmlns:a16="http://schemas.microsoft.com/office/drawing/2014/main" xmlns="" id="{790FA76B-269C-473B-AE63-11CE5BE515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8" y="147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38" name="Line 267">
                <a:extLst>
                  <a:ext uri="{FF2B5EF4-FFF2-40B4-BE49-F238E27FC236}">
                    <a16:creationId xmlns:a16="http://schemas.microsoft.com/office/drawing/2014/main" xmlns="" id="{6F6B5528-A236-46DC-AB70-58FB92B849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3" y="145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39" name="Line 268">
                <a:extLst>
                  <a:ext uri="{FF2B5EF4-FFF2-40B4-BE49-F238E27FC236}">
                    <a16:creationId xmlns:a16="http://schemas.microsoft.com/office/drawing/2014/main" xmlns="" id="{D94C0AAA-6BA7-4139-8B79-79177E12E9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8" y="144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40" name="Line 269">
                <a:extLst>
                  <a:ext uri="{FF2B5EF4-FFF2-40B4-BE49-F238E27FC236}">
                    <a16:creationId xmlns:a16="http://schemas.microsoft.com/office/drawing/2014/main" xmlns="" id="{752CD5AA-E5CA-4042-B7CF-CCED2B4957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2" y="143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41" name="Line 270">
                <a:extLst>
                  <a:ext uri="{FF2B5EF4-FFF2-40B4-BE49-F238E27FC236}">
                    <a16:creationId xmlns:a16="http://schemas.microsoft.com/office/drawing/2014/main" xmlns="" id="{161D3C24-3517-48BA-8890-039933A5DC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7" y="142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42" name="Line 271">
                <a:extLst>
                  <a:ext uri="{FF2B5EF4-FFF2-40B4-BE49-F238E27FC236}">
                    <a16:creationId xmlns:a16="http://schemas.microsoft.com/office/drawing/2014/main" xmlns="" id="{CE20F95E-F6D1-418A-B7BC-2AEC3620BD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2" y="141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43" name="Line 272">
                <a:extLst>
                  <a:ext uri="{FF2B5EF4-FFF2-40B4-BE49-F238E27FC236}">
                    <a16:creationId xmlns:a16="http://schemas.microsoft.com/office/drawing/2014/main" xmlns="" id="{7623EBAB-8D85-4D16-AB2E-D00D3C949A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7" y="140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44" name="Line 273">
                <a:extLst>
                  <a:ext uri="{FF2B5EF4-FFF2-40B4-BE49-F238E27FC236}">
                    <a16:creationId xmlns:a16="http://schemas.microsoft.com/office/drawing/2014/main" xmlns="" id="{79674DE4-A82A-40C1-B7CD-67B42C90F7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1" y="139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45" name="Line 274">
                <a:extLst>
                  <a:ext uri="{FF2B5EF4-FFF2-40B4-BE49-F238E27FC236}">
                    <a16:creationId xmlns:a16="http://schemas.microsoft.com/office/drawing/2014/main" xmlns="" id="{009E188C-2A71-4216-A14D-F1E26BB9BD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6" y="137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46" name="Line 275">
                <a:extLst>
                  <a:ext uri="{FF2B5EF4-FFF2-40B4-BE49-F238E27FC236}">
                    <a16:creationId xmlns:a16="http://schemas.microsoft.com/office/drawing/2014/main" xmlns="" id="{3A806DE7-442E-44F1-B639-DE29EC56DC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1" y="1367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47" name="Line 276">
                <a:extLst>
                  <a:ext uri="{FF2B5EF4-FFF2-40B4-BE49-F238E27FC236}">
                    <a16:creationId xmlns:a16="http://schemas.microsoft.com/office/drawing/2014/main" xmlns="" id="{248D26EC-0F3F-4EAE-9BBC-AC1FCE082E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6" y="135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48" name="Line 277">
                <a:extLst>
                  <a:ext uri="{FF2B5EF4-FFF2-40B4-BE49-F238E27FC236}">
                    <a16:creationId xmlns:a16="http://schemas.microsoft.com/office/drawing/2014/main" xmlns="" id="{E99C8736-5E60-45B7-8825-41B239AA1E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0" y="1344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49" name="Line 278">
                <a:extLst>
                  <a:ext uri="{FF2B5EF4-FFF2-40B4-BE49-F238E27FC236}">
                    <a16:creationId xmlns:a16="http://schemas.microsoft.com/office/drawing/2014/main" xmlns="" id="{FEFEC055-9274-4DAE-B2F1-239E14AB5C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5" y="133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50" name="Line 279">
                <a:extLst>
                  <a:ext uri="{FF2B5EF4-FFF2-40B4-BE49-F238E27FC236}">
                    <a16:creationId xmlns:a16="http://schemas.microsoft.com/office/drawing/2014/main" xmlns="" id="{A8DD108F-5615-498F-9D8C-0A3BE2D641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9" y="132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51" name="Line 280">
                <a:extLst>
                  <a:ext uri="{FF2B5EF4-FFF2-40B4-BE49-F238E27FC236}">
                    <a16:creationId xmlns:a16="http://schemas.microsoft.com/office/drawing/2014/main" xmlns="" id="{405786A3-4547-4DDB-ADD4-6F9E69C175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4" y="130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52" name="Line 281">
                <a:extLst>
                  <a:ext uri="{FF2B5EF4-FFF2-40B4-BE49-F238E27FC236}">
                    <a16:creationId xmlns:a16="http://schemas.microsoft.com/office/drawing/2014/main" xmlns="" id="{DA60EB60-81E6-400D-90AF-B6F0EB171C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9" y="129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53" name="Line 282">
                <a:extLst>
                  <a:ext uri="{FF2B5EF4-FFF2-40B4-BE49-F238E27FC236}">
                    <a16:creationId xmlns:a16="http://schemas.microsoft.com/office/drawing/2014/main" xmlns="" id="{5BE9A3E9-57DD-43D1-89AC-4823E463AC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4" y="128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54" name="Line 283">
                <a:extLst>
                  <a:ext uri="{FF2B5EF4-FFF2-40B4-BE49-F238E27FC236}">
                    <a16:creationId xmlns:a16="http://schemas.microsoft.com/office/drawing/2014/main" xmlns="" id="{F68DDCA5-5F39-41C7-82BC-33A43757FE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8" y="127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55" name="Line 284">
                <a:extLst>
                  <a:ext uri="{FF2B5EF4-FFF2-40B4-BE49-F238E27FC236}">
                    <a16:creationId xmlns:a16="http://schemas.microsoft.com/office/drawing/2014/main" xmlns="" id="{9C8475DA-A59B-4705-930A-704284123A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3" y="126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56" name="Line 285">
                <a:extLst>
                  <a:ext uri="{FF2B5EF4-FFF2-40B4-BE49-F238E27FC236}">
                    <a16:creationId xmlns:a16="http://schemas.microsoft.com/office/drawing/2014/main" xmlns="" id="{94254328-AAB7-4818-93D0-438F6A66CF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7" y="125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57" name="Line 286">
                <a:extLst>
                  <a:ext uri="{FF2B5EF4-FFF2-40B4-BE49-F238E27FC236}">
                    <a16:creationId xmlns:a16="http://schemas.microsoft.com/office/drawing/2014/main" xmlns="" id="{DEA8F91C-F0A2-4E36-8CC8-0AE827E4BC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2" y="123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58" name="Line 287">
                <a:extLst>
                  <a:ext uri="{FF2B5EF4-FFF2-40B4-BE49-F238E27FC236}">
                    <a16:creationId xmlns:a16="http://schemas.microsoft.com/office/drawing/2014/main" xmlns="" id="{FB5D700E-FB69-44C2-B7A9-4EC67434EE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7" y="122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59" name="Line 288">
                <a:extLst>
                  <a:ext uri="{FF2B5EF4-FFF2-40B4-BE49-F238E27FC236}">
                    <a16:creationId xmlns:a16="http://schemas.microsoft.com/office/drawing/2014/main" xmlns="" id="{E0F02A35-11B2-49AD-87A8-E86243D287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1" y="1217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60" name="Line 289">
                <a:extLst>
                  <a:ext uri="{FF2B5EF4-FFF2-40B4-BE49-F238E27FC236}">
                    <a16:creationId xmlns:a16="http://schemas.microsoft.com/office/drawing/2014/main" xmlns="" id="{A40DA79B-F913-4B4F-BC1D-74735E8C7E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6" y="120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61" name="Line 290">
                <a:extLst>
                  <a:ext uri="{FF2B5EF4-FFF2-40B4-BE49-F238E27FC236}">
                    <a16:creationId xmlns:a16="http://schemas.microsoft.com/office/drawing/2014/main" xmlns="" id="{7E48CB98-A982-48C0-8287-E39C41E63E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1" y="119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62" name="Line 291">
                <a:extLst>
                  <a:ext uri="{FF2B5EF4-FFF2-40B4-BE49-F238E27FC236}">
                    <a16:creationId xmlns:a16="http://schemas.microsoft.com/office/drawing/2014/main" xmlns="" id="{BE831A80-AA20-4319-8B1B-94161D289D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5" y="118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63" name="Line 292">
                <a:extLst>
                  <a:ext uri="{FF2B5EF4-FFF2-40B4-BE49-F238E27FC236}">
                    <a16:creationId xmlns:a16="http://schemas.microsoft.com/office/drawing/2014/main" xmlns="" id="{1DFE737F-A43D-47CC-A923-40E33D3EE5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0" y="117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64" name="Line 293">
                <a:extLst>
                  <a:ext uri="{FF2B5EF4-FFF2-40B4-BE49-F238E27FC236}">
                    <a16:creationId xmlns:a16="http://schemas.microsoft.com/office/drawing/2014/main" xmlns="" id="{27ADC2FD-0A2A-424A-BEE8-81BBFF203E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5" y="115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65" name="Line 294">
                <a:extLst>
                  <a:ext uri="{FF2B5EF4-FFF2-40B4-BE49-F238E27FC236}">
                    <a16:creationId xmlns:a16="http://schemas.microsoft.com/office/drawing/2014/main" xmlns="" id="{71A53003-1436-408C-887D-7697B11E4F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9" y="114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66" name="Line 295">
                <a:extLst>
                  <a:ext uri="{FF2B5EF4-FFF2-40B4-BE49-F238E27FC236}">
                    <a16:creationId xmlns:a16="http://schemas.microsoft.com/office/drawing/2014/main" xmlns="" id="{451F7AE4-0B4A-4DBA-B8FE-ACEC08389C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3" y="1136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67" name="Line 296">
                <a:extLst>
                  <a:ext uri="{FF2B5EF4-FFF2-40B4-BE49-F238E27FC236}">
                    <a16:creationId xmlns:a16="http://schemas.microsoft.com/office/drawing/2014/main" xmlns="" id="{7428EB3C-3F9C-4FB3-A7E4-A0168EB212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8" y="112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68" name="Line 297">
                <a:extLst>
                  <a:ext uri="{FF2B5EF4-FFF2-40B4-BE49-F238E27FC236}">
                    <a16:creationId xmlns:a16="http://schemas.microsoft.com/office/drawing/2014/main" xmlns="" id="{E1403814-1180-40E9-983D-72F68E7368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3" y="111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69" name="Line 298">
                <a:extLst>
                  <a:ext uri="{FF2B5EF4-FFF2-40B4-BE49-F238E27FC236}">
                    <a16:creationId xmlns:a16="http://schemas.microsoft.com/office/drawing/2014/main" xmlns="" id="{F8499257-A47F-4CF2-AD55-5C986CB16B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7" y="110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70" name="Line 299">
                <a:extLst>
                  <a:ext uri="{FF2B5EF4-FFF2-40B4-BE49-F238E27FC236}">
                    <a16:creationId xmlns:a16="http://schemas.microsoft.com/office/drawing/2014/main" xmlns="" id="{C46C3889-D07E-4779-9596-7A1EEF01C5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2" y="108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71" name="Line 300">
                <a:extLst>
                  <a:ext uri="{FF2B5EF4-FFF2-40B4-BE49-F238E27FC236}">
                    <a16:creationId xmlns:a16="http://schemas.microsoft.com/office/drawing/2014/main" xmlns="" id="{E9129BEE-C57C-4FEA-9A5C-5698BE1488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6" y="107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72" name="Line 301">
                <a:extLst>
                  <a:ext uri="{FF2B5EF4-FFF2-40B4-BE49-F238E27FC236}">
                    <a16:creationId xmlns:a16="http://schemas.microsoft.com/office/drawing/2014/main" xmlns="" id="{AF02F10E-3C0C-4F2E-A4CE-638E63F16C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1" y="106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73" name="Line 302">
                <a:extLst>
                  <a:ext uri="{FF2B5EF4-FFF2-40B4-BE49-F238E27FC236}">
                    <a16:creationId xmlns:a16="http://schemas.microsoft.com/office/drawing/2014/main" xmlns="" id="{85F1B37F-D625-4A8E-B70F-5F170530B5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5" y="105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74" name="Line 303">
                <a:extLst>
                  <a:ext uri="{FF2B5EF4-FFF2-40B4-BE49-F238E27FC236}">
                    <a16:creationId xmlns:a16="http://schemas.microsoft.com/office/drawing/2014/main" xmlns="" id="{DFD8554E-F740-4700-B992-F3B9E56A81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0" y="104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75" name="Line 304">
                <a:extLst>
                  <a:ext uri="{FF2B5EF4-FFF2-40B4-BE49-F238E27FC236}">
                    <a16:creationId xmlns:a16="http://schemas.microsoft.com/office/drawing/2014/main" xmlns="" id="{82BAD5A1-97D3-45E6-A920-9EF66C41AF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4" y="103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76" name="Line 305">
                <a:extLst>
                  <a:ext uri="{FF2B5EF4-FFF2-40B4-BE49-F238E27FC236}">
                    <a16:creationId xmlns:a16="http://schemas.microsoft.com/office/drawing/2014/main" xmlns="" id="{11FCA6EA-D120-45BB-8C7D-2965A6F91C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9" y="102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77" name="Line 306">
                <a:extLst>
                  <a:ext uri="{FF2B5EF4-FFF2-40B4-BE49-F238E27FC236}">
                    <a16:creationId xmlns:a16="http://schemas.microsoft.com/office/drawing/2014/main" xmlns="" id="{00575D0B-7C14-4A88-8FCD-F9726423FA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3" y="1008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78" name="Line 307">
                <a:extLst>
                  <a:ext uri="{FF2B5EF4-FFF2-40B4-BE49-F238E27FC236}">
                    <a16:creationId xmlns:a16="http://schemas.microsoft.com/office/drawing/2014/main" xmlns="" id="{5C35BE69-3036-463E-84E6-F240CFE04F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7" y="997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79" name="Line 308">
                <a:extLst>
                  <a:ext uri="{FF2B5EF4-FFF2-40B4-BE49-F238E27FC236}">
                    <a16:creationId xmlns:a16="http://schemas.microsoft.com/office/drawing/2014/main" xmlns="" id="{0E4122F9-7262-4EB5-8792-90ABA97462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2" y="98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80" name="Line 309">
                <a:extLst>
                  <a:ext uri="{FF2B5EF4-FFF2-40B4-BE49-F238E27FC236}">
                    <a16:creationId xmlns:a16="http://schemas.microsoft.com/office/drawing/2014/main" xmlns="" id="{47CFF357-B371-445B-9A6A-0B0B2D9121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6" y="97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81" name="Line 310">
                <a:extLst>
                  <a:ext uri="{FF2B5EF4-FFF2-40B4-BE49-F238E27FC236}">
                    <a16:creationId xmlns:a16="http://schemas.microsoft.com/office/drawing/2014/main" xmlns="" id="{08077E6F-18F6-43E2-AAD6-2E4FD8130B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1" y="963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82" name="Line 311">
                <a:extLst>
                  <a:ext uri="{FF2B5EF4-FFF2-40B4-BE49-F238E27FC236}">
                    <a16:creationId xmlns:a16="http://schemas.microsoft.com/office/drawing/2014/main" xmlns="" id="{7C8EA1C0-2232-4ECE-98A3-9877CBB0CC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5" y="95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83" name="Line 312">
                <a:extLst>
                  <a:ext uri="{FF2B5EF4-FFF2-40B4-BE49-F238E27FC236}">
                    <a16:creationId xmlns:a16="http://schemas.microsoft.com/office/drawing/2014/main" xmlns="" id="{04CFA4D9-034F-41BB-9878-8417419219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0" y="93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84" name="Line 313">
                <a:extLst>
                  <a:ext uri="{FF2B5EF4-FFF2-40B4-BE49-F238E27FC236}">
                    <a16:creationId xmlns:a16="http://schemas.microsoft.com/office/drawing/2014/main" xmlns="" id="{C681577E-9CDC-4866-8E29-56839D4D48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4" y="92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85" name="Line 314">
                <a:extLst>
                  <a:ext uri="{FF2B5EF4-FFF2-40B4-BE49-F238E27FC236}">
                    <a16:creationId xmlns:a16="http://schemas.microsoft.com/office/drawing/2014/main" xmlns="" id="{AE1581EF-CF27-4CE4-BCFA-47DF1FE7E3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8" y="91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86" name="Line 315">
                <a:extLst>
                  <a:ext uri="{FF2B5EF4-FFF2-40B4-BE49-F238E27FC236}">
                    <a16:creationId xmlns:a16="http://schemas.microsoft.com/office/drawing/2014/main" xmlns="" id="{FDA68E9C-B874-46B2-B921-6BF256161A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3" y="90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87" name="Line 316">
                <a:extLst>
                  <a:ext uri="{FF2B5EF4-FFF2-40B4-BE49-F238E27FC236}">
                    <a16:creationId xmlns:a16="http://schemas.microsoft.com/office/drawing/2014/main" xmlns="" id="{92629D09-CA61-4B86-98D4-F85F8DBEEE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7" y="89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88" name="Line 317">
                <a:extLst>
                  <a:ext uri="{FF2B5EF4-FFF2-40B4-BE49-F238E27FC236}">
                    <a16:creationId xmlns:a16="http://schemas.microsoft.com/office/drawing/2014/main" xmlns="" id="{CAB4E043-810B-4DCB-BD6C-FE34AC020D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1" y="88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89" name="Line 318">
                <a:extLst>
                  <a:ext uri="{FF2B5EF4-FFF2-40B4-BE49-F238E27FC236}">
                    <a16:creationId xmlns:a16="http://schemas.microsoft.com/office/drawing/2014/main" xmlns="" id="{E3D0718E-1A8E-4F7A-BD1C-2606613097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5" y="87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90" name="Line 319">
                <a:extLst>
                  <a:ext uri="{FF2B5EF4-FFF2-40B4-BE49-F238E27FC236}">
                    <a16:creationId xmlns:a16="http://schemas.microsoft.com/office/drawing/2014/main" xmlns="" id="{92ACB0E4-84ED-44F4-9D96-99AC1A8E02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0" y="858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91" name="Line 320">
                <a:extLst>
                  <a:ext uri="{FF2B5EF4-FFF2-40B4-BE49-F238E27FC236}">
                    <a16:creationId xmlns:a16="http://schemas.microsoft.com/office/drawing/2014/main" xmlns="" id="{802617C2-368B-492A-908F-C029675041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4" y="84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92" name="Line 321">
                <a:extLst>
                  <a:ext uri="{FF2B5EF4-FFF2-40B4-BE49-F238E27FC236}">
                    <a16:creationId xmlns:a16="http://schemas.microsoft.com/office/drawing/2014/main" xmlns="" id="{186156C1-E66D-4475-9BD5-44CC270E19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8" y="83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93" name="Line 322">
                <a:extLst>
                  <a:ext uri="{FF2B5EF4-FFF2-40B4-BE49-F238E27FC236}">
                    <a16:creationId xmlns:a16="http://schemas.microsoft.com/office/drawing/2014/main" xmlns="" id="{FBBA6A49-66D2-4D2A-A18E-51BFABFF44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3" y="82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94" name="Line 323">
                <a:extLst>
                  <a:ext uri="{FF2B5EF4-FFF2-40B4-BE49-F238E27FC236}">
                    <a16:creationId xmlns:a16="http://schemas.microsoft.com/office/drawing/2014/main" xmlns="" id="{6CD13081-4AAF-490D-8ABD-E4E84DBECC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7" y="813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95" name="Line 324">
                <a:extLst>
                  <a:ext uri="{FF2B5EF4-FFF2-40B4-BE49-F238E27FC236}">
                    <a16:creationId xmlns:a16="http://schemas.microsoft.com/office/drawing/2014/main" xmlns="" id="{902C90CE-AD91-4219-AD39-D0E1E49799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1" y="80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96" name="Line 325">
                <a:extLst>
                  <a:ext uri="{FF2B5EF4-FFF2-40B4-BE49-F238E27FC236}">
                    <a16:creationId xmlns:a16="http://schemas.microsoft.com/office/drawing/2014/main" xmlns="" id="{1C7B0D48-1704-4FB5-9D2B-74D97FA7CE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5" y="78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97" name="Line 326">
                <a:extLst>
                  <a:ext uri="{FF2B5EF4-FFF2-40B4-BE49-F238E27FC236}">
                    <a16:creationId xmlns:a16="http://schemas.microsoft.com/office/drawing/2014/main" xmlns="" id="{CE7612E3-96B4-4598-9ED6-D836D6B3CC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0" y="77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98" name="Line 327">
                <a:extLst>
                  <a:ext uri="{FF2B5EF4-FFF2-40B4-BE49-F238E27FC236}">
                    <a16:creationId xmlns:a16="http://schemas.microsoft.com/office/drawing/2014/main" xmlns="" id="{E83D358A-6C94-46F5-B70D-5F7374B37F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4" y="76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99" name="Line 328">
                <a:extLst>
                  <a:ext uri="{FF2B5EF4-FFF2-40B4-BE49-F238E27FC236}">
                    <a16:creationId xmlns:a16="http://schemas.microsoft.com/office/drawing/2014/main" xmlns="" id="{B5F41507-4C1D-49CE-A5CF-860D8B7001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8" y="75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00" name="Line 329">
                <a:extLst>
                  <a:ext uri="{FF2B5EF4-FFF2-40B4-BE49-F238E27FC236}">
                    <a16:creationId xmlns:a16="http://schemas.microsoft.com/office/drawing/2014/main" xmlns="" id="{DFB8ACD4-0993-4BC9-AFD3-7D457E1B02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2" y="743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01" name="Line 330">
                <a:extLst>
                  <a:ext uri="{FF2B5EF4-FFF2-40B4-BE49-F238E27FC236}">
                    <a16:creationId xmlns:a16="http://schemas.microsoft.com/office/drawing/2014/main" xmlns="" id="{457A9955-9390-43C3-8C22-F3C890F2DB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5" y="73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02" name="Line 331">
                <a:extLst>
                  <a:ext uri="{FF2B5EF4-FFF2-40B4-BE49-F238E27FC236}">
                    <a16:creationId xmlns:a16="http://schemas.microsoft.com/office/drawing/2014/main" xmlns="" id="{9165B83B-A72D-4A5E-A1A6-D9318A1E1C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0" y="72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03" name="Line 332">
                <a:extLst>
                  <a:ext uri="{FF2B5EF4-FFF2-40B4-BE49-F238E27FC236}">
                    <a16:creationId xmlns:a16="http://schemas.microsoft.com/office/drawing/2014/main" xmlns="" id="{31C2DE71-B64E-42E6-A2CF-EF84C732E3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4" y="708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04" name="Line 333">
                <a:extLst>
                  <a:ext uri="{FF2B5EF4-FFF2-40B4-BE49-F238E27FC236}">
                    <a16:creationId xmlns:a16="http://schemas.microsoft.com/office/drawing/2014/main" xmlns="" id="{1ED3E93D-6FD2-4D36-9F02-70A1CBECD1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48" y="69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05" name="Line 334">
                <a:extLst>
                  <a:ext uri="{FF2B5EF4-FFF2-40B4-BE49-F238E27FC236}">
                    <a16:creationId xmlns:a16="http://schemas.microsoft.com/office/drawing/2014/main" xmlns="" id="{E1CC8D15-ECCF-4439-9694-CC425AF4D8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2" y="68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06" name="Line 335">
                <a:extLst>
                  <a:ext uri="{FF2B5EF4-FFF2-40B4-BE49-F238E27FC236}">
                    <a16:creationId xmlns:a16="http://schemas.microsoft.com/office/drawing/2014/main" xmlns="" id="{8317BDCC-CA88-4F9C-B1DA-BB34730E3B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56" y="67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07" name="Line 336">
                <a:extLst>
                  <a:ext uri="{FF2B5EF4-FFF2-40B4-BE49-F238E27FC236}">
                    <a16:creationId xmlns:a16="http://schemas.microsoft.com/office/drawing/2014/main" xmlns="" id="{7A5C8E73-2385-401A-AE49-3469BBA42B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0" y="66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08" name="Line 337">
                <a:extLst>
                  <a:ext uri="{FF2B5EF4-FFF2-40B4-BE49-F238E27FC236}">
                    <a16:creationId xmlns:a16="http://schemas.microsoft.com/office/drawing/2014/main" xmlns="" id="{AF9D6D0E-393A-4C59-A342-995ECC2AB6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4" y="651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09" name="Line 338">
                <a:extLst>
                  <a:ext uri="{FF2B5EF4-FFF2-40B4-BE49-F238E27FC236}">
                    <a16:creationId xmlns:a16="http://schemas.microsoft.com/office/drawing/2014/main" xmlns="" id="{5CC304E2-6A94-457C-8D26-D506EE0836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7" y="63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10" name="Line 339">
                <a:extLst>
                  <a:ext uri="{FF2B5EF4-FFF2-40B4-BE49-F238E27FC236}">
                    <a16:creationId xmlns:a16="http://schemas.microsoft.com/office/drawing/2014/main" xmlns="" id="{39D9A76F-E78D-4083-BABF-241B03D00F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2" y="628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11" name="Line 340">
                <a:extLst>
                  <a:ext uri="{FF2B5EF4-FFF2-40B4-BE49-F238E27FC236}">
                    <a16:creationId xmlns:a16="http://schemas.microsoft.com/office/drawing/2014/main" xmlns="" id="{6A688247-26D2-414D-AE19-D298E3F2C4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5" y="61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12" name="Line 341">
                <a:extLst>
                  <a:ext uri="{FF2B5EF4-FFF2-40B4-BE49-F238E27FC236}">
                    <a16:creationId xmlns:a16="http://schemas.microsoft.com/office/drawing/2014/main" xmlns="" id="{3D3D55C8-B28B-4183-BD66-FCEEC8819B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79" y="60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13" name="Line 342">
                <a:extLst>
                  <a:ext uri="{FF2B5EF4-FFF2-40B4-BE49-F238E27FC236}">
                    <a16:creationId xmlns:a16="http://schemas.microsoft.com/office/drawing/2014/main" xmlns="" id="{EEE50080-89B2-44BE-BD81-A230A82FDF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3" y="593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14" name="Line 343">
                <a:extLst>
                  <a:ext uri="{FF2B5EF4-FFF2-40B4-BE49-F238E27FC236}">
                    <a16:creationId xmlns:a16="http://schemas.microsoft.com/office/drawing/2014/main" xmlns="" id="{46F00626-7C3F-4D9A-B241-9640227913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87" y="58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15" name="Line 344">
                <a:extLst>
                  <a:ext uri="{FF2B5EF4-FFF2-40B4-BE49-F238E27FC236}">
                    <a16:creationId xmlns:a16="http://schemas.microsoft.com/office/drawing/2014/main" xmlns="" id="{BDC561C9-2C91-4F62-BB08-08A16EDE9B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1" y="57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16" name="Line 345">
                <a:extLst>
                  <a:ext uri="{FF2B5EF4-FFF2-40B4-BE49-F238E27FC236}">
                    <a16:creationId xmlns:a16="http://schemas.microsoft.com/office/drawing/2014/main" xmlns="" id="{EF85E406-6EC1-4298-9AAD-D1D60042FC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4" y="558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17" name="Line 346">
                <a:extLst>
                  <a:ext uri="{FF2B5EF4-FFF2-40B4-BE49-F238E27FC236}">
                    <a16:creationId xmlns:a16="http://schemas.microsoft.com/office/drawing/2014/main" xmlns="" id="{5570E6CD-2383-431D-8D00-6788B965BB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8" y="54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18" name="Line 347">
                <a:extLst>
                  <a:ext uri="{FF2B5EF4-FFF2-40B4-BE49-F238E27FC236}">
                    <a16:creationId xmlns:a16="http://schemas.microsoft.com/office/drawing/2014/main" xmlns="" id="{9969429C-C145-4C46-9A44-630DB1618D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2" y="535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19" name="Line 348">
                <a:extLst>
                  <a:ext uri="{FF2B5EF4-FFF2-40B4-BE49-F238E27FC236}">
                    <a16:creationId xmlns:a16="http://schemas.microsoft.com/office/drawing/2014/main" xmlns="" id="{BD83DEC6-5CF7-447C-981B-3CC8733C8F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5" y="52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20" name="Line 349">
                <a:extLst>
                  <a:ext uri="{FF2B5EF4-FFF2-40B4-BE49-F238E27FC236}">
                    <a16:creationId xmlns:a16="http://schemas.microsoft.com/office/drawing/2014/main" xmlns="" id="{50087622-5DA5-445C-BD31-C6FF6757DC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09" y="51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21" name="Line 350">
                <a:extLst>
                  <a:ext uri="{FF2B5EF4-FFF2-40B4-BE49-F238E27FC236}">
                    <a16:creationId xmlns:a16="http://schemas.microsoft.com/office/drawing/2014/main" xmlns="" id="{37EB98DD-C6F8-4BFF-B29A-71E2310613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3" y="501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22" name="Line 351">
                <a:extLst>
                  <a:ext uri="{FF2B5EF4-FFF2-40B4-BE49-F238E27FC236}">
                    <a16:creationId xmlns:a16="http://schemas.microsoft.com/office/drawing/2014/main" xmlns="" id="{D2713493-783E-4BA8-89F5-AD15C7F93D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16" y="48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23" name="Line 352">
                <a:extLst>
                  <a:ext uri="{FF2B5EF4-FFF2-40B4-BE49-F238E27FC236}">
                    <a16:creationId xmlns:a16="http://schemas.microsoft.com/office/drawing/2014/main" xmlns="" id="{41D87165-7A22-4EF1-84E4-4F93D8AA24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0" y="47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24" name="Line 353">
                <a:extLst>
                  <a:ext uri="{FF2B5EF4-FFF2-40B4-BE49-F238E27FC236}">
                    <a16:creationId xmlns:a16="http://schemas.microsoft.com/office/drawing/2014/main" xmlns="" id="{05C11580-7614-429E-AA21-6C4AF5AB94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3" y="466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25" name="Line 354">
                <a:extLst>
                  <a:ext uri="{FF2B5EF4-FFF2-40B4-BE49-F238E27FC236}">
                    <a16:creationId xmlns:a16="http://schemas.microsoft.com/office/drawing/2014/main" xmlns="" id="{58591959-DF2B-4234-AB79-0EC1FBDC76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26" y="45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26" name="Line 355">
                <a:extLst>
                  <a:ext uri="{FF2B5EF4-FFF2-40B4-BE49-F238E27FC236}">
                    <a16:creationId xmlns:a16="http://schemas.microsoft.com/office/drawing/2014/main" xmlns="" id="{18DAF3CF-D174-435D-B0F9-F82934B56B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0" y="443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27" name="Line 356">
                <a:extLst>
                  <a:ext uri="{FF2B5EF4-FFF2-40B4-BE49-F238E27FC236}">
                    <a16:creationId xmlns:a16="http://schemas.microsoft.com/office/drawing/2014/main" xmlns="" id="{1016706A-6D0C-49B1-A3C4-4B44AA5DF9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3" y="431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28" name="Line 357">
                <a:extLst>
                  <a:ext uri="{FF2B5EF4-FFF2-40B4-BE49-F238E27FC236}">
                    <a16:creationId xmlns:a16="http://schemas.microsoft.com/office/drawing/2014/main" xmlns="" id="{57DE9CF2-AF51-493F-8656-3D7A4956DE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5" y="42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29" name="Line 358">
                <a:extLst>
                  <a:ext uri="{FF2B5EF4-FFF2-40B4-BE49-F238E27FC236}">
                    <a16:creationId xmlns:a16="http://schemas.microsoft.com/office/drawing/2014/main" xmlns="" id="{12D22FDF-2311-4571-B245-D04FEB2E66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8" y="408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30" name="Line 359">
                <a:extLst>
                  <a:ext uri="{FF2B5EF4-FFF2-40B4-BE49-F238E27FC236}">
                    <a16:creationId xmlns:a16="http://schemas.microsoft.com/office/drawing/2014/main" xmlns="" id="{76B37FE3-B8D3-49BC-8CDE-83A46E1B00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0" y="397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31" name="Line 360">
                <a:extLst>
                  <a:ext uri="{FF2B5EF4-FFF2-40B4-BE49-F238E27FC236}">
                    <a16:creationId xmlns:a16="http://schemas.microsoft.com/office/drawing/2014/main" xmlns="" id="{7ECDD5BC-D22F-4D20-B4E9-EF89485931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2" y="385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32" name="Line 361">
                <a:extLst>
                  <a:ext uri="{FF2B5EF4-FFF2-40B4-BE49-F238E27FC236}">
                    <a16:creationId xmlns:a16="http://schemas.microsoft.com/office/drawing/2014/main" xmlns="" id="{C6EAA649-47CE-49AE-B8EE-3D069492DF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4" y="373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33" name="Line 362">
                <a:extLst>
                  <a:ext uri="{FF2B5EF4-FFF2-40B4-BE49-F238E27FC236}">
                    <a16:creationId xmlns:a16="http://schemas.microsoft.com/office/drawing/2014/main" xmlns="" id="{95E5875D-E5FC-4230-AFD8-5256A27327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6" y="362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34" name="Line 363">
                <a:extLst>
                  <a:ext uri="{FF2B5EF4-FFF2-40B4-BE49-F238E27FC236}">
                    <a16:creationId xmlns:a16="http://schemas.microsoft.com/office/drawing/2014/main" xmlns="" id="{3246932D-C66E-415B-867D-1195D1E4CC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9" y="350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35" name="Line 364">
                <a:extLst>
                  <a:ext uri="{FF2B5EF4-FFF2-40B4-BE49-F238E27FC236}">
                    <a16:creationId xmlns:a16="http://schemas.microsoft.com/office/drawing/2014/main" xmlns="" id="{8438FCA6-2E95-4FF4-A3E5-E72219B09C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1" y="339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36" name="Line 365">
                <a:extLst>
                  <a:ext uri="{FF2B5EF4-FFF2-40B4-BE49-F238E27FC236}">
                    <a16:creationId xmlns:a16="http://schemas.microsoft.com/office/drawing/2014/main" xmlns="" id="{08BE0F7E-1A54-4DCA-94B3-326F51828E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3" y="327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37" name="Line 366">
                <a:extLst>
                  <a:ext uri="{FF2B5EF4-FFF2-40B4-BE49-F238E27FC236}">
                    <a16:creationId xmlns:a16="http://schemas.microsoft.com/office/drawing/2014/main" xmlns="" id="{BC50E609-8D73-4F6B-8E08-3024F994BF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5" y="316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38" name="Line 367">
                <a:extLst>
                  <a:ext uri="{FF2B5EF4-FFF2-40B4-BE49-F238E27FC236}">
                    <a16:creationId xmlns:a16="http://schemas.microsoft.com/office/drawing/2014/main" xmlns="" id="{4C3D15CB-98F4-4341-8544-51C9378435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7" y="304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39" name="Line 368">
                <a:extLst>
                  <a:ext uri="{FF2B5EF4-FFF2-40B4-BE49-F238E27FC236}">
                    <a16:creationId xmlns:a16="http://schemas.microsoft.com/office/drawing/2014/main" xmlns="" id="{D114EAFB-C207-4712-9CAE-6181533A54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3" y="431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0" name="Line 369">
                <a:extLst>
                  <a:ext uri="{FF2B5EF4-FFF2-40B4-BE49-F238E27FC236}">
                    <a16:creationId xmlns:a16="http://schemas.microsoft.com/office/drawing/2014/main" xmlns="" id="{F78F53F4-994C-4D14-8EDE-6454B0BDB4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5" y="42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1" name="Line 370">
                <a:extLst>
                  <a:ext uri="{FF2B5EF4-FFF2-40B4-BE49-F238E27FC236}">
                    <a16:creationId xmlns:a16="http://schemas.microsoft.com/office/drawing/2014/main" xmlns="" id="{3F6F2F1D-3134-4487-86B2-3CE61165E8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38" y="408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2" name="Line 371">
                <a:extLst>
                  <a:ext uri="{FF2B5EF4-FFF2-40B4-BE49-F238E27FC236}">
                    <a16:creationId xmlns:a16="http://schemas.microsoft.com/office/drawing/2014/main" xmlns="" id="{ADA1E1AE-1CE6-46C7-9F97-6D0867B2E0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0" y="397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3" name="Line 372">
                <a:extLst>
                  <a:ext uri="{FF2B5EF4-FFF2-40B4-BE49-F238E27FC236}">
                    <a16:creationId xmlns:a16="http://schemas.microsoft.com/office/drawing/2014/main" xmlns="" id="{74D5368F-3599-47EA-9374-369687A606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2" y="385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4" name="Line 373">
                <a:extLst>
                  <a:ext uri="{FF2B5EF4-FFF2-40B4-BE49-F238E27FC236}">
                    <a16:creationId xmlns:a16="http://schemas.microsoft.com/office/drawing/2014/main" xmlns="" id="{507AF4B7-A532-42D1-8512-EDA0C439E6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4" y="373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5" name="Line 374">
                <a:extLst>
                  <a:ext uri="{FF2B5EF4-FFF2-40B4-BE49-F238E27FC236}">
                    <a16:creationId xmlns:a16="http://schemas.microsoft.com/office/drawing/2014/main" xmlns="" id="{BD0EFBBF-CE13-4B0C-84AB-1D9D662636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6" y="362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6" name="Line 375">
                <a:extLst>
                  <a:ext uri="{FF2B5EF4-FFF2-40B4-BE49-F238E27FC236}">
                    <a16:creationId xmlns:a16="http://schemas.microsoft.com/office/drawing/2014/main" xmlns="" id="{C98ABB5B-9B92-420B-A4F5-8A150F1806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49" y="350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7" name="Line 376">
                <a:extLst>
                  <a:ext uri="{FF2B5EF4-FFF2-40B4-BE49-F238E27FC236}">
                    <a16:creationId xmlns:a16="http://schemas.microsoft.com/office/drawing/2014/main" xmlns="" id="{F4B1DA43-FD15-4E8E-8F1C-61512C798B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1" y="339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8" name="Line 377">
                <a:extLst>
                  <a:ext uri="{FF2B5EF4-FFF2-40B4-BE49-F238E27FC236}">
                    <a16:creationId xmlns:a16="http://schemas.microsoft.com/office/drawing/2014/main" xmlns="" id="{822A8433-CE6D-4622-8E29-9BE902B30B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3" y="327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49" name="Line 378">
                <a:extLst>
                  <a:ext uri="{FF2B5EF4-FFF2-40B4-BE49-F238E27FC236}">
                    <a16:creationId xmlns:a16="http://schemas.microsoft.com/office/drawing/2014/main" xmlns="" id="{89B02961-6DD0-467F-950B-C4E3A7DE6D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5" y="316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0" name="Line 379">
                <a:extLst>
                  <a:ext uri="{FF2B5EF4-FFF2-40B4-BE49-F238E27FC236}">
                    <a16:creationId xmlns:a16="http://schemas.microsoft.com/office/drawing/2014/main" xmlns="" id="{29C97A23-275D-46D7-8FD8-838DA60E24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57" y="304"/>
                <a:ext cx="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1" name="Line 380">
                <a:extLst>
                  <a:ext uri="{FF2B5EF4-FFF2-40B4-BE49-F238E27FC236}">
                    <a16:creationId xmlns:a16="http://schemas.microsoft.com/office/drawing/2014/main" xmlns="" id="{CDE1AB66-F8B9-4833-9CDD-6F067AD4A3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48" y="3757"/>
                <a:ext cx="1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2" name="Line 381">
                <a:extLst>
                  <a:ext uri="{FF2B5EF4-FFF2-40B4-BE49-F238E27FC236}">
                    <a16:creationId xmlns:a16="http://schemas.microsoft.com/office/drawing/2014/main" xmlns="" id="{A845FD6F-0CBD-4AEB-AD0E-B0BB258765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66" y="3745"/>
                <a:ext cx="1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3" name="Line 382">
                <a:extLst>
                  <a:ext uri="{FF2B5EF4-FFF2-40B4-BE49-F238E27FC236}">
                    <a16:creationId xmlns:a16="http://schemas.microsoft.com/office/drawing/2014/main" xmlns="" id="{B33039A6-D94A-42CD-8DFA-ABE560B8D4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84" y="3734"/>
                <a:ext cx="1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4" name="Line 383">
                <a:extLst>
                  <a:ext uri="{FF2B5EF4-FFF2-40B4-BE49-F238E27FC236}">
                    <a16:creationId xmlns:a16="http://schemas.microsoft.com/office/drawing/2014/main" xmlns="" id="{C3E9F910-D5E0-4E11-84E4-68A7BE88B3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02" y="3722"/>
                <a:ext cx="1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5" name="Line 384">
                <a:extLst>
                  <a:ext uri="{FF2B5EF4-FFF2-40B4-BE49-F238E27FC236}">
                    <a16:creationId xmlns:a16="http://schemas.microsoft.com/office/drawing/2014/main" xmlns="" id="{455A213C-858C-4781-8F58-12E174688C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19" y="3711"/>
                <a:ext cx="1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6" name="Line 385">
                <a:extLst>
                  <a:ext uri="{FF2B5EF4-FFF2-40B4-BE49-F238E27FC236}">
                    <a16:creationId xmlns:a16="http://schemas.microsoft.com/office/drawing/2014/main" xmlns="" id="{B979D4EF-6328-44AC-A0CA-A8CE874A81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36" y="3699"/>
                <a:ext cx="1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7" name="Line 386">
                <a:extLst>
                  <a:ext uri="{FF2B5EF4-FFF2-40B4-BE49-F238E27FC236}">
                    <a16:creationId xmlns:a16="http://schemas.microsoft.com/office/drawing/2014/main" xmlns="" id="{0E553176-8A4A-41A7-B543-2516CA2850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53" y="3688"/>
                <a:ext cx="1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8" name="Line 387">
                <a:extLst>
                  <a:ext uri="{FF2B5EF4-FFF2-40B4-BE49-F238E27FC236}">
                    <a16:creationId xmlns:a16="http://schemas.microsoft.com/office/drawing/2014/main" xmlns="" id="{A2C6D792-AA1D-4E18-B2C1-6A88AD0026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70" y="3676"/>
                <a:ext cx="1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59" name="Line 388">
                <a:extLst>
                  <a:ext uri="{FF2B5EF4-FFF2-40B4-BE49-F238E27FC236}">
                    <a16:creationId xmlns:a16="http://schemas.microsoft.com/office/drawing/2014/main" xmlns="" id="{44FAC353-5EE0-4C97-B59E-275521255F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87" y="3664"/>
                <a:ext cx="1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60" name="Line 389">
                <a:extLst>
                  <a:ext uri="{FF2B5EF4-FFF2-40B4-BE49-F238E27FC236}">
                    <a16:creationId xmlns:a16="http://schemas.microsoft.com/office/drawing/2014/main" xmlns="" id="{24D6F07A-7F7F-40DB-A378-7C8719EDD9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04" y="3653"/>
                <a:ext cx="1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61" name="Line 390">
                <a:extLst>
                  <a:ext uri="{FF2B5EF4-FFF2-40B4-BE49-F238E27FC236}">
                    <a16:creationId xmlns:a16="http://schemas.microsoft.com/office/drawing/2014/main" xmlns="" id="{7827BE86-FE17-4356-8C03-15C02658B9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20" y="3642"/>
                <a:ext cx="1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62" name="Line 391">
                <a:extLst>
                  <a:ext uri="{FF2B5EF4-FFF2-40B4-BE49-F238E27FC236}">
                    <a16:creationId xmlns:a16="http://schemas.microsoft.com/office/drawing/2014/main" xmlns="" id="{D5857656-0D43-4B59-8EF3-54820B02E6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36" y="3630"/>
                <a:ext cx="1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63" name="Line 392">
                <a:extLst>
                  <a:ext uri="{FF2B5EF4-FFF2-40B4-BE49-F238E27FC236}">
                    <a16:creationId xmlns:a16="http://schemas.microsoft.com/office/drawing/2014/main" xmlns="" id="{9468AEA4-3063-4E9C-A30D-914E2DDDE9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3" y="3619"/>
                <a:ext cx="1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64" name="Line 393">
                <a:extLst>
                  <a:ext uri="{FF2B5EF4-FFF2-40B4-BE49-F238E27FC236}">
                    <a16:creationId xmlns:a16="http://schemas.microsoft.com/office/drawing/2014/main" xmlns="" id="{1EE850ED-99B9-4C75-BFDD-387E936A6F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69" y="3607"/>
                <a:ext cx="1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65" name="Line 394">
                <a:extLst>
                  <a:ext uri="{FF2B5EF4-FFF2-40B4-BE49-F238E27FC236}">
                    <a16:creationId xmlns:a16="http://schemas.microsoft.com/office/drawing/2014/main" xmlns="" id="{DBD2A2A1-5FE2-41A1-BED5-B19B4CB6A6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85" y="3595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66" name="Line 395">
                <a:extLst>
                  <a:ext uri="{FF2B5EF4-FFF2-40B4-BE49-F238E27FC236}">
                    <a16:creationId xmlns:a16="http://schemas.microsoft.com/office/drawing/2014/main" xmlns="" id="{392CE7CF-A5A1-4949-A968-2DC5242F40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00" y="3584"/>
                <a:ext cx="1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67" name="Line 396">
                <a:extLst>
                  <a:ext uri="{FF2B5EF4-FFF2-40B4-BE49-F238E27FC236}">
                    <a16:creationId xmlns:a16="http://schemas.microsoft.com/office/drawing/2014/main" xmlns="" id="{74003284-2CB9-4BF7-B7F2-A41CAC6CAB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16" y="3572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68" name="Line 397">
                <a:extLst>
                  <a:ext uri="{FF2B5EF4-FFF2-40B4-BE49-F238E27FC236}">
                    <a16:creationId xmlns:a16="http://schemas.microsoft.com/office/drawing/2014/main" xmlns="" id="{5BFC7257-E4D1-416E-927F-0E6D8E8735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31" y="3561"/>
                <a:ext cx="1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69" name="Line 398">
                <a:extLst>
                  <a:ext uri="{FF2B5EF4-FFF2-40B4-BE49-F238E27FC236}">
                    <a16:creationId xmlns:a16="http://schemas.microsoft.com/office/drawing/2014/main" xmlns="" id="{742DCD36-F2BB-4378-957E-CF245CD9DC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46" y="3549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70" name="Line 399">
                <a:extLst>
                  <a:ext uri="{FF2B5EF4-FFF2-40B4-BE49-F238E27FC236}">
                    <a16:creationId xmlns:a16="http://schemas.microsoft.com/office/drawing/2014/main" xmlns="" id="{929D6F79-463C-48A3-8C99-0689F5FE0A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61" y="3538"/>
                <a:ext cx="1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71" name="Line 400">
                <a:extLst>
                  <a:ext uri="{FF2B5EF4-FFF2-40B4-BE49-F238E27FC236}">
                    <a16:creationId xmlns:a16="http://schemas.microsoft.com/office/drawing/2014/main" xmlns="" id="{6E21A559-1CCB-4DC1-BDD8-15F5CA66F5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76" y="3526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72" name="Line 401">
                <a:extLst>
                  <a:ext uri="{FF2B5EF4-FFF2-40B4-BE49-F238E27FC236}">
                    <a16:creationId xmlns:a16="http://schemas.microsoft.com/office/drawing/2014/main" xmlns="" id="{02BC7452-D287-4485-8F8E-3D3A2E4A8C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91" y="3515"/>
                <a:ext cx="1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73" name="Line 402">
                <a:extLst>
                  <a:ext uri="{FF2B5EF4-FFF2-40B4-BE49-F238E27FC236}">
                    <a16:creationId xmlns:a16="http://schemas.microsoft.com/office/drawing/2014/main" xmlns="" id="{60B4C1C2-3EC3-483F-A6A4-C9D6ADC282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06" y="3503"/>
                <a:ext cx="1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74" name="Line 403">
                <a:extLst>
                  <a:ext uri="{FF2B5EF4-FFF2-40B4-BE49-F238E27FC236}">
                    <a16:creationId xmlns:a16="http://schemas.microsoft.com/office/drawing/2014/main" xmlns="" id="{FC575157-CCE8-4B77-9F04-7F99A46715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20" y="3491"/>
                <a:ext cx="1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75" name="Line 404">
                <a:extLst>
                  <a:ext uri="{FF2B5EF4-FFF2-40B4-BE49-F238E27FC236}">
                    <a16:creationId xmlns:a16="http://schemas.microsoft.com/office/drawing/2014/main" xmlns="" id="{52D8A54A-3854-46FA-8E45-F2E51A95E6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34" y="3480"/>
                <a:ext cx="1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76" name="Line 405">
                <a:extLst>
                  <a:ext uri="{FF2B5EF4-FFF2-40B4-BE49-F238E27FC236}">
                    <a16:creationId xmlns:a16="http://schemas.microsoft.com/office/drawing/2014/main" xmlns="" id="{4E7537B4-3381-4E3E-A2B7-C32A319A42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49" y="3468"/>
                <a:ext cx="1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014" name="Group 607">
              <a:extLst>
                <a:ext uri="{FF2B5EF4-FFF2-40B4-BE49-F238E27FC236}">
                  <a16:creationId xmlns:a16="http://schemas.microsoft.com/office/drawing/2014/main" xmlns="" id="{3C9A04E3-DD91-4708-B2E8-B953ADD898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33763" y="1839913"/>
              <a:ext cx="2247900" cy="3665538"/>
              <a:chOff x="2163" y="1159"/>
              <a:chExt cx="1416" cy="2309"/>
            </a:xfrm>
          </p:grpSpPr>
          <p:sp>
            <p:nvSpPr>
              <p:cNvPr id="10077" name="Line 407">
                <a:extLst>
                  <a:ext uri="{FF2B5EF4-FFF2-40B4-BE49-F238E27FC236}">
                    <a16:creationId xmlns:a16="http://schemas.microsoft.com/office/drawing/2014/main" xmlns="" id="{A679337D-29B7-4236-9A27-9E2882998C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63" y="3457"/>
                <a:ext cx="1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78" name="Line 408">
                <a:extLst>
                  <a:ext uri="{FF2B5EF4-FFF2-40B4-BE49-F238E27FC236}">
                    <a16:creationId xmlns:a16="http://schemas.microsoft.com/office/drawing/2014/main" xmlns="" id="{B9E19770-D26E-41EF-82B8-B6C88DDAB3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76" y="3445"/>
                <a:ext cx="1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79" name="Line 409">
                <a:extLst>
                  <a:ext uri="{FF2B5EF4-FFF2-40B4-BE49-F238E27FC236}">
                    <a16:creationId xmlns:a16="http://schemas.microsoft.com/office/drawing/2014/main" xmlns="" id="{4522BC2C-7FC0-4FC7-A943-B1087ACB17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90" y="3433"/>
                <a:ext cx="1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80" name="Line 410">
                <a:extLst>
                  <a:ext uri="{FF2B5EF4-FFF2-40B4-BE49-F238E27FC236}">
                    <a16:creationId xmlns:a16="http://schemas.microsoft.com/office/drawing/2014/main" xmlns="" id="{110C04B3-6C21-4D15-8525-C7FDBF3C2D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04" y="3422"/>
                <a:ext cx="1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81" name="Line 411">
                <a:extLst>
                  <a:ext uri="{FF2B5EF4-FFF2-40B4-BE49-F238E27FC236}">
                    <a16:creationId xmlns:a16="http://schemas.microsoft.com/office/drawing/2014/main" xmlns="" id="{1FCA6164-9973-4321-A0A4-9E92295F79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17" y="3411"/>
                <a:ext cx="1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82" name="Line 412">
                <a:extLst>
                  <a:ext uri="{FF2B5EF4-FFF2-40B4-BE49-F238E27FC236}">
                    <a16:creationId xmlns:a16="http://schemas.microsoft.com/office/drawing/2014/main" xmlns="" id="{D8E8B99A-908B-436E-A22F-06BB236314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31" y="3399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83" name="Line 413">
                <a:extLst>
                  <a:ext uri="{FF2B5EF4-FFF2-40B4-BE49-F238E27FC236}">
                    <a16:creationId xmlns:a16="http://schemas.microsoft.com/office/drawing/2014/main" xmlns="" id="{59938E7A-2F5C-4000-949D-8FCF238AD8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44" y="3388"/>
                <a:ext cx="1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84" name="Line 414">
                <a:extLst>
                  <a:ext uri="{FF2B5EF4-FFF2-40B4-BE49-F238E27FC236}">
                    <a16:creationId xmlns:a16="http://schemas.microsoft.com/office/drawing/2014/main" xmlns="" id="{D903BA00-DAF5-4B0E-91D0-FC449FACAC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57" y="3376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85" name="Line 415">
                <a:extLst>
                  <a:ext uri="{FF2B5EF4-FFF2-40B4-BE49-F238E27FC236}">
                    <a16:creationId xmlns:a16="http://schemas.microsoft.com/office/drawing/2014/main" xmlns="" id="{5C6D047E-D0F1-4C4E-859D-0E88257397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70" y="3364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86" name="Line 416">
                <a:extLst>
                  <a:ext uri="{FF2B5EF4-FFF2-40B4-BE49-F238E27FC236}">
                    <a16:creationId xmlns:a16="http://schemas.microsoft.com/office/drawing/2014/main" xmlns="" id="{24FAD8CE-9622-419F-A398-90259832B2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83" y="3353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87" name="Line 417">
                <a:extLst>
                  <a:ext uri="{FF2B5EF4-FFF2-40B4-BE49-F238E27FC236}">
                    <a16:creationId xmlns:a16="http://schemas.microsoft.com/office/drawing/2014/main" xmlns="" id="{9142F56F-2FCA-4212-A43E-A425199721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95" y="3341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88" name="Line 418">
                <a:extLst>
                  <a:ext uri="{FF2B5EF4-FFF2-40B4-BE49-F238E27FC236}">
                    <a16:creationId xmlns:a16="http://schemas.microsoft.com/office/drawing/2014/main" xmlns="" id="{17C977BB-BFAC-440F-B3C0-F666EAC671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08" y="3330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89" name="Line 419">
                <a:extLst>
                  <a:ext uri="{FF2B5EF4-FFF2-40B4-BE49-F238E27FC236}">
                    <a16:creationId xmlns:a16="http://schemas.microsoft.com/office/drawing/2014/main" xmlns="" id="{763D64F9-8326-44A5-86BA-28CB377099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20" y="3318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90" name="Line 420">
                <a:extLst>
                  <a:ext uri="{FF2B5EF4-FFF2-40B4-BE49-F238E27FC236}">
                    <a16:creationId xmlns:a16="http://schemas.microsoft.com/office/drawing/2014/main" xmlns="" id="{3769A99C-303E-443A-BFFF-F2F3FE3D0A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33" y="3307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91" name="Line 421">
                <a:extLst>
                  <a:ext uri="{FF2B5EF4-FFF2-40B4-BE49-F238E27FC236}">
                    <a16:creationId xmlns:a16="http://schemas.microsoft.com/office/drawing/2014/main" xmlns="" id="{AA9C088D-F0A4-4DED-BC52-504CC480E3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45" y="3295"/>
                <a:ext cx="1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92" name="Line 422">
                <a:extLst>
                  <a:ext uri="{FF2B5EF4-FFF2-40B4-BE49-F238E27FC236}">
                    <a16:creationId xmlns:a16="http://schemas.microsoft.com/office/drawing/2014/main" xmlns="" id="{7D8C9EDD-2453-471D-9C8E-DD3EE4E3BD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57" y="3283"/>
                <a:ext cx="1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93" name="Line 423">
                <a:extLst>
                  <a:ext uri="{FF2B5EF4-FFF2-40B4-BE49-F238E27FC236}">
                    <a16:creationId xmlns:a16="http://schemas.microsoft.com/office/drawing/2014/main" xmlns="" id="{FD7FD67E-30CF-459A-B8F7-E888B45236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69" y="3272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94" name="Line 424">
                <a:extLst>
                  <a:ext uri="{FF2B5EF4-FFF2-40B4-BE49-F238E27FC236}">
                    <a16:creationId xmlns:a16="http://schemas.microsoft.com/office/drawing/2014/main" xmlns="" id="{3CFB55F7-A520-43CA-A250-CA577BFF99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81" y="3260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95" name="Line 425">
                <a:extLst>
                  <a:ext uri="{FF2B5EF4-FFF2-40B4-BE49-F238E27FC236}">
                    <a16:creationId xmlns:a16="http://schemas.microsoft.com/office/drawing/2014/main" xmlns="" id="{61C2897D-27F0-4CFA-9BD8-BD571B8E07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92" y="3249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96" name="Line 426">
                <a:extLst>
                  <a:ext uri="{FF2B5EF4-FFF2-40B4-BE49-F238E27FC236}">
                    <a16:creationId xmlns:a16="http://schemas.microsoft.com/office/drawing/2014/main" xmlns="" id="{440ADFE1-6CFA-43D7-AA19-361957094C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04" y="3237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97" name="Line 427">
                <a:extLst>
                  <a:ext uri="{FF2B5EF4-FFF2-40B4-BE49-F238E27FC236}">
                    <a16:creationId xmlns:a16="http://schemas.microsoft.com/office/drawing/2014/main" xmlns="" id="{1E843217-9BE5-4564-BC90-8C01E74181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15" y="3226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98" name="Line 428">
                <a:extLst>
                  <a:ext uri="{FF2B5EF4-FFF2-40B4-BE49-F238E27FC236}">
                    <a16:creationId xmlns:a16="http://schemas.microsoft.com/office/drawing/2014/main" xmlns="" id="{3784A078-DBAD-4BD5-9A0C-58FF09420A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27" y="3214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99" name="Line 429">
                <a:extLst>
                  <a:ext uri="{FF2B5EF4-FFF2-40B4-BE49-F238E27FC236}">
                    <a16:creationId xmlns:a16="http://schemas.microsoft.com/office/drawing/2014/main" xmlns="" id="{A9C979D7-3884-41EA-A4EF-ADC0E90760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38" y="3203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00" name="Line 430">
                <a:extLst>
                  <a:ext uri="{FF2B5EF4-FFF2-40B4-BE49-F238E27FC236}">
                    <a16:creationId xmlns:a16="http://schemas.microsoft.com/office/drawing/2014/main" xmlns="" id="{2182F609-483A-44B0-BE94-699B4F8ADD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49" y="3191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01" name="Line 431">
                <a:extLst>
                  <a:ext uri="{FF2B5EF4-FFF2-40B4-BE49-F238E27FC236}">
                    <a16:creationId xmlns:a16="http://schemas.microsoft.com/office/drawing/2014/main" xmlns="" id="{C998DF87-6808-4F41-BD53-5EA0A99367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60" y="3180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02" name="Line 432">
                <a:extLst>
                  <a:ext uri="{FF2B5EF4-FFF2-40B4-BE49-F238E27FC236}">
                    <a16:creationId xmlns:a16="http://schemas.microsoft.com/office/drawing/2014/main" xmlns="" id="{6F0C5E0B-E6DF-4BBA-B1DE-CEDCCA8C44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71" y="3168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03" name="Line 433">
                <a:extLst>
                  <a:ext uri="{FF2B5EF4-FFF2-40B4-BE49-F238E27FC236}">
                    <a16:creationId xmlns:a16="http://schemas.microsoft.com/office/drawing/2014/main" xmlns="" id="{53D26DE2-66C9-4919-8DFA-6C65A3614A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82" y="3157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04" name="Line 434">
                <a:extLst>
                  <a:ext uri="{FF2B5EF4-FFF2-40B4-BE49-F238E27FC236}">
                    <a16:creationId xmlns:a16="http://schemas.microsoft.com/office/drawing/2014/main" xmlns="" id="{C4DBD6D2-D702-454A-B78B-B84B34867C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3" y="3145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05" name="Line 435">
                <a:extLst>
                  <a:ext uri="{FF2B5EF4-FFF2-40B4-BE49-F238E27FC236}">
                    <a16:creationId xmlns:a16="http://schemas.microsoft.com/office/drawing/2014/main" xmlns="" id="{A8544CB3-17BD-49D7-A466-A2925D1768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03" y="3133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06" name="Line 436">
                <a:extLst>
                  <a:ext uri="{FF2B5EF4-FFF2-40B4-BE49-F238E27FC236}">
                    <a16:creationId xmlns:a16="http://schemas.microsoft.com/office/drawing/2014/main" xmlns="" id="{9020AD55-5B11-4F6F-BEA1-8E9370B11A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14" y="3122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07" name="Line 437">
                <a:extLst>
                  <a:ext uri="{FF2B5EF4-FFF2-40B4-BE49-F238E27FC236}">
                    <a16:creationId xmlns:a16="http://schemas.microsoft.com/office/drawing/2014/main" xmlns="" id="{73067F0D-C11D-404C-ADE7-2127D1DEA7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25" y="3110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08" name="Line 438">
                <a:extLst>
                  <a:ext uri="{FF2B5EF4-FFF2-40B4-BE49-F238E27FC236}">
                    <a16:creationId xmlns:a16="http://schemas.microsoft.com/office/drawing/2014/main" xmlns="" id="{F6E3D985-80B4-4726-970C-9C7AAD1E7A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35" y="3099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09" name="Line 439">
                <a:extLst>
                  <a:ext uri="{FF2B5EF4-FFF2-40B4-BE49-F238E27FC236}">
                    <a16:creationId xmlns:a16="http://schemas.microsoft.com/office/drawing/2014/main" xmlns="" id="{444EF7B0-FC0A-4E91-8CD3-787FF55848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45" y="3087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10" name="Line 440">
                <a:extLst>
                  <a:ext uri="{FF2B5EF4-FFF2-40B4-BE49-F238E27FC236}">
                    <a16:creationId xmlns:a16="http://schemas.microsoft.com/office/drawing/2014/main" xmlns="" id="{1F65F0D2-6D89-45C8-B1BF-4276B1C4FA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55" y="3076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11" name="Line 441">
                <a:extLst>
                  <a:ext uri="{FF2B5EF4-FFF2-40B4-BE49-F238E27FC236}">
                    <a16:creationId xmlns:a16="http://schemas.microsoft.com/office/drawing/2014/main" xmlns="" id="{A1AE6030-E4A4-468B-9F94-0D86E4D701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65" y="3064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12" name="Line 442">
                <a:extLst>
                  <a:ext uri="{FF2B5EF4-FFF2-40B4-BE49-F238E27FC236}">
                    <a16:creationId xmlns:a16="http://schemas.microsoft.com/office/drawing/2014/main" xmlns="" id="{A44620D8-C73E-49A3-9C0F-8D6A3009F2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75" y="3052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13" name="Line 443">
                <a:extLst>
                  <a:ext uri="{FF2B5EF4-FFF2-40B4-BE49-F238E27FC236}">
                    <a16:creationId xmlns:a16="http://schemas.microsoft.com/office/drawing/2014/main" xmlns="" id="{B620C608-9AEE-4BCF-AEEB-BACE8306F6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85" y="3041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14" name="Line 444">
                <a:extLst>
                  <a:ext uri="{FF2B5EF4-FFF2-40B4-BE49-F238E27FC236}">
                    <a16:creationId xmlns:a16="http://schemas.microsoft.com/office/drawing/2014/main" xmlns="" id="{79E371FE-59AA-4287-AC3B-D5DD259B60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95" y="3029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15" name="Line 445">
                <a:extLst>
                  <a:ext uri="{FF2B5EF4-FFF2-40B4-BE49-F238E27FC236}">
                    <a16:creationId xmlns:a16="http://schemas.microsoft.com/office/drawing/2014/main" xmlns="" id="{7F2D43D2-334D-46CA-8A93-7640FE7B66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05" y="3018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16" name="Line 446">
                <a:extLst>
                  <a:ext uri="{FF2B5EF4-FFF2-40B4-BE49-F238E27FC236}">
                    <a16:creationId xmlns:a16="http://schemas.microsoft.com/office/drawing/2014/main" xmlns="" id="{E96DD266-6FA8-48B8-BBC8-F070942C11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14" y="3007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17" name="Line 447">
                <a:extLst>
                  <a:ext uri="{FF2B5EF4-FFF2-40B4-BE49-F238E27FC236}">
                    <a16:creationId xmlns:a16="http://schemas.microsoft.com/office/drawing/2014/main" xmlns="" id="{82561F91-2813-4C94-A1D9-2977B2A3B6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24" y="2995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18" name="Line 448">
                <a:extLst>
                  <a:ext uri="{FF2B5EF4-FFF2-40B4-BE49-F238E27FC236}">
                    <a16:creationId xmlns:a16="http://schemas.microsoft.com/office/drawing/2014/main" xmlns="" id="{86256023-82DA-493E-822D-5CB9045B7F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33" y="2984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19" name="Line 449">
                <a:extLst>
                  <a:ext uri="{FF2B5EF4-FFF2-40B4-BE49-F238E27FC236}">
                    <a16:creationId xmlns:a16="http://schemas.microsoft.com/office/drawing/2014/main" xmlns="" id="{755F337A-D2EB-4B82-A9E3-EAAE45E779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42" y="2972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20" name="Line 450">
                <a:extLst>
                  <a:ext uri="{FF2B5EF4-FFF2-40B4-BE49-F238E27FC236}">
                    <a16:creationId xmlns:a16="http://schemas.microsoft.com/office/drawing/2014/main" xmlns="" id="{6E7BCFA3-4DAD-4E34-9062-CF6E0BFE4F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52" y="2960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21" name="Line 451">
                <a:extLst>
                  <a:ext uri="{FF2B5EF4-FFF2-40B4-BE49-F238E27FC236}">
                    <a16:creationId xmlns:a16="http://schemas.microsoft.com/office/drawing/2014/main" xmlns="" id="{85C13BA2-57F3-45F7-8D3C-FF9A53252F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61" y="2949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22" name="Line 452">
                <a:extLst>
                  <a:ext uri="{FF2B5EF4-FFF2-40B4-BE49-F238E27FC236}">
                    <a16:creationId xmlns:a16="http://schemas.microsoft.com/office/drawing/2014/main" xmlns="" id="{3CF423AB-D487-4D5A-8FD9-3A41D01A13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70" y="2937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23" name="Line 453">
                <a:extLst>
                  <a:ext uri="{FF2B5EF4-FFF2-40B4-BE49-F238E27FC236}">
                    <a16:creationId xmlns:a16="http://schemas.microsoft.com/office/drawing/2014/main" xmlns="" id="{B92950B9-61C5-49EE-A87C-34F9EDF7C5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79" y="2926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24" name="Line 454">
                <a:extLst>
                  <a:ext uri="{FF2B5EF4-FFF2-40B4-BE49-F238E27FC236}">
                    <a16:creationId xmlns:a16="http://schemas.microsoft.com/office/drawing/2014/main" xmlns="" id="{458C9F9B-F8B3-4613-958E-084FE3CE6F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88" y="2914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25" name="Line 455">
                <a:extLst>
                  <a:ext uri="{FF2B5EF4-FFF2-40B4-BE49-F238E27FC236}">
                    <a16:creationId xmlns:a16="http://schemas.microsoft.com/office/drawing/2014/main" xmlns="" id="{579AC4B7-D5FC-4672-8250-215AFC0857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97" y="2902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26" name="Line 456">
                <a:extLst>
                  <a:ext uri="{FF2B5EF4-FFF2-40B4-BE49-F238E27FC236}">
                    <a16:creationId xmlns:a16="http://schemas.microsoft.com/office/drawing/2014/main" xmlns="" id="{2C49AD52-85E9-471D-AF73-CC2BA4D7E1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05" y="2891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27" name="Line 457">
                <a:extLst>
                  <a:ext uri="{FF2B5EF4-FFF2-40B4-BE49-F238E27FC236}">
                    <a16:creationId xmlns:a16="http://schemas.microsoft.com/office/drawing/2014/main" xmlns="" id="{F6B508BA-328B-4CED-B1D7-75145E9D50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14" y="2879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28" name="Line 458">
                <a:extLst>
                  <a:ext uri="{FF2B5EF4-FFF2-40B4-BE49-F238E27FC236}">
                    <a16:creationId xmlns:a16="http://schemas.microsoft.com/office/drawing/2014/main" xmlns="" id="{39C85535-FB1C-4EFC-8CCB-DC6AEAC509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23" y="2868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29" name="Line 459">
                <a:extLst>
                  <a:ext uri="{FF2B5EF4-FFF2-40B4-BE49-F238E27FC236}">
                    <a16:creationId xmlns:a16="http://schemas.microsoft.com/office/drawing/2014/main" xmlns="" id="{F8F7EE15-271C-4794-96AC-9F25AFF647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31" y="2856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0" name="Line 460">
                <a:extLst>
                  <a:ext uri="{FF2B5EF4-FFF2-40B4-BE49-F238E27FC236}">
                    <a16:creationId xmlns:a16="http://schemas.microsoft.com/office/drawing/2014/main" xmlns="" id="{CC7464FB-54E5-4C7D-8640-F1EFF6CB80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0" y="2845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1" name="Line 461">
                <a:extLst>
                  <a:ext uri="{FF2B5EF4-FFF2-40B4-BE49-F238E27FC236}">
                    <a16:creationId xmlns:a16="http://schemas.microsoft.com/office/drawing/2014/main" xmlns="" id="{E14CE3A2-74E4-48C0-BE02-55FB6530ED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8" y="2833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2" name="Line 462">
                <a:extLst>
                  <a:ext uri="{FF2B5EF4-FFF2-40B4-BE49-F238E27FC236}">
                    <a16:creationId xmlns:a16="http://schemas.microsoft.com/office/drawing/2014/main" xmlns="" id="{3AA3EB08-FDD0-46E3-BC4D-51EE2141CB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6" y="2821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3" name="Line 463">
                <a:extLst>
                  <a:ext uri="{FF2B5EF4-FFF2-40B4-BE49-F238E27FC236}">
                    <a16:creationId xmlns:a16="http://schemas.microsoft.com/office/drawing/2014/main" xmlns="" id="{9AD36F1E-AA29-424F-96E7-8CA0C6FDC8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65" y="2810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4" name="Line 464">
                <a:extLst>
                  <a:ext uri="{FF2B5EF4-FFF2-40B4-BE49-F238E27FC236}">
                    <a16:creationId xmlns:a16="http://schemas.microsoft.com/office/drawing/2014/main" xmlns="" id="{F6BE56CC-0A3C-40FC-BCF7-D6107D6031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73" y="2798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5" name="Line 465">
                <a:extLst>
                  <a:ext uri="{FF2B5EF4-FFF2-40B4-BE49-F238E27FC236}">
                    <a16:creationId xmlns:a16="http://schemas.microsoft.com/office/drawing/2014/main" xmlns="" id="{D82768F1-D934-43AC-A080-7D73EA433D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1" y="2787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6" name="Line 466">
                <a:extLst>
                  <a:ext uri="{FF2B5EF4-FFF2-40B4-BE49-F238E27FC236}">
                    <a16:creationId xmlns:a16="http://schemas.microsoft.com/office/drawing/2014/main" xmlns="" id="{4E1DEC60-FD92-4B58-B464-C46CC0C56F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9" y="2776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7" name="Line 467">
                <a:extLst>
                  <a:ext uri="{FF2B5EF4-FFF2-40B4-BE49-F238E27FC236}">
                    <a16:creationId xmlns:a16="http://schemas.microsoft.com/office/drawing/2014/main" xmlns="" id="{96E7B393-966F-4C85-B4EB-30893B7122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97" y="2764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8" name="Line 468">
                <a:extLst>
                  <a:ext uri="{FF2B5EF4-FFF2-40B4-BE49-F238E27FC236}">
                    <a16:creationId xmlns:a16="http://schemas.microsoft.com/office/drawing/2014/main" xmlns="" id="{CE65E7FA-1BAE-4760-B06B-9D2F5B1197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05" y="2752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9" name="Line 469">
                <a:extLst>
                  <a:ext uri="{FF2B5EF4-FFF2-40B4-BE49-F238E27FC236}">
                    <a16:creationId xmlns:a16="http://schemas.microsoft.com/office/drawing/2014/main" xmlns="" id="{4CACF7F3-7BF3-43A7-9F6A-17DBB0826F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13" y="2741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" name="Line 470">
                <a:extLst>
                  <a:ext uri="{FF2B5EF4-FFF2-40B4-BE49-F238E27FC236}">
                    <a16:creationId xmlns:a16="http://schemas.microsoft.com/office/drawing/2014/main" xmlns="" id="{05C27260-47CD-433E-A270-BA01D5C3D5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20" y="2729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1" name="Line 471">
                <a:extLst>
                  <a:ext uri="{FF2B5EF4-FFF2-40B4-BE49-F238E27FC236}">
                    <a16:creationId xmlns:a16="http://schemas.microsoft.com/office/drawing/2014/main" xmlns="" id="{4EACA3CB-E205-4BB9-A73B-6F8BE33F23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28" y="2718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2" name="Line 472">
                <a:extLst>
                  <a:ext uri="{FF2B5EF4-FFF2-40B4-BE49-F238E27FC236}">
                    <a16:creationId xmlns:a16="http://schemas.microsoft.com/office/drawing/2014/main" xmlns="" id="{607B9638-D353-4129-B838-C06105ED01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36" y="2706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3" name="Line 473">
                <a:extLst>
                  <a:ext uri="{FF2B5EF4-FFF2-40B4-BE49-F238E27FC236}">
                    <a16:creationId xmlns:a16="http://schemas.microsoft.com/office/drawing/2014/main" xmlns="" id="{6FD23F26-EF9A-44EB-831E-71FBB8C8B4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4" y="2695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4" name="Line 474">
                <a:extLst>
                  <a:ext uri="{FF2B5EF4-FFF2-40B4-BE49-F238E27FC236}">
                    <a16:creationId xmlns:a16="http://schemas.microsoft.com/office/drawing/2014/main" xmlns="" id="{DAE3D193-E342-4251-B201-64ADF2C9B1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51" y="2683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5" name="Line 475">
                <a:extLst>
                  <a:ext uri="{FF2B5EF4-FFF2-40B4-BE49-F238E27FC236}">
                    <a16:creationId xmlns:a16="http://schemas.microsoft.com/office/drawing/2014/main" xmlns="" id="{E36AE45A-5567-4889-A171-0C540C5067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58" y="2672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6" name="Line 476">
                <a:extLst>
                  <a:ext uri="{FF2B5EF4-FFF2-40B4-BE49-F238E27FC236}">
                    <a16:creationId xmlns:a16="http://schemas.microsoft.com/office/drawing/2014/main" xmlns="" id="{25DC2BC7-AA68-4F60-B1BD-3C684B28BB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66" y="2660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7" name="Line 477">
                <a:extLst>
                  <a:ext uri="{FF2B5EF4-FFF2-40B4-BE49-F238E27FC236}">
                    <a16:creationId xmlns:a16="http://schemas.microsoft.com/office/drawing/2014/main" xmlns="" id="{FF231650-4E1F-4329-8831-A34E1F4015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73" y="2648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8" name="Line 478">
                <a:extLst>
                  <a:ext uri="{FF2B5EF4-FFF2-40B4-BE49-F238E27FC236}">
                    <a16:creationId xmlns:a16="http://schemas.microsoft.com/office/drawing/2014/main" xmlns="" id="{51E1A3D1-2183-4C8E-B95A-A36FACCD7D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80" y="2637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9" name="Line 479">
                <a:extLst>
                  <a:ext uri="{FF2B5EF4-FFF2-40B4-BE49-F238E27FC236}">
                    <a16:creationId xmlns:a16="http://schemas.microsoft.com/office/drawing/2014/main" xmlns="" id="{1D68E40A-F81F-4CA9-A47B-6ABA00F07F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88" y="2625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50" name="Line 480">
                <a:extLst>
                  <a:ext uri="{FF2B5EF4-FFF2-40B4-BE49-F238E27FC236}">
                    <a16:creationId xmlns:a16="http://schemas.microsoft.com/office/drawing/2014/main" xmlns="" id="{30E81AD8-0463-44D5-A3C1-A9DD639485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94" y="2614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51" name="Line 481">
                <a:extLst>
                  <a:ext uri="{FF2B5EF4-FFF2-40B4-BE49-F238E27FC236}">
                    <a16:creationId xmlns:a16="http://schemas.microsoft.com/office/drawing/2014/main" xmlns="" id="{80D29D0F-9D72-482D-84CD-E516FB6955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02" y="2602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52" name="Line 482">
                <a:extLst>
                  <a:ext uri="{FF2B5EF4-FFF2-40B4-BE49-F238E27FC236}">
                    <a16:creationId xmlns:a16="http://schemas.microsoft.com/office/drawing/2014/main" xmlns="" id="{D4BA4274-10B7-4473-8156-E97D035D32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09" y="2590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53" name="Line 483">
                <a:extLst>
                  <a:ext uri="{FF2B5EF4-FFF2-40B4-BE49-F238E27FC236}">
                    <a16:creationId xmlns:a16="http://schemas.microsoft.com/office/drawing/2014/main" xmlns="" id="{29162C4A-5B25-4518-90BB-93C56646FF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16" y="2579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54" name="Line 484">
                <a:extLst>
                  <a:ext uri="{FF2B5EF4-FFF2-40B4-BE49-F238E27FC236}">
                    <a16:creationId xmlns:a16="http://schemas.microsoft.com/office/drawing/2014/main" xmlns="" id="{C1651C96-495D-4558-A296-DBB675C842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23" y="2567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55" name="Line 485">
                <a:extLst>
                  <a:ext uri="{FF2B5EF4-FFF2-40B4-BE49-F238E27FC236}">
                    <a16:creationId xmlns:a16="http://schemas.microsoft.com/office/drawing/2014/main" xmlns="" id="{80108A79-8D08-4E2B-9207-E4ADD37F7A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30" y="2556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56" name="Line 486">
                <a:extLst>
                  <a:ext uri="{FF2B5EF4-FFF2-40B4-BE49-F238E27FC236}">
                    <a16:creationId xmlns:a16="http://schemas.microsoft.com/office/drawing/2014/main" xmlns="" id="{83084251-35F4-4B64-AE11-3E1AC05221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37" y="2545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57" name="Line 487">
                <a:extLst>
                  <a:ext uri="{FF2B5EF4-FFF2-40B4-BE49-F238E27FC236}">
                    <a16:creationId xmlns:a16="http://schemas.microsoft.com/office/drawing/2014/main" xmlns="" id="{28901A0A-D8D6-4972-842D-917D63E44B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44" y="2533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58" name="Line 488">
                <a:extLst>
                  <a:ext uri="{FF2B5EF4-FFF2-40B4-BE49-F238E27FC236}">
                    <a16:creationId xmlns:a16="http://schemas.microsoft.com/office/drawing/2014/main" xmlns="" id="{41511E4F-ACF6-49D5-B9CD-90ABA73A67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50" y="2521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59" name="Line 489">
                <a:extLst>
                  <a:ext uri="{FF2B5EF4-FFF2-40B4-BE49-F238E27FC236}">
                    <a16:creationId xmlns:a16="http://schemas.microsoft.com/office/drawing/2014/main" xmlns="" id="{6FACA02C-D1DA-41DF-8C81-9DF9F85C54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57" y="2510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60" name="Line 490">
                <a:extLst>
                  <a:ext uri="{FF2B5EF4-FFF2-40B4-BE49-F238E27FC236}">
                    <a16:creationId xmlns:a16="http://schemas.microsoft.com/office/drawing/2014/main" xmlns="" id="{A559F106-66E9-45A2-8F8C-59B894E970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64" y="2498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61" name="Line 491">
                <a:extLst>
                  <a:ext uri="{FF2B5EF4-FFF2-40B4-BE49-F238E27FC236}">
                    <a16:creationId xmlns:a16="http://schemas.microsoft.com/office/drawing/2014/main" xmlns="" id="{D6716504-8262-413D-85B9-03F0F49826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70" y="2487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62" name="Line 492">
                <a:extLst>
                  <a:ext uri="{FF2B5EF4-FFF2-40B4-BE49-F238E27FC236}">
                    <a16:creationId xmlns:a16="http://schemas.microsoft.com/office/drawing/2014/main" xmlns="" id="{1DC61DF0-3ED7-45BC-96C3-2F4F7DD2C0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77" y="2475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63" name="Line 493">
                <a:extLst>
                  <a:ext uri="{FF2B5EF4-FFF2-40B4-BE49-F238E27FC236}">
                    <a16:creationId xmlns:a16="http://schemas.microsoft.com/office/drawing/2014/main" xmlns="" id="{3058BDDB-A6ED-420E-B960-A7055D8D32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84" y="2464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64" name="Line 494">
                <a:extLst>
                  <a:ext uri="{FF2B5EF4-FFF2-40B4-BE49-F238E27FC236}">
                    <a16:creationId xmlns:a16="http://schemas.microsoft.com/office/drawing/2014/main" xmlns="" id="{29222026-476A-4695-8907-DC8238988E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90" y="2452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65" name="Line 495">
                <a:extLst>
                  <a:ext uri="{FF2B5EF4-FFF2-40B4-BE49-F238E27FC236}">
                    <a16:creationId xmlns:a16="http://schemas.microsoft.com/office/drawing/2014/main" xmlns="" id="{11EB49C7-B49D-4298-B0E9-ADB889534D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97" y="2441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66" name="Line 496">
                <a:extLst>
                  <a:ext uri="{FF2B5EF4-FFF2-40B4-BE49-F238E27FC236}">
                    <a16:creationId xmlns:a16="http://schemas.microsoft.com/office/drawing/2014/main" xmlns="" id="{C1863BF9-A2FC-491F-93C3-9A2F896C1C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03" y="2429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67" name="Line 497">
                <a:extLst>
                  <a:ext uri="{FF2B5EF4-FFF2-40B4-BE49-F238E27FC236}">
                    <a16:creationId xmlns:a16="http://schemas.microsoft.com/office/drawing/2014/main" xmlns="" id="{AA6E99DB-E600-4610-87BF-BEB2BF139B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09" y="2417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68" name="Line 498">
                <a:extLst>
                  <a:ext uri="{FF2B5EF4-FFF2-40B4-BE49-F238E27FC236}">
                    <a16:creationId xmlns:a16="http://schemas.microsoft.com/office/drawing/2014/main" xmlns="" id="{447DD1AC-BABA-4365-B024-87ABF52557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16" y="2406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69" name="Line 499">
                <a:extLst>
                  <a:ext uri="{FF2B5EF4-FFF2-40B4-BE49-F238E27FC236}">
                    <a16:creationId xmlns:a16="http://schemas.microsoft.com/office/drawing/2014/main" xmlns="" id="{C8B8DFD7-5459-449F-8443-B1453A68A2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22" y="2394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70" name="Line 500">
                <a:extLst>
                  <a:ext uri="{FF2B5EF4-FFF2-40B4-BE49-F238E27FC236}">
                    <a16:creationId xmlns:a16="http://schemas.microsoft.com/office/drawing/2014/main" xmlns="" id="{BEC12927-DB70-4021-ACB4-107269D56E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28" y="2383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71" name="Line 501">
                <a:extLst>
                  <a:ext uri="{FF2B5EF4-FFF2-40B4-BE49-F238E27FC236}">
                    <a16:creationId xmlns:a16="http://schemas.microsoft.com/office/drawing/2014/main" xmlns="" id="{646DB56C-98AB-4F0D-8877-DE71088B99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34" y="2371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72" name="Line 502">
                <a:extLst>
                  <a:ext uri="{FF2B5EF4-FFF2-40B4-BE49-F238E27FC236}">
                    <a16:creationId xmlns:a16="http://schemas.microsoft.com/office/drawing/2014/main" xmlns="" id="{24715EA8-4398-4DEC-9C15-FEB5DDD919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41" y="2360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73" name="Line 503">
                <a:extLst>
                  <a:ext uri="{FF2B5EF4-FFF2-40B4-BE49-F238E27FC236}">
                    <a16:creationId xmlns:a16="http://schemas.microsoft.com/office/drawing/2014/main" xmlns="" id="{19E31829-18DF-4AB2-89BD-7067780FAD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47" y="2348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74" name="Line 504">
                <a:extLst>
                  <a:ext uri="{FF2B5EF4-FFF2-40B4-BE49-F238E27FC236}">
                    <a16:creationId xmlns:a16="http://schemas.microsoft.com/office/drawing/2014/main" xmlns="" id="{325A9387-14D9-4E3C-9998-B4F5BD1976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53" y="2337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75" name="Line 505">
                <a:extLst>
                  <a:ext uri="{FF2B5EF4-FFF2-40B4-BE49-F238E27FC236}">
                    <a16:creationId xmlns:a16="http://schemas.microsoft.com/office/drawing/2014/main" xmlns="" id="{E89512E7-0448-41FD-BC4A-65F546472D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59" y="2325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76" name="Line 506">
                <a:extLst>
                  <a:ext uri="{FF2B5EF4-FFF2-40B4-BE49-F238E27FC236}">
                    <a16:creationId xmlns:a16="http://schemas.microsoft.com/office/drawing/2014/main" xmlns="" id="{217A0A15-4DC3-45FE-95DE-A220691849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5" y="2314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77" name="Line 507">
                <a:extLst>
                  <a:ext uri="{FF2B5EF4-FFF2-40B4-BE49-F238E27FC236}">
                    <a16:creationId xmlns:a16="http://schemas.microsoft.com/office/drawing/2014/main" xmlns="" id="{E1BE1DC7-338E-47FE-B53B-2C5C3B94EE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71" y="2302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78" name="Line 508">
                <a:extLst>
                  <a:ext uri="{FF2B5EF4-FFF2-40B4-BE49-F238E27FC236}">
                    <a16:creationId xmlns:a16="http://schemas.microsoft.com/office/drawing/2014/main" xmlns="" id="{B318677B-B1F2-4098-A239-19A37538AF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77" y="2290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79" name="Line 509">
                <a:extLst>
                  <a:ext uri="{FF2B5EF4-FFF2-40B4-BE49-F238E27FC236}">
                    <a16:creationId xmlns:a16="http://schemas.microsoft.com/office/drawing/2014/main" xmlns="" id="{C7E6B111-3357-43A9-8B0A-B7E8AAD79D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83" y="2279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80" name="Line 510">
                <a:extLst>
                  <a:ext uri="{FF2B5EF4-FFF2-40B4-BE49-F238E27FC236}">
                    <a16:creationId xmlns:a16="http://schemas.microsoft.com/office/drawing/2014/main" xmlns="" id="{74D30F37-40EF-45E9-9BE1-747A0CCF08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89" y="226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81" name="Line 511">
                <a:extLst>
                  <a:ext uri="{FF2B5EF4-FFF2-40B4-BE49-F238E27FC236}">
                    <a16:creationId xmlns:a16="http://schemas.microsoft.com/office/drawing/2014/main" xmlns="" id="{667E3FC3-FD1B-484F-A070-59F2BDB095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95" y="2256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82" name="Line 512">
                <a:extLst>
                  <a:ext uri="{FF2B5EF4-FFF2-40B4-BE49-F238E27FC236}">
                    <a16:creationId xmlns:a16="http://schemas.microsoft.com/office/drawing/2014/main" xmlns="" id="{355C41B2-DD29-496E-9C56-6421F716EB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01" y="2244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83" name="Line 513">
                <a:extLst>
                  <a:ext uri="{FF2B5EF4-FFF2-40B4-BE49-F238E27FC236}">
                    <a16:creationId xmlns:a16="http://schemas.microsoft.com/office/drawing/2014/main" xmlns="" id="{C075DDAE-8B77-4E13-921F-233E863C59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07" y="223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84" name="Line 514">
                <a:extLst>
                  <a:ext uri="{FF2B5EF4-FFF2-40B4-BE49-F238E27FC236}">
                    <a16:creationId xmlns:a16="http://schemas.microsoft.com/office/drawing/2014/main" xmlns="" id="{7D64A9B1-22E1-4CA4-8E5A-6FEB5561BF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12" y="2221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85" name="Line 515">
                <a:extLst>
                  <a:ext uri="{FF2B5EF4-FFF2-40B4-BE49-F238E27FC236}">
                    <a16:creationId xmlns:a16="http://schemas.microsoft.com/office/drawing/2014/main" xmlns="" id="{47F12800-AA66-43B6-8114-FA726BF1E7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18" y="2210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86" name="Line 516">
                <a:extLst>
                  <a:ext uri="{FF2B5EF4-FFF2-40B4-BE49-F238E27FC236}">
                    <a16:creationId xmlns:a16="http://schemas.microsoft.com/office/drawing/2014/main" xmlns="" id="{1C1D44E4-28AB-489F-8CEB-1DF78DB439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24" y="219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87" name="Line 517">
                <a:extLst>
                  <a:ext uri="{FF2B5EF4-FFF2-40B4-BE49-F238E27FC236}">
                    <a16:creationId xmlns:a16="http://schemas.microsoft.com/office/drawing/2014/main" xmlns="" id="{9F07DDC8-5CD7-420B-8438-F52A61223B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29" y="2186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88" name="Line 518">
                <a:extLst>
                  <a:ext uri="{FF2B5EF4-FFF2-40B4-BE49-F238E27FC236}">
                    <a16:creationId xmlns:a16="http://schemas.microsoft.com/office/drawing/2014/main" xmlns="" id="{1CC9BD1D-FD8F-4AF8-B80E-DE69E9AF41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35" y="2175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89" name="Line 519">
                <a:extLst>
                  <a:ext uri="{FF2B5EF4-FFF2-40B4-BE49-F238E27FC236}">
                    <a16:creationId xmlns:a16="http://schemas.microsoft.com/office/drawing/2014/main" xmlns="" id="{628A6C9D-F7EE-484D-9996-5F0AAC32AD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41" y="216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90" name="Line 520">
                <a:extLst>
                  <a:ext uri="{FF2B5EF4-FFF2-40B4-BE49-F238E27FC236}">
                    <a16:creationId xmlns:a16="http://schemas.microsoft.com/office/drawing/2014/main" xmlns="" id="{1B99046A-D58F-4272-9C62-81BE50E4E7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46" y="2152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91" name="Line 521">
                <a:extLst>
                  <a:ext uri="{FF2B5EF4-FFF2-40B4-BE49-F238E27FC236}">
                    <a16:creationId xmlns:a16="http://schemas.microsoft.com/office/drawing/2014/main" xmlns="" id="{4B9217FE-D167-45C6-A67B-CFE6125F7B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52" y="2141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92" name="Line 522">
                <a:extLst>
                  <a:ext uri="{FF2B5EF4-FFF2-40B4-BE49-F238E27FC236}">
                    <a16:creationId xmlns:a16="http://schemas.microsoft.com/office/drawing/2014/main" xmlns="" id="{E40CA1AF-9709-4789-AAB0-628886C35B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58" y="212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93" name="Line 523">
                <a:extLst>
                  <a:ext uri="{FF2B5EF4-FFF2-40B4-BE49-F238E27FC236}">
                    <a16:creationId xmlns:a16="http://schemas.microsoft.com/office/drawing/2014/main" xmlns="" id="{E7FC71C0-45B8-4E77-BED2-5814B59FAA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63" y="211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94" name="Line 524">
                <a:extLst>
                  <a:ext uri="{FF2B5EF4-FFF2-40B4-BE49-F238E27FC236}">
                    <a16:creationId xmlns:a16="http://schemas.microsoft.com/office/drawing/2014/main" xmlns="" id="{76901014-3A8E-4F9F-9BCF-FBF00B4CA8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69" y="2106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95" name="Line 525">
                <a:extLst>
                  <a:ext uri="{FF2B5EF4-FFF2-40B4-BE49-F238E27FC236}">
                    <a16:creationId xmlns:a16="http://schemas.microsoft.com/office/drawing/2014/main" xmlns="" id="{715908B7-E61F-4F31-B387-8A6856A426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74" y="2094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96" name="Line 526">
                <a:extLst>
                  <a:ext uri="{FF2B5EF4-FFF2-40B4-BE49-F238E27FC236}">
                    <a16:creationId xmlns:a16="http://schemas.microsoft.com/office/drawing/2014/main" xmlns="" id="{1F1D19F2-BC24-406B-8461-C722EC3D9B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80" y="208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97" name="Line 527">
                <a:extLst>
                  <a:ext uri="{FF2B5EF4-FFF2-40B4-BE49-F238E27FC236}">
                    <a16:creationId xmlns:a16="http://schemas.microsoft.com/office/drawing/2014/main" xmlns="" id="{858388AA-F452-4A83-AAF7-15467C07CF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85" y="2071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98" name="Line 528">
                <a:extLst>
                  <a:ext uri="{FF2B5EF4-FFF2-40B4-BE49-F238E27FC236}">
                    <a16:creationId xmlns:a16="http://schemas.microsoft.com/office/drawing/2014/main" xmlns="" id="{DC30CFE6-B5B3-48E9-9AD2-D7ED7FCA15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1" y="205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99" name="Line 529">
                <a:extLst>
                  <a:ext uri="{FF2B5EF4-FFF2-40B4-BE49-F238E27FC236}">
                    <a16:creationId xmlns:a16="http://schemas.microsoft.com/office/drawing/2014/main" xmlns="" id="{3D017600-CEDD-4D2B-AA9D-0EC2E8F8A6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6" y="204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00" name="Line 530">
                <a:extLst>
                  <a:ext uri="{FF2B5EF4-FFF2-40B4-BE49-F238E27FC236}">
                    <a16:creationId xmlns:a16="http://schemas.microsoft.com/office/drawing/2014/main" xmlns="" id="{A1FECC55-9365-4E80-9D7F-86B25A4321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1" y="2036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01" name="Line 531">
                <a:extLst>
                  <a:ext uri="{FF2B5EF4-FFF2-40B4-BE49-F238E27FC236}">
                    <a16:creationId xmlns:a16="http://schemas.microsoft.com/office/drawing/2014/main" xmlns="" id="{37F431D7-3859-4098-B845-486B025047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7" y="202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02" name="Line 532">
                <a:extLst>
                  <a:ext uri="{FF2B5EF4-FFF2-40B4-BE49-F238E27FC236}">
                    <a16:creationId xmlns:a16="http://schemas.microsoft.com/office/drawing/2014/main" xmlns="" id="{62B745DC-32F5-4279-9668-8E2E758C2B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12" y="2013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03" name="Line 533">
                <a:extLst>
                  <a:ext uri="{FF2B5EF4-FFF2-40B4-BE49-F238E27FC236}">
                    <a16:creationId xmlns:a16="http://schemas.microsoft.com/office/drawing/2014/main" xmlns="" id="{BB7E4973-48E6-4FEB-8590-96F0724227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18" y="200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04" name="Line 534">
                <a:extLst>
                  <a:ext uri="{FF2B5EF4-FFF2-40B4-BE49-F238E27FC236}">
                    <a16:creationId xmlns:a16="http://schemas.microsoft.com/office/drawing/2014/main" xmlns="" id="{3E61FC23-7483-4152-84DE-85DEDD0461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23" y="199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05" name="Line 535">
                <a:extLst>
                  <a:ext uri="{FF2B5EF4-FFF2-40B4-BE49-F238E27FC236}">
                    <a16:creationId xmlns:a16="http://schemas.microsoft.com/office/drawing/2014/main" xmlns="" id="{6E233378-EE35-47B9-8814-B3D0F8719D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28" y="197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06" name="Line 536">
                <a:extLst>
                  <a:ext uri="{FF2B5EF4-FFF2-40B4-BE49-F238E27FC236}">
                    <a16:creationId xmlns:a16="http://schemas.microsoft.com/office/drawing/2014/main" xmlns="" id="{293F28EE-BD5C-4716-9726-2020C00FE8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3" y="196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07" name="Line 537">
                <a:extLst>
                  <a:ext uri="{FF2B5EF4-FFF2-40B4-BE49-F238E27FC236}">
                    <a16:creationId xmlns:a16="http://schemas.microsoft.com/office/drawing/2014/main" xmlns="" id="{C3192737-9280-49D7-9130-DD65DF710E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9" y="195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08" name="Line 538">
                <a:extLst>
                  <a:ext uri="{FF2B5EF4-FFF2-40B4-BE49-F238E27FC236}">
                    <a16:creationId xmlns:a16="http://schemas.microsoft.com/office/drawing/2014/main" xmlns="" id="{7A6E678B-BEAF-4687-9FC3-EF27359DA8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44" y="1944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09" name="Line 539">
                <a:extLst>
                  <a:ext uri="{FF2B5EF4-FFF2-40B4-BE49-F238E27FC236}">
                    <a16:creationId xmlns:a16="http://schemas.microsoft.com/office/drawing/2014/main" xmlns="" id="{F2C81B0B-A318-41FC-8299-8543E328F6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49" y="193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10" name="Line 540">
                <a:extLst>
                  <a:ext uri="{FF2B5EF4-FFF2-40B4-BE49-F238E27FC236}">
                    <a16:creationId xmlns:a16="http://schemas.microsoft.com/office/drawing/2014/main" xmlns="" id="{C240A892-8D74-4950-A482-1814F788EB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54" y="192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11" name="Line 541">
                <a:extLst>
                  <a:ext uri="{FF2B5EF4-FFF2-40B4-BE49-F238E27FC236}">
                    <a16:creationId xmlns:a16="http://schemas.microsoft.com/office/drawing/2014/main" xmlns="" id="{5A052C57-10FA-487B-B727-27207DED5D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59" y="191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12" name="Line 542">
                <a:extLst>
                  <a:ext uri="{FF2B5EF4-FFF2-40B4-BE49-F238E27FC236}">
                    <a16:creationId xmlns:a16="http://schemas.microsoft.com/office/drawing/2014/main" xmlns="" id="{C2A897C3-8CC2-46E5-A593-7323478EA6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64" y="1898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13" name="Line 543">
                <a:extLst>
                  <a:ext uri="{FF2B5EF4-FFF2-40B4-BE49-F238E27FC236}">
                    <a16:creationId xmlns:a16="http://schemas.microsoft.com/office/drawing/2014/main" xmlns="" id="{50C61C23-1D37-4798-8837-59A842213C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0" y="188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14" name="Line 544">
                <a:extLst>
                  <a:ext uri="{FF2B5EF4-FFF2-40B4-BE49-F238E27FC236}">
                    <a16:creationId xmlns:a16="http://schemas.microsoft.com/office/drawing/2014/main" xmlns="" id="{93CC8C15-3223-4B14-9F5D-B1348047D0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5" y="187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15" name="Line 545">
                <a:extLst>
                  <a:ext uri="{FF2B5EF4-FFF2-40B4-BE49-F238E27FC236}">
                    <a16:creationId xmlns:a16="http://schemas.microsoft.com/office/drawing/2014/main" xmlns="" id="{20D32D2D-F9EF-4120-97E0-30DE2F781A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0" y="186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16" name="Line 546">
                <a:extLst>
                  <a:ext uri="{FF2B5EF4-FFF2-40B4-BE49-F238E27FC236}">
                    <a16:creationId xmlns:a16="http://schemas.microsoft.com/office/drawing/2014/main" xmlns="" id="{67D17EA6-F5A4-4B06-ADE4-A23AD8F380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5" y="185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17" name="Line 547">
                <a:extLst>
                  <a:ext uri="{FF2B5EF4-FFF2-40B4-BE49-F238E27FC236}">
                    <a16:creationId xmlns:a16="http://schemas.microsoft.com/office/drawing/2014/main" xmlns="" id="{F67B21CC-9E18-401D-81DC-ECEF1D87A0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90" y="184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18" name="Line 548">
                <a:extLst>
                  <a:ext uri="{FF2B5EF4-FFF2-40B4-BE49-F238E27FC236}">
                    <a16:creationId xmlns:a16="http://schemas.microsoft.com/office/drawing/2014/main" xmlns="" id="{84AC3411-2240-4ABA-B597-1BB3B699DC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95" y="182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19" name="Line 549">
                <a:extLst>
                  <a:ext uri="{FF2B5EF4-FFF2-40B4-BE49-F238E27FC236}">
                    <a16:creationId xmlns:a16="http://schemas.microsoft.com/office/drawing/2014/main" xmlns="" id="{CEFF5003-95CE-40C9-9A22-AA095C53ED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0" y="181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20" name="Line 550">
                <a:extLst>
                  <a:ext uri="{FF2B5EF4-FFF2-40B4-BE49-F238E27FC236}">
                    <a16:creationId xmlns:a16="http://schemas.microsoft.com/office/drawing/2014/main" xmlns="" id="{B3D3167A-DBA9-4056-B5C4-B5F1BA84AE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6" y="1806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21" name="Line 551">
                <a:extLst>
                  <a:ext uri="{FF2B5EF4-FFF2-40B4-BE49-F238E27FC236}">
                    <a16:creationId xmlns:a16="http://schemas.microsoft.com/office/drawing/2014/main" xmlns="" id="{50EAECA1-04E7-40D9-A2A3-117BAD6E8F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1" y="179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22" name="Line 552">
                <a:extLst>
                  <a:ext uri="{FF2B5EF4-FFF2-40B4-BE49-F238E27FC236}">
                    <a16:creationId xmlns:a16="http://schemas.microsoft.com/office/drawing/2014/main" xmlns="" id="{FC92B924-3A9F-4322-BBCC-B4CEDF741A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6" y="178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23" name="Line 553">
                <a:extLst>
                  <a:ext uri="{FF2B5EF4-FFF2-40B4-BE49-F238E27FC236}">
                    <a16:creationId xmlns:a16="http://schemas.microsoft.com/office/drawing/2014/main" xmlns="" id="{CEAD7E1B-A675-4C75-A040-F402D35169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1" y="177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24" name="Line 554">
                <a:extLst>
                  <a:ext uri="{FF2B5EF4-FFF2-40B4-BE49-F238E27FC236}">
                    <a16:creationId xmlns:a16="http://schemas.microsoft.com/office/drawing/2014/main" xmlns="" id="{EFBB9369-DC73-4D4E-92FA-EF16A612E9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6" y="175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25" name="Line 555">
                <a:extLst>
                  <a:ext uri="{FF2B5EF4-FFF2-40B4-BE49-F238E27FC236}">
                    <a16:creationId xmlns:a16="http://schemas.microsoft.com/office/drawing/2014/main" xmlns="" id="{AF8004ED-C116-497A-8954-86B28F163A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0" y="1748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26" name="Line 556">
                <a:extLst>
                  <a:ext uri="{FF2B5EF4-FFF2-40B4-BE49-F238E27FC236}">
                    <a16:creationId xmlns:a16="http://schemas.microsoft.com/office/drawing/2014/main" xmlns="" id="{2993FD23-196B-4407-B4BC-DBFFBE2811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6" y="173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27" name="Line 557">
                <a:extLst>
                  <a:ext uri="{FF2B5EF4-FFF2-40B4-BE49-F238E27FC236}">
                    <a16:creationId xmlns:a16="http://schemas.microsoft.com/office/drawing/2014/main" xmlns="" id="{2991BBCD-7231-45CD-983E-B3B1A9B9A8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1" y="172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28" name="Line 558">
                <a:extLst>
                  <a:ext uri="{FF2B5EF4-FFF2-40B4-BE49-F238E27FC236}">
                    <a16:creationId xmlns:a16="http://schemas.microsoft.com/office/drawing/2014/main" xmlns="" id="{EE986811-DA40-4A20-9FA7-61BB23D685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6" y="171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29" name="Line 559">
                <a:extLst>
                  <a:ext uri="{FF2B5EF4-FFF2-40B4-BE49-F238E27FC236}">
                    <a16:creationId xmlns:a16="http://schemas.microsoft.com/office/drawing/2014/main" xmlns="" id="{74AAD818-00E6-4879-94CE-09A2AC283F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1" y="170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30" name="Line 560">
                <a:extLst>
                  <a:ext uri="{FF2B5EF4-FFF2-40B4-BE49-F238E27FC236}">
                    <a16:creationId xmlns:a16="http://schemas.microsoft.com/office/drawing/2014/main" xmlns="" id="{4F092B0C-D22D-48E4-806D-331743B69A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6" y="169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31" name="Line 561">
                <a:extLst>
                  <a:ext uri="{FF2B5EF4-FFF2-40B4-BE49-F238E27FC236}">
                    <a16:creationId xmlns:a16="http://schemas.microsoft.com/office/drawing/2014/main" xmlns="" id="{F4CA507A-26EA-4067-9061-F30C5EF175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0" y="1679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32" name="Line 562">
                <a:extLst>
                  <a:ext uri="{FF2B5EF4-FFF2-40B4-BE49-F238E27FC236}">
                    <a16:creationId xmlns:a16="http://schemas.microsoft.com/office/drawing/2014/main" xmlns="" id="{07429F02-5EC6-43FA-A0A9-DCC2E13FC9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6" y="166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33" name="Line 563">
                <a:extLst>
                  <a:ext uri="{FF2B5EF4-FFF2-40B4-BE49-F238E27FC236}">
                    <a16:creationId xmlns:a16="http://schemas.microsoft.com/office/drawing/2014/main" xmlns="" id="{7D6A4A36-63E5-4A40-A971-B1B145358C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0" y="165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34" name="Line 564">
                <a:extLst>
                  <a:ext uri="{FF2B5EF4-FFF2-40B4-BE49-F238E27FC236}">
                    <a16:creationId xmlns:a16="http://schemas.microsoft.com/office/drawing/2014/main" xmlns="" id="{8CD4E3DA-24FB-49CE-B298-EF7E6C1FE0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5" y="164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35" name="Line 565">
                <a:extLst>
                  <a:ext uri="{FF2B5EF4-FFF2-40B4-BE49-F238E27FC236}">
                    <a16:creationId xmlns:a16="http://schemas.microsoft.com/office/drawing/2014/main" xmlns="" id="{AB24858D-CD8C-4A0F-A6B6-439F683B0A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0" y="163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36" name="Line 566">
                <a:extLst>
                  <a:ext uri="{FF2B5EF4-FFF2-40B4-BE49-F238E27FC236}">
                    <a16:creationId xmlns:a16="http://schemas.microsoft.com/office/drawing/2014/main" xmlns="" id="{8C09F7AA-C88C-4F60-AD0D-1C617D9F37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5" y="162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37" name="Line 567">
                <a:extLst>
                  <a:ext uri="{FF2B5EF4-FFF2-40B4-BE49-F238E27FC236}">
                    <a16:creationId xmlns:a16="http://schemas.microsoft.com/office/drawing/2014/main" xmlns="" id="{76045272-5A56-4FB0-8758-1CF58477D6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0" y="160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38" name="Line 568">
                <a:extLst>
                  <a:ext uri="{FF2B5EF4-FFF2-40B4-BE49-F238E27FC236}">
                    <a16:creationId xmlns:a16="http://schemas.microsoft.com/office/drawing/2014/main" xmlns="" id="{64B91AB9-ABC7-4630-B6E0-3C3E16EBCA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5" y="159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39" name="Line 569">
                <a:extLst>
                  <a:ext uri="{FF2B5EF4-FFF2-40B4-BE49-F238E27FC236}">
                    <a16:creationId xmlns:a16="http://schemas.microsoft.com/office/drawing/2014/main" xmlns="" id="{B89E6FF5-E994-4674-9BCC-73C0B9A8A7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0" y="158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40" name="Line 570">
                <a:extLst>
                  <a:ext uri="{FF2B5EF4-FFF2-40B4-BE49-F238E27FC236}">
                    <a16:creationId xmlns:a16="http://schemas.microsoft.com/office/drawing/2014/main" xmlns="" id="{E639B457-EC4E-4ED0-B84E-792A50785C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5" y="157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41" name="Line 571">
                <a:extLst>
                  <a:ext uri="{FF2B5EF4-FFF2-40B4-BE49-F238E27FC236}">
                    <a16:creationId xmlns:a16="http://schemas.microsoft.com/office/drawing/2014/main" xmlns="" id="{382B727E-98DA-477E-9609-C6F31C28B4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9" y="156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42" name="Line 572">
                <a:extLst>
                  <a:ext uri="{FF2B5EF4-FFF2-40B4-BE49-F238E27FC236}">
                    <a16:creationId xmlns:a16="http://schemas.microsoft.com/office/drawing/2014/main" xmlns="" id="{7DC58586-C97B-432A-927F-4931270A4A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4" y="155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43" name="Line 573">
                <a:extLst>
                  <a:ext uri="{FF2B5EF4-FFF2-40B4-BE49-F238E27FC236}">
                    <a16:creationId xmlns:a16="http://schemas.microsoft.com/office/drawing/2014/main" xmlns="" id="{E800A484-2324-450F-91DB-F407B01712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9" y="154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44" name="Line 574">
                <a:extLst>
                  <a:ext uri="{FF2B5EF4-FFF2-40B4-BE49-F238E27FC236}">
                    <a16:creationId xmlns:a16="http://schemas.microsoft.com/office/drawing/2014/main" xmlns="" id="{BD267576-8D6E-4262-9D6E-CB94C9B108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4" y="1528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45" name="Line 575">
                <a:extLst>
                  <a:ext uri="{FF2B5EF4-FFF2-40B4-BE49-F238E27FC236}">
                    <a16:creationId xmlns:a16="http://schemas.microsoft.com/office/drawing/2014/main" xmlns="" id="{06FCB48E-6B98-4583-98BC-89E99D9FAD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8" y="1517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46" name="Line 576">
                <a:extLst>
                  <a:ext uri="{FF2B5EF4-FFF2-40B4-BE49-F238E27FC236}">
                    <a16:creationId xmlns:a16="http://schemas.microsoft.com/office/drawing/2014/main" xmlns="" id="{20AA176E-B736-4C24-9946-3F3B0822E1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4" y="150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47" name="Line 577">
                <a:extLst>
                  <a:ext uri="{FF2B5EF4-FFF2-40B4-BE49-F238E27FC236}">
                    <a16:creationId xmlns:a16="http://schemas.microsoft.com/office/drawing/2014/main" xmlns="" id="{DFB35CD8-23E0-44C9-BE7A-5AC6C47DC2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8" y="1494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48" name="Line 578">
                <a:extLst>
                  <a:ext uri="{FF2B5EF4-FFF2-40B4-BE49-F238E27FC236}">
                    <a16:creationId xmlns:a16="http://schemas.microsoft.com/office/drawing/2014/main" xmlns="" id="{67C86C7E-0972-4018-A80C-90B608A165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3" y="148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49" name="Line 579">
                <a:extLst>
                  <a:ext uri="{FF2B5EF4-FFF2-40B4-BE49-F238E27FC236}">
                    <a16:creationId xmlns:a16="http://schemas.microsoft.com/office/drawing/2014/main" xmlns="" id="{1E86A268-1BDD-4678-866E-89151B15D9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8" y="147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0" name="Line 580">
                <a:extLst>
                  <a:ext uri="{FF2B5EF4-FFF2-40B4-BE49-F238E27FC236}">
                    <a16:creationId xmlns:a16="http://schemas.microsoft.com/office/drawing/2014/main" xmlns="" id="{BB22F941-4800-4382-8169-1CB6B413C5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3" y="145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1" name="Line 581">
                <a:extLst>
                  <a:ext uri="{FF2B5EF4-FFF2-40B4-BE49-F238E27FC236}">
                    <a16:creationId xmlns:a16="http://schemas.microsoft.com/office/drawing/2014/main" xmlns="" id="{53F556DB-C102-4BDF-B3B1-ECD96A5D80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8" y="144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2" name="Line 582">
                <a:extLst>
                  <a:ext uri="{FF2B5EF4-FFF2-40B4-BE49-F238E27FC236}">
                    <a16:creationId xmlns:a16="http://schemas.microsoft.com/office/drawing/2014/main" xmlns="" id="{98D087B7-9EA7-4987-974E-A9281598B3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2" y="143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3" name="Line 583">
                <a:extLst>
                  <a:ext uri="{FF2B5EF4-FFF2-40B4-BE49-F238E27FC236}">
                    <a16:creationId xmlns:a16="http://schemas.microsoft.com/office/drawing/2014/main" xmlns="" id="{5EEF94EF-69E4-4DC6-B59C-C02E1A1DD5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7" y="142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4" name="Line 584">
                <a:extLst>
                  <a:ext uri="{FF2B5EF4-FFF2-40B4-BE49-F238E27FC236}">
                    <a16:creationId xmlns:a16="http://schemas.microsoft.com/office/drawing/2014/main" xmlns="" id="{7442870A-6494-45C4-A211-6474D3F7EB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2" y="141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5" name="Line 585">
                <a:extLst>
                  <a:ext uri="{FF2B5EF4-FFF2-40B4-BE49-F238E27FC236}">
                    <a16:creationId xmlns:a16="http://schemas.microsoft.com/office/drawing/2014/main" xmlns="" id="{1114F11B-2A96-40C2-8435-BF492849FA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7" y="140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6" name="Line 586">
                <a:extLst>
                  <a:ext uri="{FF2B5EF4-FFF2-40B4-BE49-F238E27FC236}">
                    <a16:creationId xmlns:a16="http://schemas.microsoft.com/office/drawing/2014/main" xmlns="" id="{55E66F93-417B-48D9-A1C8-40F89911BA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1" y="139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7" name="Line 587">
                <a:extLst>
                  <a:ext uri="{FF2B5EF4-FFF2-40B4-BE49-F238E27FC236}">
                    <a16:creationId xmlns:a16="http://schemas.microsoft.com/office/drawing/2014/main" xmlns="" id="{FE34E79D-A52D-465E-8DD7-5F79D42E06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6" y="137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8" name="Line 588">
                <a:extLst>
                  <a:ext uri="{FF2B5EF4-FFF2-40B4-BE49-F238E27FC236}">
                    <a16:creationId xmlns:a16="http://schemas.microsoft.com/office/drawing/2014/main" xmlns="" id="{EC7036D1-E087-427C-96B5-C5DBA5D133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1" y="1367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9" name="Line 589">
                <a:extLst>
                  <a:ext uri="{FF2B5EF4-FFF2-40B4-BE49-F238E27FC236}">
                    <a16:creationId xmlns:a16="http://schemas.microsoft.com/office/drawing/2014/main" xmlns="" id="{5E31C1A9-4F2E-4A58-BE72-045A7201C5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6" y="135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0" name="Line 590">
                <a:extLst>
                  <a:ext uri="{FF2B5EF4-FFF2-40B4-BE49-F238E27FC236}">
                    <a16:creationId xmlns:a16="http://schemas.microsoft.com/office/drawing/2014/main" xmlns="" id="{CB54E3BC-A3CA-485A-869A-14D3B789FE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0" y="1344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1" name="Line 591">
                <a:extLst>
                  <a:ext uri="{FF2B5EF4-FFF2-40B4-BE49-F238E27FC236}">
                    <a16:creationId xmlns:a16="http://schemas.microsoft.com/office/drawing/2014/main" xmlns="" id="{7D18FA14-AFF0-44D5-B07A-F846F1400A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5" y="133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2" name="Line 592">
                <a:extLst>
                  <a:ext uri="{FF2B5EF4-FFF2-40B4-BE49-F238E27FC236}">
                    <a16:creationId xmlns:a16="http://schemas.microsoft.com/office/drawing/2014/main" xmlns="" id="{F1E10BA7-8E25-4702-B8E8-9D2FC58EB9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9" y="132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3" name="Line 593">
                <a:extLst>
                  <a:ext uri="{FF2B5EF4-FFF2-40B4-BE49-F238E27FC236}">
                    <a16:creationId xmlns:a16="http://schemas.microsoft.com/office/drawing/2014/main" xmlns="" id="{76D8A08E-C05C-40CE-A59F-FBF0AC9F02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4" y="130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4" name="Line 594">
                <a:extLst>
                  <a:ext uri="{FF2B5EF4-FFF2-40B4-BE49-F238E27FC236}">
                    <a16:creationId xmlns:a16="http://schemas.microsoft.com/office/drawing/2014/main" xmlns="" id="{44F8863A-B808-4B66-8029-3B40BE6828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9" y="129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5" name="Line 595">
                <a:extLst>
                  <a:ext uri="{FF2B5EF4-FFF2-40B4-BE49-F238E27FC236}">
                    <a16:creationId xmlns:a16="http://schemas.microsoft.com/office/drawing/2014/main" xmlns="" id="{688E1021-F96D-4BE9-92D2-8AF1B9198D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4" y="128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6" name="Line 596">
                <a:extLst>
                  <a:ext uri="{FF2B5EF4-FFF2-40B4-BE49-F238E27FC236}">
                    <a16:creationId xmlns:a16="http://schemas.microsoft.com/office/drawing/2014/main" xmlns="" id="{1036EE1E-7642-4BB8-9978-C72755AD07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8" y="127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7" name="Line 597">
                <a:extLst>
                  <a:ext uri="{FF2B5EF4-FFF2-40B4-BE49-F238E27FC236}">
                    <a16:creationId xmlns:a16="http://schemas.microsoft.com/office/drawing/2014/main" xmlns="" id="{D6CB4AA4-131B-4F72-9975-3891E1306F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3" y="126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8" name="Line 598">
                <a:extLst>
                  <a:ext uri="{FF2B5EF4-FFF2-40B4-BE49-F238E27FC236}">
                    <a16:creationId xmlns:a16="http://schemas.microsoft.com/office/drawing/2014/main" xmlns="" id="{CF0CBE53-C5F7-4D99-A765-1D2916DAD3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7" y="125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9" name="Line 599">
                <a:extLst>
                  <a:ext uri="{FF2B5EF4-FFF2-40B4-BE49-F238E27FC236}">
                    <a16:creationId xmlns:a16="http://schemas.microsoft.com/office/drawing/2014/main" xmlns="" id="{9F1A640A-C22B-400F-9946-DE0D5CB7F0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2" y="123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0" name="Line 600">
                <a:extLst>
                  <a:ext uri="{FF2B5EF4-FFF2-40B4-BE49-F238E27FC236}">
                    <a16:creationId xmlns:a16="http://schemas.microsoft.com/office/drawing/2014/main" xmlns="" id="{79D1E352-68D5-4D24-9C30-8ADE800B83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7" y="122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1" name="Line 601">
                <a:extLst>
                  <a:ext uri="{FF2B5EF4-FFF2-40B4-BE49-F238E27FC236}">
                    <a16:creationId xmlns:a16="http://schemas.microsoft.com/office/drawing/2014/main" xmlns="" id="{8D60394F-01C1-41BF-8F46-45A81DE0F4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1" y="1217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2" name="Line 602">
                <a:extLst>
                  <a:ext uri="{FF2B5EF4-FFF2-40B4-BE49-F238E27FC236}">
                    <a16:creationId xmlns:a16="http://schemas.microsoft.com/office/drawing/2014/main" xmlns="" id="{943C6D18-34CB-4772-9C35-E22F469C72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6" y="120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3" name="Line 603">
                <a:extLst>
                  <a:ext uri="{FF2B5EF4-FFF2-40B4-BE49-F238E27FC236}">
                    <a16:creationId xmlns:a16="http://schemas.microsoft.com/office/drawing/2014/main" xmlns="" id="{26CE8978-CB9E-4C0E-8D18-F352FB66FA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1" y="119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4" name="Line 604">
                <a:extLst>
                  <a:ext uri="{FF2B5EF4-FFF2-40B4-BE49-F238E27FC236}">
                    <a16:creationId xmlns:a16="http://schemas.microsoft.com/office/drawing/2014/main" xmlns="" id="{77D21F35-3066-4CA3-8CBC-3BEC1403E1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5" y="1182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5" name="Line 605">
                <a:extLst>
                  <a:ext uri="{FF2B5EF4-FFF2-40B4-BE49-F238E27FC236}">
                    <a16:creationId xmlns:a16="http://schemas.microsoft.com/office/drawing/2014/main" xmlns="" id="{16B94A77-0976-4211-BA0D-AACC0B2ACF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0" y="117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6" name="Line 606">
                <a:extLst>
                  <a:ext uri="{FF2B5EF4-FFF2-40B4-BE49-F238E27FC236}">
                    <a16:creationId xmlns:a16="http://schemas.microsoft.com/office/drawing/2014/main" xmlns="" id="{786C438E-ECCC-44A7-B410-E830F4E864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5" y="115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015" name="Line 608">
              <a:extLst>
                <a:ext uri="{FF2B5EF4-FFF2-40B4-BE49-F238E27FC236}">
                  <a16:creationId xmlns:a16="http://schemas.microsoft.com/office/drawing/2014/main" xmlns="" id="{FD1575FD-21A9-4267-A71A-A5047B32FC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81663" y="1820863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16" name="Line 609">
              <a:extLst>
                <a:ext uri="{FF2B5EF4-FFF2-40B4-BE49-F238E27FC236}">
                  <a16:creationId xmlns:a16="http://schemas.microsoft.com/office/drawing/2014/main" xmlns="" id="{18540C5F-EC7E-497F-B0CC-90BC07F406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88013" y="1803400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17" name="Line 610">
              <a:extLst>
                <a:ext uri="{FF2B5EF4-FFF2-40B4-BE49-F238E27FC236}">
                  <a16:creationId xmlns:a16="http://schemas.microsoft.com/office/drawing/2014/main" xmlns="" id="{19B5D018-FC62-4A0C-8AFA-8C67764E35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95951" y="1784350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18" name="Line 611">
              <a:extLst>
                <a:ext uri="{FF2B5EF4-FFF2-40B4-BE49-F238E27FC236}">
                  <a16:creationId xmlns:a16="http://schemas.microsoft.com/office/drawing/2014/main" xmlns="" id="{68CEC2AE-770B-4B0B-843A-5866209121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03888" y="1765300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19" name="Line 612">
              <a:extLst>
                <a:ext uri="{FF2B5EF4-FFF2-40B4-BE49-F238E27FC236}">
                  <a16:creationId xmlns:a16="http://schemas.microsoft.com/office/drawing/2014/main" xmlns="" id="{B97B4410-F8DD-48B3-8D27-25098C7B88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10238" y="1747838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20" name="Line 613">
              <a:extLst>
                <a:ext uri="{FF2B5EF4-FFF2-40B4-BE49-F238E27FC236}">
                  <a16:creationId xmlns:a16="http://schemas.microsoft.com/office/drawing/2014/main" xmlns="" id="{A020363F-1DBF-44DF-BB5B-128827EE72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18176" y="172878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21" name="Line 614">
              <a:extLst>
                <a:ext uri="{FF2B5EF4-FFF2-40B4-BE49-F238E27FC236}">
                  <a16:creationId xmlns:a16="http://schemas.microsoft.com/office/drawing/2014/main" xmlns="" id="{41C5211F-372D-422B-A001-E4C6637FAB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24526" y="1711325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22" name="Line 615">
              <a:extLst>
                <a:ext uri="{FF2B5EF4-FFF2-40B4-BE49-F238E27FC236}">
                  <a16:creationId xmlns:a16="http://schemas.microsoft.com/office/drawing/2014/main" xmlns="" id="{A8FA136B-0D55-4E6F-8C96-87B8264629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32463" y="1692275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23" name="Line 616">
              <a:extLst>
                <a:ext uri="{FF2B5EF4-FFF2-40B4-BE49-F238E27FC236}">
                  <a16:creationId xmlns:a16="http://schemas.microsoft.com/office/drawing/2014/main" xmlns="" id="{0D13E946-F3AC-4E6B-86A3-57C00967BD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38813" y="1674813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24" name="Line 617">
              <a:extLst>
                <a:ext uri="{FF2B5EF4-FFF2-40B4-BE49-F238E27FC236}">
                  <a16:creationId xmlns:a16="http://schemas.microsoft.com/office/drawing/2014/main" xmlns="" id="{A169B38C-5812-4B4A-B2E9-1C14AC76A6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46751" y="1657350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25" name="Line 618">
              <a:extLst>
                <a:ext uri="{FF2B5EF4-FFF2-40B4-BE49-F238E27FC236}">
                  <a16:creationId xmlns:a16="http://schemas.microsoft.com/office/drawing/2014/main" xmlns="" id="{4E4B841D-1669-4667-94A7-4DAACDB8B0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53101" y="1638300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26" name="Line 619">
              <a:extLst>
                <a:ext uri="{FF2B5EF4-FFF2-40B4-BE49-F238E27FC236}">
                  <a16:creationId xmlns:a16="http://schemas.microsoft.com/office/drawing/2014/main" xmlns="" id="{EB4E5F5D-D4FB-4BC0-95A2-92174FAFB4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61038" y="1619250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27" name="Line 620">
              <a:extLst>
                <a:ext uri="{FF2B5EF4-FFF2-40B4-BE49-F238E27FC236}">
                  <a16:creationId xmlns:a16="http://schemas.microsoft.com/office/drawing/2014/main" xmlns="" id="{2A19F426-8783-4353-BAD6-2E92607994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67388" y="1600200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28" name="Line 621">
              <a:extLst>
                <a:ext uri="{FF2B5EF4-FFF2-40B4-BE49-F238E27FC236}">
                  <a16:creationId xmlns:a16="http://schemas.microsoft.com/office/drawing/2014/main" xmlns="" id="{DF5E0C8C-8555-4826-8BD4-1BE66AA170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73738" y="1582738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29" name="Line 622">
              <a:extLst>
                <a:ext uri="{FF2B5EF4-FFF2-40B4-BE49-F238E27FC236}">
                  <a16:creationId xmlns:a16="http://schemas.microsoft.com/office/drawing/2014/main" xmlns="" id="{20470D9E-6F8A-41DD-9E2F-7E7D504664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81676" y="1565275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0" name="Line 623">
              <a:extLst>
                <a:ext uri="{FF2B5EF4-FFF2-40B4-BE49-F238E27FC236}">
                  <a16:creationId xmlns:a16="http://schemas.microsoft.com/office/drawing/2014/main" xmlns="" id="{4B4AFA07-B96A-4B71-B4F6-EC5113D1EF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88026" y="1546225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1" name="Line 624">
              <a:extLst>
                <a:ext uri="{FF2B5EF4-FFF2-40B4-BE49-F238E27FC236}">
                  <a16:creationId xmlns:a16="http://schemas.microsoft.com/office/drawing/2014/main" xmlns="" id="{8DE18B06-EFBB-404E-8494-39377DE68E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95963" y="1528763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2" name="Line 625">
              <a:extLst>
                <a:ext uri="{FF2B5EF4-FFF2-40B4-BE49-F238E27FC236}">
                  <a16:creationId xmlns:a16="http://schemas.microsoft.com/office/drawing/2014/main" xmlns="" id="{EA722444-EBAB-4FF8-AA1A-3EF641774A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02313" y="1509713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3" name="Line 626">
              <a:extLst>
                <a:ext uri="{FF2B5EF4-FFF2-40B4-BE49-F238E27FC236}">
                  <a16:creationId xmlns:a16="http://schemas.microsoft.com/office/drawing/2014/main" xmlns="" id="{4DB279CE-D9C4-42AD-93F9-8676FA96CF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10251" y="1490663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4" name="Line 627">
              <a:extLst>
                <a:ext uri="{FF2B5EF4-FFF2-40B4-BE49-F238E27FC236}">
                  <a16:creationId xmlns:a16="http://schemas.microsoft.com/office/drawing/2014/main" xmlns="" id="{37254762-FE2F-483E-8BD4-7B64DAC105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16601" y="1473200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5" name="Line 628">
              <a:extLst>
                <a:ext uri="{FF2B5EF4-FFF2-40B4-BE49-F238E27FC236}">
                  <a16:creationId xmlns:a16="http://schemas.microsoft.com/office/drawing/2014/main" xmlns="" id="{61855266-69A9-483A-99F2-7FC8E87155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22951" y="1454150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6" name="Line 629">
              <a:extLst>
                <a:ext uri="{FF2B5EF4-FFF2-40B4-BE49-F238E27FC236}">
                  <a16:creationId xmlns:a16="http://schemas.microsoft.com/office/drawing/2014/main" xmlns="" id="{BEEC0840-C708-4B3D-B192-0363627850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30888" y="1436688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7" name="Line 630">
              <a:extLst>
                <a:ext uri="{FF2B5EF4-FFF2-40B4-BE49-F238E27FC236}">
                  <a16:creationId xmlns:a16="http://schemas.microsoft.com/office/drawing/2014/main" xmlns="" id="{61E731AC-DEA3-4CA4-9906-B727D4BB3A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37238" y="141763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8" name="Line 631">
              <a:extLst>
                <a:ext uri="{FF2B5EF4-FFF2-40B4-BE49-F238E27FC236}">
                  <a16:creationId xmlns:a16="http://schemas.microsoft.com/office/drawing/2014/main" xmlns="" id="{18D2DFF3-A164-478E-AA84-1960E59516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43588" y="139858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9" name="Line 632">
              <a:extLst>
                <a:ext uri="{FF2B5EF4-FFF2-40B4-BE49-F238E27FC236}">
                  <a16:creationId xmlns:a16="http://schemas.microsoft.com/office/drawing/2014/main" xmlns="" id="{95BBBDAB-18D3-4673-AD5F-D4B7E68B34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49938" y="1381125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0" name="Line 633">
              <a:extLst>
                <a:ext uri="{FF2B5EF4-FFF2-40B4-BE49-F238E27FC236}">
                  <a16:creationId xmlns:a16="http://schemas.microsoft.com/office/drawing/2014/main" xmlns="" id="{43C61186-E60E-4E7F-9972-6EF290F5CD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57876" y="1362075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1" name="Line 634">
              <a:extLst>
                <a:ext uri="{FF2B5EF4-FFF2-40B4-BE49-F238E27FC236}">
                  <a16:creationId xmlns:a16="http://schemas.microsoft.com/office/drawing/2014/main" xmlns="" id="{70F476EE-D344-429E-9A0C-9E1B8A118A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64226" y="1344613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2" name="Line 635">
              <a:extLst>
                <a:ext uri="{FF2B5EF4-FFF2-40B4-BE49-F238E27FC236}">
                  <a16:creationId xmlns:a16="http://schemas.microsoft.com/office/drawing/2014/main" xmlns="" id="{99643073-06CF-48A4-A049-BB356F9E30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70576" y="1325563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3" name="Line 636">
              <a:extLst>
                <a:ext uri="{FF2B5EF4-FFF2-40B4-BE49-F238E27FC236}">
                  <a16:creationId xmlns:a16="http://schemas.microsoft.com/office/drawing/2014/main" xmlns="" id="{B121D440-88D4-4DC1-963A-9F357C2307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78513" y="1308100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4" name="Line 637">
              <a:extLst>
                <a:ext uri="{FF2B5EF4-FFF2-40B4-BE49-F238E27FC236}">
                  <a16:creationId xmlns:a16="http://schemas.microsoft.com/office/drawing/2014/main" xmlns="" id="{D46B8C59-B87F-41AD-A964-79CF003517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84863" y="1290638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5" name="Line 638">
              <a:extLst>
                <a:ext uri="{FF2B5EF4-FFF2-40B4-BE49-F238E27FC236}">
                  <a16:creationId xmlns:a16="http://schemas.microsoft.com/office/drawing/2014/main" xmlns="" id="{21A0DC1C-A8AC-4468-AD2F-07BBBCF09F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91213" y="127158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6" name="Line 639">
              <a:extLst>
                <a:ext uri="{FF2B5EF4-FFF2-40B4-BE49-F238E27FC236}">
                  <a16:creationId xmlns:a16="http://schemas.microsoft.com/office/drawing/2014/main" xmlns="" id="{A469753D-2170-4199-B262-23125D2D95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97563" y="1252538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7" name="Line 640">
              <a:extLst>
                <a:ext uri="{FF2B5EF4-FFF2-40B4-BE49-F238E27FC236}">
                  <a16:creationId xmlns:a16="http://schemas.microsoft.com/office/drawing/2014/main" xmlns="" id="{D7332FA1-0201-4335-B478-F0D963875A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05501" y="123348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8" name="Line 641">
              <a:extLst>
                <a:ext uri="{FF2B5EF4-FFF2-40B4-BE49-F238E27FC236}">
                  <a16:creationId xmlns:a16="http://schemas.microsoft.com/office/drawing/2014/main" xmlns="" id="{DF5728D7-713E-4FEF-A79C-6D1717253D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11851" y="1216025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9" name="Line 642">
              <a:extLst>
                <a:ext uri="{FF2B5EF4-FFF2-40B4-BE49-F238E27FC236}">
                  <a16:creationId xmlns:a16="http://schemas.microsoft.com/office/drawing/2014/main" xmlns="" id="{66A38A70-549D-4515-81BA-5F5EBFC1E4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18201" y="1198563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50" name="Line 643">
              <a:extLst>
                <a:ext uri="{FF2B5EF4-FFF2-40B4-BE49-F238E27FC236}">
                  <a16:creationId xmlns:a16="http://schemas.microsoft.com/office/drawing/2014/main" xmlns="" id="{C2B8906E-8AD9-4394-9B7F-207AE4451D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24551" y="1179513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51" name="Line 644">
              <a:extLst>
                <a:ext uri="{FF2B5EF4-FFF2-40B4-BE49-F238E27FC236}">
                  <a16:creationId xmlns:a16="http://schemas.microsoft.com/office/drawing/2014/main" xmlns="" id="{4BF30EB6-8346-4F7B-82C5-1400B0A21D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29313" y="1162050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52" name="Line 645">
              <a:extLst>
                <a:ext uri="{FF2B5EF4-FFF2-40B4-BE49-F238E27FC236}">
                  <a16:creationId xmlns:a16="http://schemas.microsoft.com/office/drawing/2014/main" xmlns="" id="{545AB858-E4FC-436C-830E-297684301A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37251" y="1143000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53" name="Line 646">
              <a:extLst>
                <a:ext uri="{FF2B5EF4-FFF2-40B4-BE49-F238E27FC236}">
                  <a16:creationId xmlns:a16="http://schemas.microsoft.com/office/drawing/2014/main" xmlns="" id="{E4C6C28F-196C-41CB-B692-661221242C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43601" y="1123950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54" name="Line 647">
              <a:extLst>
                <a:ext uri="{FF2B5EF4-FFF2-40B4-BE49-F238E27FC236}">
                  <a16:creationId xmlns:a16="http://schemas.microsoft.com/office/drawing/2014/main" xmlns="" id="{7377C60B-534A-409B-8B57-4B241D07DA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49951" y="1106488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55" name="Line 648">
              <a:extLst>
                <a:ext uri="{FF2B5EF4-FFF2-40B4-BE49-F238E27FC236}">
                  <a16:creationId xmlns:a16="http://schemas.microsoft.com/office/drawing/2014/main" xmlns="" id="{F31280D0-F750-40C7-A596-440FC7F2E9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56301" y="108743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56" name="Line 649">
              <a:extLst>
                <a:ext uri="{FF2B5EF4-FFF2-40B4-BE49-F238E27FC236}">
                  <a16:creationId xmlns:a16="http://schemas.microsoft.com/office/drawing/2014/main" xmlns="" id="{389DD20C-3EED-47DE-B1AA-96F33D7CBE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62651" y="1069975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57" name="Line 650">
              <a:extLst>
                <a:ext uri="{FF2B5EF4-FFF2-40B4-BE49-F238E27FC236}">
                  <a16:creationId xmlns:a16="http://schemas.microsoft.com/office/drawing/2014/main" xmlns="" id="{284A6C64-7752-4625-AC57-67E05007EB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69001" y="1050925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58" name="Line 651">
              <a:extLst>
                <a:ext uri="{FF2B5EF4-FFF2-40B4-BE49-F238E27FC236}">
                  <a16:creationId xmlns:a16="http://schemas.microsoft.com/office/drawing/2014/main" xmlns="" id="{91E8262B-84B5-4AB0-AC54-417B21258C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75351" y="1033463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59" name="Line 652">
              <a:extLst>
                <a:ext uri="{FF2B5EF4-FFF2-40B4-BE49-F238E27FC236}">
                  <a16:creationId xmlns:a16="http://schemas.microsoft.com/office/drawing/2014/main" xmlns="" id="{54E6A154-A84E-4C6B-BAA1-FC626A2FE9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80113" y="1014413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0" name="Line 653">
              <a:extLst>
                <a:ext uri="{FF2B5EF4-FFF2-40B4-BE49-F238E27FC236}">
                  <a16:creationId xmlns:a16="http://schemas.microsoft.com/office/drawing/2014/main" xmlns="" id="{75C4FF25-3123-46BD-A2BB-78725A2035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88051" y="996950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1" name="Line 654">
              <a:extLst>
                <a:ext uri="{FF2B5EF4-FFF2-40B4-BE49-F238E27FC236}">
                  <a16:creationId xmlns:a16="http://schemas.microsoft.com/office/drawing/2014/main" xmlns="" id="{515242B8-0652-40F9-BF36-51A181D376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92813" y="977900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2" name="Line 655">
              <a:extLst>
                <a:ext uri="{FF2B5EF4-FFF2-40B4-BE49-F238E27FC236}">
                  <a16:creationId xmlns:a16="http://schemas.microsoft.com/office/drawing/2014/main" xmlns="" id="{B4C8F182-D560-439F-A583-1244A0D8D7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99163" y="958850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3" name="Line 656">
              <a:extLst>
                <a:ext uri="{FF2B5EF4-FFF2-40B4-BE49-F238E27FC236}">
                  <a16:creationId xmlns:a16="http://schemas.microsoft.com/office/drawing/2014/main" xmlns="" id="{BC7138CB-943B-41AA-995C-366C457706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05513" y="941388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4" name="Line 657">
              <a:extLst>
                <a:ext uri="{FF2B5EF4-FFF2-40B4-BE49-F238E27FC236}">
                  <a16:creationId xmlns:a16="http://schemas.microsoft.com/office/drawing/2014/main" xmlns="" id="{059EB038-26F4-4AED-9212-36F88646B4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11863" y="92233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5" name="Line 658">
              <a:extLst>
                <a:ext uri="{FF2B5EF4-FFF2-40B4-BE49-F238E27FC236}">
                  <a16:creationId xmlns:a16="http://schemas.microsoft.com/office/drawing/2014/main" xmlns="" id="{E52A8B3E-E946-4888-948A-ADEF92C79C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18213" y="904875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6" name="Line 659">
              <a:extLst>
                <a:ext uri="{FF2B5EF4-FFF2-40B4-BE49-F238E27FC236}">
                  <a16:creationId xmlns:a16="http://schemas.microsoft.com/office/drawing/2014/main" xmlns="" id="{C996F3DE-1535-45C5-BA42-4D0F81F43A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22976" y="885825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7" name="Line 660">
              <a:extLst>
                <a:ext uri="{FF2B5EF4-FFF2-40B4-BE49-F238E27FC236}">
                  <a16:creationId xmlns:a16="http://schemas.microsoft.com/office/drawing/2014/main" xmlns="" id="{44BFA6C3-AF4B-4D1E-B8B3-C045C07470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29326" y="866775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8" name="Line 661">
              <a:extLst>
                <a:ext uri="{FF2B5EF4-FFF2-40B4-BE49-F238E27FC236}">
                  <a16:creationId xmlns:a16="http://schemas.microsoft.com/office/drawing/2014/main" xmlns="" id="{1A71DED5-2578-4B4E-827C-789E25E309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35676" y="849313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69" name="Line 662">
              <a:extLst>
                <a:ext uri="{FF2B5EF4-FFF2-40B4-BE49-F238E27FC236}">
                  <a16:creationId xmlns:a16="http://schemas.microsoft.com/office/drawing/2014/main" xmlns="" id="{E3BD6AFB-95E1-4931-A2F5-8F604FA376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40438" y="831850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70" name="Line 663">
              <a:extLst>
                <a:ext uri="{FF2B5EF4-FFF2-40B4-BE49-F238E27FC236}">
                  <a16:creationId xmlns:a16="http://schemas.microsoft.com/office/drawing/2014/main" xmlns="" id="{AD844CCE-F08A-480B-9AC1-6DD9C7DFC7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46788" y="812800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71" name="Line 664">
              <a:extLst>
                <a:ext uri="{FF2B5EF4-FFF2-40B4-BE49-F238E27FC236}">
                  <a16:creationId xmlns:a16="http://schemas.microsoft.com/office/drawing/2014/main" xmlns="" id="{80C4C159-B595-49AD-A181-B26CB4412E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53138" y="795338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72" name="Line 665">
              <a:extLst>
                <a:ext uri="{FF2B5EF4-FFF2-40B4-BE49-F238E27FC236}">
                  <a16:creationId xmlns:a16="http://schemas.microsoft.com/office/drawing/2014/main" xmlns="" id="{4C04C80D-BCAD-41E0-BD33-5F8DED01C6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57901" y="77628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73" name="Line 666">
              <a:extLst>
                <a:ext uri="{FF2B5EF4-FFF2-40B4-BE49-F238E27FC236}">
                  <a16:creationId xmlns:a16="http://schemas.microsoft.com/office/drawing/2014/main" xmlns="" id="{CA5C0007-DFEA-4F1F-B90A-1948CC166E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64251" y="75723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74" name="Line 667">
              <a:extLst>
                <a:ext uri="{FF2B5EF4-FFF2-40B4-BE49-F238E27FC236}">
                  <a16:creationId xmlns:a16="http://schemas.microsoft.com/office/drawing/2014/main" xmlns="" id="{E73DCF8F-5B25-47A4-85FB-31DB0F1855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69013" y="739775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75" name="Line 668">
              <a:extLst>
                <a:ext uri="{FF2B5EF4-FFF2-40B4-BE49-F238E27FC236}">
                  <a16:creationId xmlns:a16="http://schemas.microsoft.com/office/drawing/2014/main" xmlns="" id="{175CDB01-8A66-46EC-A2DD-DD51D390A4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73776" y="720725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76" name="Rectangle 674">
              <a:extLst>
                <a:ext uri="{FF2B5EF4-FFF2-40B4-BE49-F238E27FC236}">
                  <a16:creationId xmlns:a16="http://schemas.microsoft.com/office/drawing/2014/main" xmlns="" id="{63434E20-DE55-46E5-8CD0-D2343F6570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0238" y="1127921"/>
              <a:ext cx="1081088" cy="32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Tridymite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6705" name="Group 6704">
            <a:extLst>
              <a:ext uri="{FF2B5EF4-FFF2-40B4-BE49-F238E27FC236}">
                <a16:creationId xmlns:a16="http://schemas.microsoft.com/office/drawing/2014/main" xmlns="" id="{28D537D9-6FDC-4A6C-AF25-44B2FD12FA37}"/>
              </a:ext>
            </a:extLst>
          </p:cNvPr>
          <p:cNvGrpSpPr/>
          <p:nvPr/>
        </p:nvGrpSpPr>
        <p:grpSpPr>
          <a:xfrm>
            <a:off x="895350" y="115888"/>
            <a:ext cx="6667500" cy="5948363"/>
            <a:chOff x="885826" y="369888"/>
            <a:chExt cx="6667500" cy="5948363"/>
          </a:xfrm>
        </p:grpSpPr>
        <p:sp>
          <p:nvSpPr>
            <p:cNvPr id="6508" name="Freeform 740">
              <a:extLst>
                <a:ext uri="{FF2B5EF4-FFF2-40B4-BE49-F238E27FC236}">
                  <a16:creationId xmlns:a16="http://schemas.microsoft.com/office/drawing/2014/main" xmlns="" id="{807ABE5A-2206-42DE-8E54-50307891605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9276" y="482601"/>
              <a:ext cx="4111625" cy="5499100"/>
            </a:xfrm>
            <a:custGeom>
              <a:avLst/>
              <a:gdLst>
                <a:gd name="T0" fmla="*/ 0 w 2590"/>
                <a:gd name="T1" fmla="*/ 3360 h 3464"/>
                <a:gd name="T2" fmla="*/ 0 w 2590"/>
                <a:gd name="T3" fmla="*/ 3245 h 3464"/>
                <a:gd name="T4" fmla="*/ 0 w 2590"/>
                <a:gd name="T5" fmla="*/ 3129 h 3464"/>
                <a:gd name="T6" fmla="*/ 0 w 2590"/>
                <a:gd name="T7" fmla="*/ 3014 h 3464"/>
                <a:gd name="T8" fmla="*/ 0 w 2590"/>
                <a:gd name="T9" fmla="*/ 2899 h 3464"/>
                <a:gd name="T10" fmla="*/ 0 w 2590"/>
                <a:gd name="T11" fmla="*/ 2783 h 3464"/>
                <a:gd name="T12" fmla="*/ 0 w 2590"/>
                <a:gd name="T13" fmla="*/ 2668 h 3464"/>
                <a:gd name="T14" fmla="*/ 0 w 2590"/>
                <a:gd name="T15" fmla="*/ 2552 h 3464"/>
                <a:gd name="T16" fmla="*/ 0 w 2590"/>
                <a:gd name="T17" fmla="*/ 2437 h 3464"/>
                <a:gd name="T18" fmla="*/ 0 w 2590"/>
                <a:gd name="T19" fmla="*/ 2321 h 3464"/>
                <a:gd name="T20" fmla="*/ 0 w 2590"/>
                <a:gd name="T21" fmla="*/ 2206 h 3464"/>
                <a:gd name="T22" fmla="*/ 0 w 2590"/>
                <a:gd name="T23" fmla="*/ 2090 h 3464"/>
                <a:gd name="T24" fmla="*/ 0 w 2590"/>
                <a:gd name="T25" fmla="*/ 1975 h 3464"/>
                <a:gd name="T26" fmla="*/ 0 w 2590"/>
                <a:gd name="T27" fmla="*/ 1859 h 3464"/>
                <a:gd name="T28" fmla="*/ 0 w 2590"/>
                <a:gd name="T29" fmla="*/ 1744 h 3464"/>
                <a:gd name="T30" fmla="*/ 0 w 2590"/>
                <a:gd name="T31" fmla="*/ 1628 h 3464"/>
                <a:gd name="T32" fmla="*/ 0 w 2590"/>
                <a:gd name="T33" fmla="*/ 1513 h 3464"/>
                <a:gd name="T34" fmla="*/ 0 w 2590"/>
                <a:gd name="T35" fmla="*/ 1397 h 3464"/>
                <a:gd name="T36" fmla="*/ 0 w 2590"/>
                <a:gd name="T37" fmla="*/ 1282 h 3464"/>
                <a:gd name="T38" fmla="*/ 0 w 2590"/>
                <a:gd name="T39" fmla="*/ 1166 h 3464"/>
                <a:gd name="T40" fmla="*/ 0 w 2590"/>
                <a:gd name="T41" fmla="*/ 1051 h 3464"/>
                <a:gd name="T42" fmla="*/ 0 w 2590"/>
                <a:gd name="T43" fmla="*/ 935 h 3464"/>
                <a:gd name="T44" fmla="*/ 0 w 2590"/>
                <a:gd name="T45" fmla="*/ 820 h 3464"/>
                <a:gd name="T46" fmla="*/ 0 w 2590"/>
                <a:gd name="T47" fmla="*/ 704 h 3464"/>
                <a:gd name="T48" fmla="*/ 0 w 2590"/>
                <a:gd name="T49" fmla="*/ 589 h 3464"/>
                <a:gd name="T50" fmla="*/ 0 w 2590"/>
                <a:gd name="T51" fmla="*/ 473 h 3464"/>
                <a:gd name="T52" fmla="*/ 0 w 2590"/>
                <a:gd name="T53" fmla="*/ 358 h 3464"/>
                <a:gd name="T54" fmla="*/ 0 w 2590"/>
                <a:gd name="T55" fmla="*/ 242 h 3464"/>
                <a:gd name="T56" fmla="*/ 0 w 2590"/>
                <a:gd name="T57" fmla="*/ 127 h 3464"/>
                <a:gd name="T58" fmla="*/ 0 w 2590"/>
                <a:gd name="T59" fmla="*/ 12 h 3464"/>
                <a:gd name="T60" fmla="*/ 2572 w 2590"/>
                <a:gd name="T61" fmla="*/ 93 h 3464"/>
                <a:gd name="T62" fmla="*/ 2546 w 2590"/>
                <a:gd name="T63" fmla="*/ 208 h 3464"/>
                <a:gd name="T64" fmla="*/ 2515 w 2590"/>
                <a:gd name="T65" fmla="*/ 324 h 3464"/>
                <a:gd name="T66" fmla="*/ 2482 w 2590"/>
                <a:gd name="T67" fmla="*/ 439 h 3464"/>
                <a:gd name="T68" fmla="*/ 2445 w 2590"/>
                <a:gd name="T69" fmla="*/ 554 h 3464"/>
                <a:gd name="T70" fmla="*/ 2406 w 2590"/>
                <a:gd name="T71" fmla="*/ 670 h 3464"/>
                <a:gd name="T72" fmla="*/ 2366 w 2590"/>
                <a:gd name="T73" fmla="*/ 785 h 3464"/>
                <a:gd name="T74" fmla="*/ 2324 w 2590"/>
                <a:gd name="T75" fmla="*/ 901 h 3464"/>
                <a:gd name="T76" fmla="*/ 2280 w 2590"/>
                <a:gd name="T77" fmla="*/ 1016 h 3464"/>
                <a:gd name="T78" fmla="*/ 2235 w 2590"/>
                <a:gd name="T79" fmla="*/ 1132 h 3464"/>
                <a:gd name="T80" fmla="*/ 2189 w 2590"/>
                <a:gd name="T81" fmla="*/ 1247 h 3464"/>
                <a:gd name="T82" fmla="*/ 2141 w 2590"/>
                <a:gd name="T83" fmla="*/ 1363 h 3464"/>
                <a:gd name="T84" fmla="*/ 2091 w 2590"/>
                <a:gd name="T85" fmla="*/ 1478 h 3464"/>
                <a:gd name="T86" fmla="*/ 2040 w 2590"/>
                <a:gd name="T87" fmla="*/ 1594 h 3464"/>
                <a:gd name="T88" fmla="*/ 1987 w 2590"/>
                <a:gd name="T89" fmla="*/ 1709 h 3464"/>
                <a:gd name="T90" fmla="*/ 1931 w 2590"/>
                <a:gd name="T91" fmla="*/ 1825 h 3464"/>
                <a:gd name="T92" fmla="*/ 1872 w 2590"/>
                <a:gd name="T93" fmla="*/ 1940 h 3464"/>
                <a:gd name="T94" fmla="*/ 1810 w 2590"/>
                <a:gd name="T95" fmla="*/ 2056 h 3464"/>
                <a:gd name="T96" fmla="*/ 1744 w 2590"/>
                <a:gd name="T97" fmla="*/ 2171 h 3464"/>
                <a:gd name="T98" fmla="*/ 1673 w 2590"/>
                <a:gd name="T99" fmla="*/ 2286 h 3464"/>
                <a:gd name="T100" fmla="*/ 1596 w 2590"/>
                <a:gd name="T101" fmla="*/ 2402 h 3464"/>
                <a:gd name="T102" fmla="*/ 1512 w 2590"/>
                <a:gd name="T103" fmla="*/ 2517 h 3464"/>
                <a:gd name="T104" fmla="*/ 1422 w 2590"/>
                <a:gd name="T105" fmla="*/ 2633 h 3464"/>
                <a:gd name="T106" fmla="*/ 1322 w 2590"/>
                <a:gd name="T107" fmla="*/ 2748 h 3464"/>
                <a:gd name="T108" fmla="*/ 1213 w 2590"/>
                <a:gd name="T109" fmla="*/ 2864 h 3464"/>
                <a:gd name="T110" fmla="*/ 1092 w 2590"/>
                <a:gd name="T111" fmla="*/ 2979 h 3464"/>
                <a:gd name="T112" fmla="*/ 960 w 2590"/>
                <a:gd name="T113" fmla="*/ 3095 h 3464"/>
                <a:gd name="T114" fmla="*/ 814 w 2590"/>
                <a:gd name="T115" fmla="*/ 3211 h 3464"/>
                <a:gd name="T116" fmla="*/ 652 w 2590"/>
                <a:gd name="T117" fmla="*/ 3326 h 3464"/>
                <a:gd name="T118" fmla="*/ 474 w 2590"/>
                <a:gd name="T119" fmla="*/ 3441 h 3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590" h="3464">
                  <a:moveTo>
                    <a:pt x="0" y="3464"/>
                  </a:moveTo>
                  <a:lnTo>
                    <a:pt x="0" y="3453"/>
                  </a:lnTo>
                  <a:lnTo>
                    <a:pt x="0" y="3441"/>
                  </a:lnTo>
                  <a:lnTo>
                    <a:pt x="0" y="3430"/>
                  </a:lnTo>
                  <a:lnTo>
                    <a:pt x="0" y="3418"/>
                  </a:lnTo>
                  <a:lnTo>
                    <a:pt x="0" y="3407"/>
                  </a:lnTo>
                  <a:lnTo>
                    <a:pt x="0" y="3395"/>
                  </a:lnTo>
                  <a:lnTo>
                    <a:pt x="0" y="3384"/>
                  </a:lnTo>
                  <a:lnTo>
                    <a:pt x="0" y="3372"/>
                  </a:lnTo>
                  <a:lnTo>
                    <a:pt x="0" y="3360"/>
                  </a:lnTo>
                  <a:lnTo>
                    <a:pt x="0" y="3349"/>
                  </a:lnTo>
                  <a:lnTo>
                    <a:pt x="0" y="3338"/>
                  </a:lnTo>
                  <a:lnTo>
                    <a:pt x="0" y="3326"/>
                  </a:lnTo>
                  <a:lnTo>
                    <a:pt x="0" y="3315"/>
                  </a:lnTo>
                  <a:lnTo>
                    <a:pt x="0" y="3303"/>
                  </a:lnTo>
                  <a:lnTo>
                    <a:pt x="0" y="3291"/>
                  </a:lnTo>
                  <a:lnTo>
                    <a:pt x="0" y="3280"/>
                  </a:lnTo>
                  <a:lnTo>
                    <a:pt x="0" y="3268"/>
                  </a:lnTo>
                  <a:lnTo>
                    <a:pt x="0" y="3257"/>
                  </a:lnTo>
                  <a:lnTo>
                    <a:pt x="0" y="3245"/>
                  </a:lnTo>
                  <a:lnTo>
                    <a:pt x="0" y="3234"/>
                  </a:lnTo>
                  <a:lnTo>
                    <a:pt x="0" y="3222"/>
                  </a:lnTo>
                  <a:lnTo>
                    <a:pt x="0" y="3211"/>
                  </a:lnTo>
                  <a:lnTo>
                    <a:pt x="0" y="3199"/>
                  </a:lnTo>
                  <a:lnTo>
                    <a:pt x="0" y="3187"/>
                  </a:lnTo>
                  <a:lnTo>
                    <a:pt x="0" y="3176"/>
                  </a:lnTo>
                  <a:lnTo>
                    <a:pt x="0" y="3164"/>
                  </a:lnTo>
                  <a:lnTo>
                    <a:pt x="0" y="3153"/>
                  </a:lnTo>
                  <a:lnTo>
                    <a:pt x="0" y="3141"/>
                  </a:lnTo>
                  <a:lnTo>
                    <a:pt x="0" y="3129"/>
                  </a:lnTo>
                  <a:lnTo>
                    <a:pt x="0" y="3118"/>
                  </a:lnTo>
                  <a:lnTo>
                    <a:pt x="0" y="3107"/>
                  </a:lnTo>
                  <a:lnTo>
                    <a:pt x="0" y="3095"/>
                  </a:lnTo>
                  <a:lnTo>
                    <a:pt x="0" y="3084"/>
                  </a:lnTo>
                  <a:lnTo>
                    <a:pt x="0" y="3072"/>
                  </a:lnTo>
                  <a:lnTo>
                    <a:pt x="0" y="3060"/>
                  </a:lnTo>
                  <a:lnTo>
                    <a:pt x="0" y="3049"/>
                  </a:lnTo>
                  <a:lnTo>
                    <a:pt x="0" y="3037"/>
                  </a:lnTo>
                  <a:lnTo>
                    <a:pt x="0" y="3026"/>
                  </a:lnTo>
                  <a:lnTo>
                    <a:pt x="0" y="3014"/>
                  </a:lnTo>
                  <a:lnTo>
                    <a:pt x="0" y="3003"/>
                  </a:lnTo>
                  <a:lnTo>
                    <a:pt x="0" y="2991"/>
                  </a:lnTo>
                  <a:lnTo>
                    <a:pt x="0" y="2979"/>
                  </a:lnTo>
                  <a:lnTo>
                    <a:pt x="0" y="2968"/>
                  </a:lnTo>
                  <a:lnTo>
                    <a:pt x="0" y="2956"/>
                  </a:lnTo>
                  <a:lnTo>
                    <a:pt x="0" y="2945"/>
                  </a:lnTo>
                  <a:lnTo>
                    <a:pt x="0" y="2933"/>
                  </a:lnTo>
                  <a:lnTo>
                    <a:pt x="0" y="2922"/>
                  </a:lnTo>
                  <a:lnTo>
                    <a:pt x="0" y="2910"/>
                  </a:lnTo>
                  <a:lnTo>
                    <a:pt x="0" y="2899"/>
                  </a:lnTo>
                  <a:lnTo>
                    <a:pt x="0" y="2887"/>
                  </a:lnTo>
                  <a:lnTo>
                    <a:pt x="0" y="2876"/>
                  </a:lnTo>
                  <a:lnTo>
                    <a:pt x="0" y="2864"/>
                  </a:lnTo>
                  <a:lnTo>
                    <a:pt x="0" y="2853"/>
                  </a:lnTo>
                  <a:lnTo>
                    <a:pt x="0" y="2841"/>
                  </a:lnTo>
                  <a:lnTo>
                    <a:pt x="0" y="2829"/>
                  </a:lnTo>
                  <a:lnTo>
                    <a:pt x="0" y="2818"/>
                  </a:lnTo>
                  <a:lnTo>
                    <a:pt x="0" y="2806"/>
                  </a:lnTo>
                  <a:lnTo>
                    <a:pt x="0" y="2795"/>
                  </a:lnTo>
                  <a:lnTo>
                    <a:pt x="0" y="2783"/>
                  </a:lnTo>
                  <a:lnTo>
                    <a:pt x="0" y="2772"/>
                  </a:lnTo>
                  <a:lnTo>
                    <a:pt x="0" y="2760"/>
                  </a:lnTo>
                  <a:lnTo>
                    <a:pt x="0" y="2748"/>
                  </a:lnTo>
                  <a:lnTo>
                    <a:pt x="0" y="2737"/>
                  </a:lnTo>
                  <a:lnTo>
                    <a:pt x="0" y="2725"/>
                  </a:lnTo>
                  <a:lnTo>
                    <a:pt x="0" y="2714"/>
                  </a:lnTo>
                  <a:lnTo>
                    <a:pt x="0" y="2703"/>
                  </a:lnTo>
                  <a:lnTo>
                    <a:pt x="0" y="2691"/>
                  </a:lnTo>
                  <a:lnTo>
                    <a:pt x="0" y="2680"/>
                  </a:lnTo>
                  <a:lnTo>
                    <a:pt x="0" y="2668"/>
                  </a:lnTo>
                  <a:lnTo>
                    <a:pt x="0" y="2656"/>
                  </a:lnTo>
                  <a:lnTo>
                    <a:pt x="0" y="2645"/>
                  </a:lnTo>
                  <a:lnTo>
                    <a:pt x="0" y="2633"/>
                  </a:lnTo>
                  <a:lnTo>
                    <a:pt x="0" y="2622"/>
                  </a:lnTo>
                  <a:lnTo>
                    <a:pt x="0" y="2610"/>
                  </a:lnTo>
                  <a:lnTo>
                    <a:pt x="0" y="2598"/>
                  </a:lnTo>
                  <a:lnTo>
                    <a:pt x="0" y="2587"/>
                  </a:lnTo>
                  <a:lnTo>
                    <a:pt x="0" y="2575"/>
                  </a:lnTo>
                  <a:lnTo>
                    <a:pt x="0" y="2564"/>
                  </a:lnTo>
                  <a:lnTo>
                    <a:pt x="0" y="2552"/>
                  </a:lnTo>
                  <a:lnTo>
                    <a:pt x="0" y="2541"/>
                  </a:lnTo>
                  <a:lnTo>
                    <a:pt x="0" y="2529"/>
                  </a:lnTo>
                  <a:lnTo>
                    <a:pt x="0" y="2517"/>
                  </a:lnTo>
                  <a:lnTo>
                    <a:pt x="0" y="2506"/>
                  </a:lnTo>
                  <a:lnTo>
                    <a:pt x="0" y="2494"/>
                  </a:lnTo>
                  <a:lnTo>
                    <a:pt x="0" y="2483"/>
                  </a:lnTo>
                  <a:lnTo>
                    <a:pt x="0" y="2472"/>
                  </a:lnTo>
                  <a:lnTo>
                    <a:pt x="0" y="2460"/>
                  </a:lnTo>
                  <a:lnTo>
                    <a:pt x="0" y="2448"/>
                  </a:lnTo>
                  <a:lnTo>
                    <a:pt x="0" y="2437"/>
                  </a:lnTo>
                  <a:lnTo>
                    <a:pt x="0" y="2425"/>
                  </a:lnTo>
                  <a:lnTo>
                    <a:pt x="0" y="2414"/>
                  </a:lnTo>
                  <a:lnTo>
                    <a:pt x="0" y="2402"/>
                  </a:lnTo>
                  <a:lnTo>
                    <a:pt x="0" y="2391"/>
                  </a:lnTo>
                  <a:lnTo>
                    <a:pt x="0" y="2379"/>
                  </a:lnTo>
                  <a:lnTo>
                    <a:pt x="0" y="2368"/>
                  </a:lnTo>
                  <a:lnTo>
                    <a:pt x="0" y="2356"/>
                  </a:lnTo>
                  <a:lnTo>
                    <a:pt x="0" y="2344"/>
                  </a:lnTo>
                  <a:lnTo>
                    <a:pt x="0" y="2333"/>
                  </a:lnTo>
                  <a:lnTo>
                    <a:pt x="0" y="2321"/>
                  </a:lnTo>
                  <a:lnTo>
                    <a:pt x="0" y="2310"/>
                  </a:lnTo>
                  <a:lnTo>
                    <a:pt x="0" y="2298"/>
                  </a:lnTo>
                  <a:lnTo>
                    <a:pt x="0" y="2286"/>
                  </a:lnTo>
                  <a:lnTo>
                    <a:pt x="0" y="2275"/>
                  </a:lnTo>
                  <a:lnTo>
                    <a:pt x="0" y="2263"/>
                  </a:lnTo>
                  <a:lnTo>
                    <a:pt x="0" y="2252"/>
                  </a:lnTo>
                  <a:lnTo>
                    <a:pt x="0" y="2241"/>
                  </a:lnTo>
                  <a:lnTo>
                    <a:pt x="0" y="2229"/>
                  </a:lnTo>
                  <a:lnTo>
                    <a:pt x="0" y="2217"/>
                  </a:lnTo>
                  <a:lnTo>
                    <a:pt x="0" y="2206"/>
                  </a:lnTo>
                  <a:lnTo>
                    <a:pt x="0" y="2194"/>
                  </a:lnTo>
                  <a:lnTo>
                    <a:pt x="0" y="2183"/>
                  </a:lnTo>
                  <a:lnTo>
                    <a:pt x="0" y="2171"/>
                  </a:lnTo>
                  <a:lnTo>
                    <a:pt x="0" y="2160"/>
                  </a:lnTo>
                  <a:lnTo>
                    <a:pt x="0" y="2148"/>
                  </a:lnTo>
                  <a:lnTo>
                    <a:pt x="0" y="2137"/>
                  </a:lnTo>
                  <a:lnTo>
                    <a:pt x="0" y="2125"/>
                  </a:lnTo>
                  <a:lnTo>
                    <a:pt x="0" y="2113"/>
                  </a:lnTo>
                  <a:lnTo>
                    <a:pt x="0" y="2102"/>
                  </a:lnTo>
                  <a:lnTo>
                    <a:pt x="0" y="2090"/>
                  </a:lnTo>
                  <a:lnTo>
                    <a:pt x="0" y="2079"/>
                  </a:lnTo>
                  <a:lnTo>
                    <a:pt x="0" y="2067"/>
                  </a:lnTo>
                  <a:lnTo>
                    <a:pt x="0" y="2056"/>
                  </a:lnTo>
                  <a:lnTo>
                    <a:pt x="0" y="2044"/>
                  </a:lnTo>
                  <a:lnTo>
                    <a:pt x="0" y="2033"/>
                  </a:lnTo>
                  <a:lnTo>
                    <a:pt x="0" y="2021"/>
                  </a:lnTo>
                  <a:lnTo>
                    <a:pt x="0" y="2010"/>
                  </a:lnTo>
                  <a:lnTo>
                    <a:pt x="0" y="1998"/>
                  </a:lnTo>
                  <a:lnTo>
                    <a:pt x="0" y="1986"/>
                  </a:lnTo>
                  <a:lnTo>
                    <a:pt x="0" y="1975"/>
                  </a:lnTo>
                  <a:lnTo>
                    <a:pt x="0" y="1963"/>
                  </a:lnTo>
                  <a:lnTo>
                    <a:pt x="0" y="1952"/>
                  </a:lnTo>
                  <a:lnTo>
                    <a:pt x="0" y="1940"/>
                  </a:lnTo>
                  <a:lnTo>
                    <a:pt x="0" y="1929"/>
                  </a:lnTo>
                  <a:lnTo>
                    <a:pt x="0" y="1917"/>
                  </a:lnTo>
                  <a:lnTo>
                    <a:pt x="0" y="1906"/>
                  </a:lnTo>
                  <a:lnTo>
                    <a:pt x="0" y="1894"/>
                  </a:lnTo>
                  <a:lnTo>
                    <a:pt x="0" y="1882"/>
                  </a:lnTo>
                  <a:lnTo>
                    <a:pt x="0" y="1871"/>
                  </a:lnTo>
                  <a:lnTo>
                    <a:pt x="0" y="1859"/>
                  </a:lnTo>
                  <a:lnTo>
                    <a:pt x="0" y="1848"/>
                  </a:lnTo>
                  <a:lnTo>
                    <a:pt x="0" y="1837"/>
                  </a:lnTo>
                  <a:lnTo>
                    <a:pt x="0" y="1825"/>
                  </a:lnTo>
                  <a:lnTo>
                    <a:pt x="0" y="1813"/>
                  </a:lnTo>
                  <a:lnTo>
                    <a:pt x="0" y="1802"/>
                  </a:lnTo>
                  <a:lnTo>
                    <a:pt x="0" y="1790"/>
                  </a:lnTo>
                  <a:lnTo>
                    <a:pt x="0" y="1779"/>
                  </a:lnTo>
                  <a:lnTo>
                    <a:pt x="0" y="1767"/>
                  </a:lnTo>
                  <a:lnTo>
                    <a:pt x="0" y="1755"/>
                  </a:lnTo>
                  <a:lnTo>
                    <a:pt x="0" y="1744"/>
                  </a:lnTo>
                  <a:lnTo>
                    <a:pt x="0" y="1732"/>
                  </a:lnTo>
                  <a:lnTo>
                    <a:pt x="0" y="1721"/>
                  </a:lnTo>
                  <a:lnTo>
                    <a:pt x="0" y="1709"/>
                  </a:lnTo>
                  <a:lnTo>
                    <a:pt x="0" y="1698"/>
                  </a:lnTo>
                  <a:lnTo>
                    <a:pt x="0" y="1686"/>
                  </a:lnTo>
                  <a:lnTo>
                    <a:pt x="0" y="1675"/>
                  </a:lnTo>
                  <a:lnTo>
                    <a:pt x="0" y="1663"/>
                  </a:lnTo>
                  <a:lnTo>
                    <a:pt x="0" y="1651"/>
                  </a:lnTo>
                  <a:lnTo>
                    <a:pt x="0" y="1640"/>
                  </a:lnTo>
                  <a:lnTo>
                    <a:pt x="0" y="1628"/>
                  </a:lnTo>
                  <a:lnTo>
                    <a:pt x="0" y="1617"/>
                  </a:lnTo>
                  <a:lnTo>
                    <a:pt x="0" y="1606"/>
                  </a:lnTo>
                  <a:lnTo>
                    <a:pt x="0" y="1594"/>
                  </a:lnTo>
                  <a:lnTo>
                    <a:pt x="0" y="1582"/>
                  </a:lnTo>
                  <a:lnTo>
                    <a:pt x="0" y="1570"/>
                  </a:lnTo>
                  <a:lnTo>
                    <a:pt x="0" y="1559"/>
                  </a:lnTo>
                  <a:lnTo>
                    <a:pt x="0" y="1548"/>
                  </a:lnTo>
                  <a:lnTo>
                    <a:pt x="0" y="1536"/>
                  </a:lnTo>
                  <a:lnTo>
                    <a:pt x="0" y="1525"/>
                  </a:lnTo>
                  <a:lnTo>
                    <a:pt x="0" y="1513"/>
                  </a:lnTo>
                  <a:lnTo>
                    <a:pt x="0" y="1502"/>
                  </a:lnTo>
                  <a:lnTo>
                    <a:pt x="0" y="1490"/>
                  </a:lnTo>
                  <a:lnTo>
                    <a:pt x="0" y="1478"/>
                  </a:lnTo>
                  <a:lnTo>
                    <a:pt x="0" y="1467"/>
                  </a:lnTo>
                  <a:lnTo>
                    <a:pt x="0" y="1455"/>
                  </a:lnTo>
                  <a:lnTo>
                    <a:pt x="0" y="1444"/>
                  </a:lnTo>
                  <a:lnTo>
                    <a:pt x="0" y="1432"/>
                  </a:lnTo>
                  <a:lnTo>
                    <a:pt x="0" y="1420"/>
                  </a:lnTo>
                  <a:lnTo>
                    <a:pt x="0" y="1409"/>
                  </a:lnTo>
                  <a:lnTo>
                    <a:pt x="0" y="1397"/>
                  </a:lnTo>
                  <a:lnTo>
                    <a:pt x="0" y="1386"/>
                  </a:lnTo>
                  <a:lnTo>
                    <a:pt x="0" y="1375"/>
                  </a:lnTo>
                  <a:lnTo>
                    <a:pt x="0" y="1363"/>
                  </a:lnTo>
                  <a:lnTo>
                    <a:pt x="0" y="1351"/>
                  </a:lnTo>
                  <a:lnTo>
                    <a:pt x="0" y="1339"/>
                  </a:lnTo>
                  <a:lnTo>
                    <a:pt x="0" y="1328"/>
                  </a:lnTo>
                  <a:lnTo>
                    <a:pt x="0" y="1317"/>
                  </a:lnTo>
                  <a:lnTo>
                    <a:pt x="0" y="1305"/>
                  </a:lnTo>
                  <a:lnTo>
                    <a:pt x="0" y="1294"/>
                  </a:lnTo>
                  <a:lnTo>
                    <a:pt x="0" y="1282"/>
                  </a:lnTo>
                  <a:lnTo>
                    <a:pt x="0" y="1271"/>
                  </a:lnTo>
                  <a:lnTo>
                    <a:pt x="0" y="1259"/>
                  </a:lnTo>
                  <a:lnTo>
                    <a:pt x="0" y="1247"/>
                  </a:lnTo>
                  <a:lnTo>
                    <a:pt x="0" y="1236"/>
                  </a:lnTo>
                  <a:lnTo>
                    <a:pt x="0" y="1224"/>
                  </a:lnTo>
                  <a:lnTo>
                    <a:pt x="0" y="1213"/>
                  </a:lnTo>
                  <a:lnTo>
                    <a:pt x="0" y="1201"/>
                  </a:lnTo>
                  <a:lnTo>
                    <a:pt x="0" y="1190"/>
                  </a:lnTo>
                  <a:lnTo>
                    <a:pt x="0" y="1178"/>
                  </a:lnTo>
                  <a:lnTo>
                    <a:pt x="0" y="1166"/>
                  </a:lnTo>
                  <a:lnTo>
                    <a:pt x="0" y="1155"/>
                  </a:lnTo>
                  <a:lnTo>
                    <a:pt x="0" y="1144"/>
                  </a:lnTo>
                  <a:lnTo>
                    <a:pt x="0" y="1132"/>
                  </a:lnTo>
                  <a:lnTo>
                    <a:pt x="0" y="1120"/>
                  </a:lnTo>
                  <a:lnTo>
                    <a:pt x="0" y="1108"/>
                  </a:lnTo>
                  <a:lnTo>
                    <a:pt x="0" y="1097"/>
                  </a:lnTo>
                  <a:lnTo>
                    <a:pt x="0" y="1086"/>
                  </a:lnTo>
                  <a:lnTo>
                    <a:pt x="0" y="1074"/>
                  </a:lnTo>
                  <a:lnTo>
                    <a:pt x="0" y="1063"/>
                  </a:lnTo>
                  <a:lnTo>
                    <a:pt x="0" y="1051"/>
                  </a:lnTo>
                  <a:lnTo>
                    <a:pt x="0" y="1040"/>
                  </a:lnTo>
                  <a:lnTo>
                    <a:pt x="0" y="1028"/>
                  </a:lnTo>
                  <a:lnTo>
                    <a:pt x="0" y="1016"/>
                  </a:lnTo>
                  <a:lnTo>
                    <a:pt x="0" y="1005"/>
                  </a:lnTo>
                  <a:lnTo>
                    <a:pt x="0" y="993"/>
                  </a:lnTo>
                  <a:lnTo>
                    <a:pt x="0" y="982"/>
                  </a:lnTo>
                  <a:lnTo>
                    <a:pt x="0" y="971"/>
                  </a:lnTo>
                  <a:lnTo>
                    <a:pt x="0" y="959"/>
                  </a:lnTo>
                  <a:lnTo>
                    <a:pt x="0" y="947"/>
                  </a:lnTo>
                  <a:lnTo>
                    <a:pt x="0" y="935"/>
                  </a:lnTo>
                  <a:lnTo>
                    <a:pt x="0" y="924"/>
                  </a:lnTo>
                  <a:lnTo>
                    <a:pt x="0" y="913"/>
                  </a:lnTo>
                  <a:lnTo>
                    <a:pt x="0" y="901"/>
                  </a:lnTo>
                  <a:lnTo>
                    <a:pt x="0" y="889"/>
                  </a:lnTo>
                  <a:lnTo>
                    <a:pt x="0" y="878"/>
                  </a:lnTo>
                  <a:lnTo>
                    <a:pt x="0" y="866"/>
                  </a:lnTo>
                  <a:lnTo>
                    <a:pt x="0" y="855"/>
                  </a:lnTo>
                  <a:lnTo>
                    <a:pt x="0" y="843"/>
                  </a:lnTo>
                  <a:lnTo>
                    <a:pt x="0" y="832"/>
                  </a:lnTo>
                  <a:lnTo>
                    <a:pt x="0" y="820"/>
                  </a:lnTo>
                  <a:lnTo>
                    <a:pt x="0" y="808"/>
                  </a:lnTo>
                  <a:lnTo>
                    <a:pt x="0" y="797"/>
                  </a:lnTo>
                  <a:lnTo>
                    <a:pt x="0" y="785"/>
                  </a:lnTo>
                  <a:lnTo>
                    <a:pt x="0" y="774"/>
                  </a:lnTo>
                  <a:lnTo>
                    <a:pt x="0" y="762"/>
                  </a:lnTo>
                  <a:lnTo>
                    <a:pt x="0" y="751"/>
                  </a:lnTo>
                  <a:lnTo>
                    <a:pt x="0" y="740"/>
                  </a:lnTo>
                  <a:lnTo>
                    <a:pt x="0" y="728"/>
                  </a:lnTo>
                  <a:lnTo>
                    <a:pt x="0" y="716"/>
                  </a:lnTo>
                  <a:lnTo>
                    <a:pt x="0" y="704"/>
                  </a:lnTo>
                  <a:lnTo>
                    <a:pt x="0" y="693"/>
                  </a:lnTo>
                  <a:lnTo>
                    <a:pt x="0" y="682"/>
                  </a:lnTo>
                  <a:lnTo>
                    <a:pt x="0" y="670"/>
                  </a:lnTo>
                  <a:lnTo>
                    <a:pt x="0" y="659"/>
                  </a:lnTo>
                  <a:lnTo>
                    <a:pt x="0" y="647"/>
                  </a:lnTo>
                  <a:lnTo>
                    <a:pt x="0" y="635"/>
                  </a:lnTo>
                  <a:lnTo>
                    <a:pt x="0" y="624"/>
                  </a:lnTo>
                  <a:lnTo>
                    <a:pt x="0" y="612"/>
                  </a:lnTo>
                  <a:lnTo>
                    <a:pt x="0" y="601"/>
                  </a:lnTo>
                  <a:lnTo>
                    <a:pt x="0" y="589"/>
                  </a:lnTo>
                  <a:lnTo>
                    <a:pt x="0" y="577"/>
                  </a:lnTo>
                  <a:lnTo>
                    <a:pt x="0" y="566"/>
                  </a:lnTo>
                  <a:lnTo>
                    <a:pt x="0" y="554"/>
                  </a:lnTo>
                  <a:lnTo>
                    <a:pt x="0" y="543"/>
                  </a:lnTo>
                  <a:lnTo>
                    <a:pt x="0" y="531"/>
                  </a:lnTo>
                  <a:lnTo>
                    <a:pt x="0" y="520"/>
                  </a:lnTo>
                  <a:lnTo>
                    <a:pt x="0" y="509"/>
                  </a:lnTo>
                  <a:lnTo>
                    <a:pt x="0" y="497"/>
                  </a:lnTo>
                  <a:lnTo>
                    <a:pt x="0" y="485"/>
                  </a:lnTo>
                  <a:lnTo>
                    <a:pt x="0" y="473"/>
                  </a:lnTo>
                  <a:lnTo>
                    <a:pt x="0" y="462"/>
                  </a:lnTo>
                  <a:lnTo>
                    <a:pt x="0" y="451"/>
                  </a:lnTo>
                  <a:lnTo>
                    <a:pt x="0" y="439"/>
                  </a:lnTo>
                  <a:lnTo>
                    <a:pt x="0" y="428"/>
                  </a:lnTo>
                  <a:lnTo>
                    <a:pt x="0" y="416"/>
                  </a:lnTo>
                  <a:lnTo>
                    <a:pt x="0" y="404"/>
                  </a:lnTo>
                  <a:lnTo>
                    <a:pt x="0" y="393"/>
                  </a:lnTo>
                  <a:lnTo>
                    <a:pt x="0" y="381"/>
                  </a:lnTo>
                  <a:lnTo>
                    <a:pt x="0" y="370"/>
                  </a:lnTo>
                  <a:lnTo>
                    <a:pt x="0" y="358"/>
                  </a:lnTo>
                  <a:lnTo>
                    <a:pt x="0" y="347"/>
                  </a:lnTo>
                  <a:lnTo>
                    <a:pt x="0" y="335"/>
                  </a:lnTo>
                  <a:lnTo>
                    <a:pt x="0" y="324"/>
                  </a:lnTo>
                  <a:lnTo>
                    <a:pt x="0" y="312"/>
                  </a:lnTo>
                  <a:lnTo>
                    <a:pt x="0" y="300"/>
                  </a:lnTo>
                  <a:lnTo>
                    <a:pt x="0" y="289"/>
                  </a:lnTo>
                  <a:lnTo>
                    <a:pt x="0" y="277"/>
                  </a:lnTo>
                  <a:lnTo>
                    <a:pt x="0" y="266"/>
                  </a:lnTo>
                  <a:lnTo>
                    <a:pt x="0" y="254"/>
                  </a:lnTo>
                  <a:lnTo>
                    <a:pt x="0" y="242"/>
                  </a:lnTo>
                  <a:lnTo>
                    <a:pt x="0" y="231"/>
                  </a:lnTo>
                  <a:lnTo>
                    <a:pt x="0" y="220"/>
                  </a:lnTo>
                  <a:lnTo>
                    <a:pt x="0" y="208"/>
                  </a:lnTo>
                  <a:lnTo>
                    <a:pt x="0" y="197"/>
                  </a:lnTo>
                  <a:lnTo>
                    <a:pt x="0" y="185"/>
                  </a:lnTo>
                  <a:lnTo>
                    <a:pt x="0" y="173"/>
                  </a:lnTo>
                  <a:lnTo>
                    <a:pt x="0" y="162"/>
                  </a:lnTo>
                  <a:lnTo>
                    <a:pt x="0" y="150"/>
                  </a:lnTo>
                  <a:lnTo>
                    <a:pt x="0" y="139"/>
                  </a:lnTo>
                  <a:lnTo>
                    <a:pt x="0" y="127"/>
                  </a:lnTo>
                  <a:lnTo>
                    <a:pt x="0" y="116"/>
                  </a:lnTo>
                  <a:lnTo>
                    <a:pt x="0" y="104"/>
                  </a:lnTo>
                  <a:lnTo>
                    <a:pt x="0" y="93"/>
                  </a:lnTo>
                  <a:lnTo>
                    <a:pt x="0" y="81"/>
                  </a:lnTo>
                  <a:lnTo>
                    <a:pt x="0" y="69"/>
                  </a:lnTo>
                  <a:lnTo>
                    <a:pt x="0" y="58"/>
                  </a:lnTo>
                  <a:lnTo>
                    <a:pt x="0" y="46"/>
                  </a:lnTo>
                  <a:lnTo>
                    <a:pt x="0" y="35"/>
                  </a:lnTo>
                  <a:lnTo>
                    <a:pt x="0" y="23"/>
                  </a:lnTo>
                  <a:lnTo>
                    <a:pt x="0" y="12"/>
                  </a:lnTo>
                  <a:lnTo>
                    <a:pt x="0" y="0"/>
                  </a:lnTo>
                  <a:lnTo>
                    <a:pt x="2590" y="0"/>
                  </a:lnTo>
                  <a:lnTo>
                    <a:pt x="2588" y="12"/>
                  </a:lnTo>
                  <a:lnTo>
                    <a:pt x="2586" y="23"/>
                  </a:lnTo>
                  <a:lnTo>
                    <a:pt x="2584" y="35"/>
                  </a:lnTo>
                  <a:lnTo>
                    <a:pt x="2582" y="46"/>
                  </a:lnTo>
                  <a:lnTo>
                    <a:pt x="2579" y="58"/>
                  </a:lnTo>
                  <a:lnTo>
                    <a:pt x="2577" y="69"/>
                  </a:lnTo>
                  <a:lnTo>
                    <a:pt x="2575" y="81"/>
                  </a:lnTo>
                  <a:lnTo>
                    <a:pt x="2572" y="93"/>
                  </a:lnTo>
                  <a:lnTo>
                    <a:pt x="2570" y="104"/>
                  </a:lnTo>
                  <a:lnTo>
                    <a:pt x="2567" y="116"/>
                  </a:lnTo>
                  <a:lnTo>
                    <a:pt x="2565" y="127"/>
                  </a:lnTo>
                  <a:lnTo>
                    <a:pt x="2562" y="139"/>
                  </a:lnTo>
                  <a:lnTo>
                    <a:pt x="2559" y="150"/>
                  </a:lnTo>
                  <a:lnTo>
                    <a:pt x="2557" y="162"/>
                  </a:lnTo>
                  <a:lnTo>
                    <a:pt x="2554" y="173"/>
                  </a:lnTo>
                  <a:lnTo>
                    <a:pt x="2551" y="185"/>
                  </a:lnTo>
                  <a:lnTo>
                    <a:pt x="2548" y="197"/>
                  </a:lnTo>
                  <a:lnTo>
                    <a:pt x="2546" y="208"/>
                  </a:lnTo>
                  <a:lnTo>
                    <a:pt x="2543" y="220"/>
                  </a:lnTo>
                  <a:lnTo>
                    <a:pt x="2540" y="231"/>
                  </a:lnTo>
                  <a:lnTo>
                    <a:pt x="2537" y="242"/>
                  </a:lnTo>
                  <a:lnTo>
                    <a:pt x="2534" y="254"/>
                  </a:lnTo>
                  <a:lnTo>
                    <a:pt x="2531" y="266"/>
                  </a:lnTo>
                  <a:lnTo>
                    <a:pt x="2528" y="277"/>
                  </a:lnTo>
                  <a:lnTo>
                    <a:pt x="2525" y="289"/>
                  </a:lnTo>
                  <a:lnTo>
                    <a:pt x="2521" y="300"/>
                  </a:lnTo>
                  <a:lnTo>
                    <a:pt x="2518" y="312"/>
                  </a:lnTo>
                  <a:lnTo>
                    <a:pt x="2515" y="324"/>
                  </a:lnTo>
                  <a:lnTo>
                    <a:pt x="2512" y="335"/>
                  </a:lnTo>
                  <a:lnTo>
                    <a:pt x="2509" y="347"/>
                  </a:lnTo>
                  <a:lnTo>
                    <a:pt x="2505" y="358"/>
                  </a:lnTo>
                  <a:lnTo>
                    <a:pt x="2502" y="370"/>
                  </a:lnTo>
                  <a:lnTo>
                    <a:pt x="2499" y="381"/>
                  </a:lnTo>
                  <a:lnTo>
                    <a:pt x="2495" y="393"/>
                  </a:lnTo>
                  <a:lnTo>
                    <a:pt x="2492" y="404"/>
                  </a:lnTo>
                  <a:lnTo>
                    <a:pt x="2489" y="416"/>
                  </a:lnTo>
                  <a:lnTo>
                    <a:pt x="2485" y="428"/>
                  </a:lnTo>
                  <a:lnTo>
                    <a:pt x="2482" y="439"/>
                  </a:lnTo>
                  <a:lnTo>
                    <a:pt x="2478" y="451"/>
                  </a:lnTo>
                  <a:lnTo>
                    <a:pt x="2474" y="462"/>
                  </a:lnTo>
                  <a:lnTo>
                    <a:pt x="2471" y="473"/>
                  </a:lnTo>
                  <a:lnTo>
                    <a:pt x="2467" y="485"/>
                  </a:lnTo>
                  <a:lnTo>
                    <a:pt x="2464" y="497"/>
                  </a:lnTo>
                  <a:lnTo>
                    <a:pt x="2460" y="509"/>
                  </a:lnTo>
                  <a:lnTo>
                    <a:pt x="2456" y="520"/>
                  </a:lnTo>
                  <a:lnTo>
                    <a:pt x="2453" y="531"/>
                  </a:lnTo>
                  <a:lnTo>
                    <a:pt x="2449" y="543"/>
                  </a:lnTo>
                  <a:lnTo>
                    <a:pt x="2445" y="554"/>
                  </a:lnTo>
                  <a:lnTo>
                    <a:pt x="2441" y="566"/>
                  </a:lnTo>
                  <a:lnTo>
                    <a:pt x="2437" y="577"/>
                  </a:lnTo>
                  <a:lnTo>
                    <a:pt x="2434" y="589"/>
                  </a:lnTo>
                  <a:lnTo>
                    <a:pt x="2430" y="601"/>
                  </a:lnTo>
                  <a:lnTo>
                    <a:pt x="2426" y="612"/>
                  </a:lnTo>
                  <a:lnTo>
                    <a:pt x="2422" y="624"/>
                  </a:lnTo>
                  <a:lnTo>
                    <a:pt x="2418" y="635"/>
                  </a:lnTo>
                  <a:lnTo>
                    <a:pt x="2414" y="647"/>
                  </a:lnTo>
                  <a:lnTo>
                    <a:pt x="2411" y="659"/>
                  </a:lnTo>
                  <a:lnTo>
                    <a:pt x="2406" y="670"/>
                  </a:lnTo>
                  <a:lnTo>
                    <a:pt x="2402" y="682"/>
                  </a:lnTo>
                  <a:lnTo>
                    <a:pt x="2399" y="693"/>
                  </a:lnTo>
                  <a:lnTo>
                    <a:pt x="2394" y="704"/>
                  </a:lnTo>
                  <a:lnTo>
                    <a:pt x="2391" y="716"/>
                  </a:lnTo>
                  <a:lnTo>
                    <a:pt x="2386" y="728"/>
                  </a:lnTo>
                  <a:lnTo>
                    <a:pt x="2382" y="740"/>
                  </a:lnTo>
                  <a:lnTo>
                    <a:pt x="2378" y="751"/>
                  </a:lnTo>
                  <a:lnTo>
                    <a:pt x="2374" y="762"/>
                  </a:lnTo>
                  <a:lnTo>
                    <a:pt x="2370" y="774"/>
                  </a:lnTo>
                  <a:lnTo>
                    <a:pt x="2366" y="785"/>
                  </a:lnTo>
                  <a:lnTo>
                    <a:pt x="2361" y="797"/>
                  </a:lnTo>
                  <a:lnTo>
                    <a:pt x="2357" y="808"/>
                  </a:lnTo>
                  <a:lnTo>
                    <a:pt x="2353" y="820"/>
                  </a:lnTo>
                  <a:lnTo>
                    <a:pt x="2349" y="832"/>
                  </a:lnTo>
                  <a:lnTo>
                    <a:pt x="2345" y="843"/>
                  </a:lnTo>
                  <a:lnTo>
                    <a:pt x="2341" y="855"/>
                  </a:lnTo>
                  <a:lnTo>
                    <a:pt x="2337" y="866"/>
                  </a:lnTo>
                  <a:lnTo>
                    <a:pt x="2332" y="878"/>
                  </a:lnTo>
                  <a:lnTo>
                    <a:pt x="2328" y="889"/>
                  </a:lnTo>
                  <a:lnTo>
                    <a:pt x="2324" y="901"/>
                  </a:lnTo>
                  <a:lnTo>
                    <a:pt x="2319" y="913"/>
                  </a:lnTo>
                  <a:lnTo>
                    <a:pt x="2315" y="924"/>
                  </a:lnTo>
                  <a:lnTo>
                    <a:pt x="2311" y="935"/>
                  </a:lnTo>
                  <a:lnTo>
                    <a:pt x="2306" y="947"/>
                  </a:lnTo>
                  <a:lnTo>
                    <a:pt x="2302" y="959"/>
                  </a:lnTo>
                  <a:lnTo>
                    <a:pt x="2298" y="971"/>
                  </a:lnTo>
                  <a:lnTo>
                    <a:pt x="2293" y="982"/>
                  </a:lnTo>
                  <a:lnTo>
                    <a:pt x="2289" y="993"/>
                  </a:lnTo>
                  <a:lnTo>
                    <a:pt x="2285" y="1005"/>
                  </a:lnTo>
                  <a:lnTo>
                    <a:pt x="2280" y="1016"/>
                  </a:lnTo>
                  <a:lnTo>
                    <a:pt x="2275" y="1028"/>
                  </a:lnTo>
                  <a:lnTo>
                    <a:pt x="2271" y="1040"/>
                  </a:lnTo>
                  <a:lnTo>
                    <a:pt x="2267" y="1051"/>
                  </a:lnTo>
                  <a:lnTo>
                    <a:pt x="2262" y="1063"/>
                  </a:lnTo>
                  <a:lnTo>
                    <a:pt x="2258" y="1074"/>
                  </a:lnTo>
                  <a:lnTo>
                    <a:pt x="2253" y="1086"/>
                  </a:lnTo>
                  <a:lnTo>
                    <a:pt x="2249" y="1097"/>
                  </a:lnTo>
                  <a:lnTo>
                    <a:pt x="2244" y="1108"/>
                  </a:lnTo>
                  <a:lnTo>
                    <a:pt x="2240" y="1120"/>
                  </a:lnTo>
                  <a:lnTo>
                    <a:pt x="2235" y="1132"/>
                  </a:lnTo>
                  <a:lnTo>
                    <a:pt x="2231" y="1144"/>
                  </a:lnTo>
                  <a:lnTo>
                    <a:pt x="2226" y="1155"/>
                  </a:lnTo>
                  <a:lnTo>
                    <a:pt x="2221" y="1166"/>
                  </a:lnTo>
                  <a:lnTo>
                    <a:pt x="2216" y="1178"/>
                  </a:lnTo>
                  <a:lnTo>
                    <a:pt x="2212" y="1190"/>
                  </a:lnTo>
                  <a:lnTo>
                    <a:pt x="2207" y="1201"/>
                  </a:lnTo>
                  <a:lnTo>
                    <a:pt x="2203" y="1213"/>
                  </a:lnTo>
                  <a:lnTo>
                    <a:pt x="2198" y="1224"/>
                  </a:lnTo>
                  <a:lnTo>
                    <a:pt x="2193" y="1236"/>
                  </a:lnTo>
                  <a:lnTo>
                    <a:pt x="2189" y="1247"/>
                  </a:lnTo>
                  <a:lnTo>
                    <a:pt x="2184" y="1259"/>
                  </a:lnTo>
                  <a:lnTo>
                    <a:pt x="2179" y="1271"/>
                  </a:lnTo>
                  <a:lnTo>
                    <a:pt x="2174" y="1282"/>
                  </a:lnTo>
                  <a:lnTo>
                    <a:pt x="2170" y="1294"/>
                  </a:lnTo>
                  <a:lnTo>
                    <a:pt x="2165" y="1305"/>
                  </a:lnTo>
                  <a:lnTo>
                    <a:pt x="2160" y="1317"/>
                  </a:lnTo>
                  <a:lnTo>
                    <a:pt x="2155" y="1328"/>
                  </a:lnTo>
                  <a:lnTo>
                    <a:pt x="2151" y="1339"/>
                  </a:lnTo>
                  <a:lnTo>
                    <a:pt x="2146" y="1351"/>
                  </a:lnTo>
                  <a:lnTo>
                    <a:pt x="2141" y="1363"/>
                  </a:lnTo>
                  <a:lnTo>
                    <a:pt x="2136" y="1375"/>
                  </a:lnTo>
                  <a:lnTo>
                    <a:pt x="2131" y="1386"/>
                  </a:lnTo>
                  <a:lnTo>
                    <a:pt x="2126" y="1397"/>
                  </a:lnTo>
                  <a:lnTo>
                    <a:pt x="2121" y="1409"/>
                  </a:lnTo>
                  <a:lnTo>
                    <a:pt x="2116" y="1420"/>
                  </a:lnTo>
                  <a:lnTo>
                    <a:pt x="2111" y="1432"/>
                  </a:lnTo>
                  <a:lnTo>
                    <a:pt x="2106" y="1444"/>
                  </a:lnTo>
                  <a:lnTo>
                    <a:pt x="2102" y="1455"/>
                  </a:lnTo>
                  <a:lnTo>
                    <a:pt x="2096" y="1467"/>
                  </a:lnTo>
                  <a:lnTo>
                    <a:pt x="2091" y="1478"/>
                  </a:lnTo>
                  <a:lnTo>
                    <a:pt x="2086" y="1490"/>
                  </a:lnTo>
                  <a:lnTo>
                    <a:pt x="2081" y="1502"/>
                  </a:lnTo>
                  <a:lnTo>
                    <a:pt x="2076" y="1513"/>
                  </a:lnTo>
                  <a:lnTo>
                    <a:pt x="2071" y="1525"/>
                  </a:lnTo>
                  <a:lnTo>
                    <a:pt x="2066" y="1536"/>
                  </a:lnTo>
                  <a:lnTo>
                    <a:pt x="2061" y="1548"/>
                  </a:lnTo>
                  <a:lnTo>
                    <a:pt x="2055" y="1559"/>
                  </a:lnTo>
                  <a:lnTo>
                    <a:pt x="2050" y="1570"/>
                  </a:lnTo>
                  <a:lnTo>
                    <a:pt x="2045" y="1582"/>
                  </a:lnTo>
                  <a:lnTo>
                    <a:pt x="2040" y="1594"/>
                  </a:lnTo>
                  <a:lnTo>
                    <a:pt x="2035" y="1606"/>
                  </a:lnTo>
                  <a:lnTo>
                    <a:pt x="2030" y="1617"/>
                  </a:lnTo>
                  <a:lnTo>
                    <a:pt x="2025" y="1628"/>
                  </a:lnTo>
                  <a:lnTo>
                    <a:pt x="2019" y="1640"/>
                  </a:lnTo>
                  <a:lnTo>
                    <a:pt x="2014" y="1651"/>
                  </a:lnTo>
                  <a:lnTo>
                    <a:pt x="2009" y="1663"/>
                  </a:lnTo>
                  <a:lnTo>
                    <a:pt x="2004" y="1675"/>
                  </a:lnTo>
                  <a:lnTo>
                    <a:pt x="1998" y="1686"/>
                  </a:lnTo>
                  <a:lnTo>
                    <a:pt x="1993" y="1698"/>
                  </a:lnTo>
                  <a:lnTo>
                    <a:pt x="1987" y="1709"/>
                  </a:lnTo>
                  <a:lnTo>
                    <a:pt x="1982" y="1721"/>
                  </a:lnTo>
                  <a:lnTo>
                    <a:pt x="1976" y="1732"/>
                  </a:lnTo>
                  <a:lnTo>
                    <a:pt x="1970" y="1744"/>
                  </a:lnTo>
                  <a:lnTo>
                    <a:pt x="1965" y="1755"/>
                  </a:lnTo>
                  <a:lnTo>
                    <a:pt x="1960" y="1767"/>
                  </a:lnTo>
                  <a:lnTo>
                    <a:pt x="1954" y="1779"/>
                  </a:lnTo>
                  <a:lnTo>
                    <a:pt x="1948" y="1790"/>
                  </a:lnTo>
                  <a:lnTo>
                    <a:pt x="1943" y="1802"/>
                  </a:lnTo>
                  <a:lnTo>
                    <a:pt x="1937" y="1813"/>
                  </a:lnTo>
                  <a:lnTo>
                    <a:pt x="1931" y="1825"/>
                  </a:lnTo>
                  <a:lnTo>
                    <a:pt x="1926" y="1837"/>
                  </a:lnTo>
                  <a:lnTo>
                    <a:pt x="1920" y="1848"/>
                  </a:lnTo>
                  <a:lnTo>
                    <a:pt x="1914" y="1859"/>
                  </a:lnTo>
                  <a:lnTo>
                    <a:pt x="1908" y="1871"/>
                  </a:lnTo>
                  <a:lnTo>
                    <a:pt x="1902" y="1882"/>
                  </a:lnTo>
                  <a:lnTo>
                    <a:pt x="1897" y="1894"/>
                  </a:lnTo>
                  <a:lnTo>
                    <a:pt x="1890" y="1906"/>
                  </a:lnTo>
                  <a:lnTo>
                    <a:pt x="1885" y="1917"/>
                  </a:lnTo>
                  <a:lnTo>
                    <a:pt x="1878" y="1929"/>
                  </a:lnTo>
                  <a:lnTo>
                    <a:pt x="1872" y="1940"/>
                  </a:lnTo>
                  <a:lnTo>
                    <a:pt x="1867" y="1952"/>
                  </a:lnTo>
                  <a:lnTo>
                    <a:pt x="1860" y="1963"/>
                  </a:lnTo>
                  <a:lnTo>
                    <a:pt x="1854" y="1975"/>
                  </a:lnTo>
                  <a:lnTo>
                    <a:pt x="1848" y="1986"/>
                  </a:lnTo>
                  <a:lnTo>
                    <a:pt x="1842" y="1998"/>
                  </a:lnTo>
                  <a:lnTo>
                    <a:pt x="1836" y="2010"/>
                  </a:lnTo>
                  <a:lnTo>
                    <a:pt x="1829" y="2021"/>
                  </a:lnTo>
                  <a:lnTo>
                    <a:pt x="1823" y="2033"/>
                  </a:lnTo>
                  <a:lnTo>
                    <a:pt x="1817" y="2044"/>
                  </a:lnTo>
                  <a:lnTo>
                    <a:pt x="1810" y="2056"/>
                  </a:lnTo>
                  <a:lnTo>
                    <a:pt x="1804" y="2067"/>
                  </a:lnTo>
                  <a:lnTo>
                    <a:pt x="1798" y="2079"/>
                  </a:lnTo>
                  <a:lnTo>
                    <a:pt x="1791" y="2090"/>
                  </a:lnTo>
                  <a:lnTo>
                    <a:pt x="1785" y="2102"/>
                  </a:lnTo>
                  <a:lnTo>
                    <a:pt x="1778" y="2113"/>
                  </a:lnTo>
                  <a:lnTo>
                    <a:pt x="1771" y="2125"/>
                  </a:lnTo>
                  <a:lnTo>
                    <a:pt x="1765" y="2137"/>
                  </a:lnTo>
                  <a:lnTo>
                    <a:pt x="1758" y="2148"/>
                  </a:lnTo>
                  <a:lnTo>
                    <a:pt x="1751" y="2160"/>
                  </a:lnTo>
                  <a:lnTo>
                    <a:pt x="1744" y="2171"/>
                  </a:lnTo>
                  <a:lnTo>
                    <a:pt x="1737" y="2183"/>
                  </a:lnTo>
                  <a:lnTo>
                    <a:pt x="1730" y="2194"/>
                  </a:lnTo>
                  <a:lnTo>
                    <a:pt x="1723" y="2206"/>
                  </a:lnTo>
                  <a:lnTo>
                    <a:pt x="1716" y="2217"/>
                  </a:lnTo>
                  <a:lnTo>
                    <a:pt x="1709" y="2229"/>
                  </a:lnTo>
                  <a:lnTo>
                    <a:pt x="1702" y="2241"/>
                  </a:lnTo>
                  <a:lnTo>
                    <a:pt x="1695" y="2252"/>
                  </a:lnTo>
                  <a:lnTo>
                    <a:pt x="1688" y="2263"/>
                  </a:lnTo>
                  <a:lnTo>
                    <a:pt x="1680" y="2275"/>
                  </a:lnTo>
                  <a:lnTo>
                    <a:pt x="1673" y="2286"/>
                  </a:lnTo>
                  <a:lnTo>
                    <a:pt x="1666" y="2298"/>
                  </a:lnTo>
                  <a:lnTo>
                    <a:pt x="1658" y="2310"/>
                  </a:lnTo>
                  <a:lnTo>
                    <a:pt x="1650" y="2321"/>
                  </a:lnTo>
                  <a:lnTo>
                    <a:pt x="1643" y="2333"/>
                  </a:lnTo>
                  <a:lnTo>
                    <a:pt x="1635" y="2344"/>
                  </a:lnTo>
                  <a:lnTo>
                    <a:pt x="1627" y="2356"/>
                  </a:lnTo>
                  <a:lnTo>
                    <a:pt x="1620" y="2368"/>
                  </a:lnTo>
                  <a:lnTo>
                    <a:pt x="1612" y="2379"/>
                  </a:lnTo>
                  <a:lnTo>
                    <a:pt x="1604" y="2391"/>
                  </a:lnTo>
                  <a:lnTo>
                    <a:pt x="1596" y="2402"/>
                  </a:lnTo>
                  <a:lnTo>
                    <a:pt x="1588" y="2414"/>
                  </a:lnTo>
                  <a:lnTo>
                    <a:pt x="1580" y="2425"/>
                  </a:lnTo>
                  <a:lnTo>
                    <a:pt x="1571" y="2437"/>
                  </a:lnTo>
                  <a:lnTo>
                    <a:pt x="1563" y="2448"/>
                  </a:lnTo>
                  <a:lnTo>
                    <a:pt x="1555" y="2460"/>
                  </a:lnTo>
                  <a:lnTo>
                    <a:pt x="1547" y="2472"/>
                  </a:lnTo>
                  <a:lnTo>
                    <a:pt x="1538" y="2483"/>
                  </a:lnTo>
                  <a:lnTo>
                    <a:pt x="1530" y="2494"/>
                  </a:lnTo>
                  <a:lnTo>
                    <a:pt x="1521" y="2506"/>
                  </a:lnTo>
                  <a:lnTo>
                    <a:pt x="1512" y="2517"/>
                  </a:lnTo>
                  <a:lnTo>
                    <a:pt x="1503" y="2529"/>
                  </a:lnTo>
                  <a:lnTo>
                    <a:pt x="1495" y="2541"/>
                  </a:lnTo>
                  <a:lnTo>
                    <a:pt x="1486" y="2552"/>
                  </a:lnTo>
                  <a:lnTo>
                    <a:pt x="1477" y="2564"/>
                  </a:lnTo>
                  <a:lnTo>
                    <a:pt x="1468" y="2575"/>
                  </a:lnTo>
                  <a:lnTo>
                    <a:pt x="1459" y="2587"/>
                  </a:lnTo>
                  <a:lnTo>
                    <a:pt x="1450" y="2598"/>
                  </a:lnTo>
                  <a:lnTo>
                    <a:pt x="1441" y="2610"/>
                  </a:lnTo>
                  <a:lnTo>
                    <a:pt x="1431" y="2622"/>
                  </a:lnTo>
                  <a:lnTo>
                    <a:pt x="1422" y="2633"/>
                  </a:lnTo>
                  <a:lnTo>
                    <a:pt x="1412" y="2645"/>
                  </a:lnTo>
                  <a:lnTo>
                    <a:pt x="1402" y="2656"/>
                  </a:lnTo>
                  <a:lnTo>
                    <a:pt x="1392" y="2668"/>
                  </a:lnTo>
                  <a:lnTo>
                    <a:pt x="1383" y="2680"/>
                  </a:lnTo>
                  <a:lnTo>
                    <a:pt x="1373" y="2691"/>
                  </a:lnTo>
                  <a:lnTo>
                    <a:pt x="1363" y="2703"/>
                  </a:lnTo>
                  <a:lnTo>
                    <a:pt x="1353" y="2714"/>
                  </a:lnTo>
                  <a:lnTo>
                    <a:pt x="1343" y="2725"/>
                  </a:lnTo>
                  <a:lnTo>
                    <a:pt x="1332" y="2737"/>
                  </a:lnTo>
                  <a:lnTo>
                    <a:pt x="1322" y="2748"/>
                  </a:lnTo>
                  <a:lnTo>
                    <a:pt x="1312" y="2760"/>
                  </a:lnTo>
                  <a:lnTo>
                    <a:pt x="1301" y="2772"/>
                  </a:lnTo>
                  <a:lnTo>
                    <a:pt x="1290" y="2783"/>
                  </a:lnTo>
                  <a:lnTo>
                    <a:pt x="1280" y="2795"/>
                  </a:lnTo>
                  <a:lnTo>
                    <a:pt x="1268" y="2806"/>
                  </a:lnTo>
                  <a:lnTo>
                    <a:pt x="1257" y="2818"/>
                  </a:lnTo>
                  <a:lnTo>
                    <a:pt x="1246" y="2829"/>
                  </a:lnTo>
                  <a:lnTo>
                    <a:pt x="1235" y="2841"/>
                  </a:lnTo>
                  <a:lnTo>
                    <a:pt x="1224" y="2853"/>
                  </a:lnTo>
                  <a:lnTo>
                    <a:pt x="1213" y="2864"/>
                  </a:lnTo>
                  <a:lnTo>
                    <a:pt x="1201" y="2876"/>
                  </a:lnTo>
                  <a:lnTo>
                    <a:pt x="1189" y="2887"/>
                  </a:lnTo>
                  <a:lnTo>
                    <a:pt x="1177" y="2899"/>
                  </a:lnTo>
                  <a:lnTo>
                    <a:pt x="1165" y="2910"/>
                  </a:lnTo>
                  <a:lnTo>
                    <a:pt x="1154" y="2922"/>
                  </a:lnTo>
                  <a:lnTo>
                    <a:pt x="1142" y="2933"/>
                  </a:lnTo>
                  <a:lnTo>
                    <a:pt x="1129" y="2945"/>
                  </a:lnTo>
                  <a:lnTo>
                    <a:pt x="1117" y="2956"/>
                  </a:lnTo>
                  <a:lnTo>
                    <a:pt x="1105" y="2968"/>
                  </a:lnTo>
                  <a:lnTo>
                    <a:pt x="1092" y="2979"/>
                  </a:lnTo>
                  <a:lnTo>
                    <a:pt x="1079" y="2991"/>
                  </a:lnTo>
                  <a:lnTo>
                    <a:pt x="1066" y="3003"/>
                  </a:lnTo>
                  <a:lnTo>
                    <a:pt x="1054" y="3014"/>
                  </a:lnTo>
                  <a:lnTo>
                    <a:pt x="1041" y="3026"/>
                  </a:lnTo>
                  <a:lnTo>
                    <a:pt x="1028" y="3037"/>
                  </a:lnTo>
                  <a:lnTo>
                    <a:pt x="1014" y="3049"/>
                  </a:lnTo>
                  <a:lnTo>
                    <a:pt x="1001" y="3060"/>
                  </a:lnTo>
                  <a:lnTo>
                    <a:pt x="987" y="3072"/>
                  </a:lnTo>
                  <a:lnTo>
                    <a:pt x="974" y="3084"/>
                  </a:lnTo>
                  <a:lnTo>
                    <a:pt x="960" y="3095"/>
                  </a:lnTo>
                  <a:lnTo>
                    <a:pt x="946" y="3107"/>
                  </a:lnTo>
                  <a:lnTo>
                    <a:pt x="931" y="3118"/>
                  </a:lnTo>
                  <a:lnTo>
                    <a:pt x="918" y="3129"/>
                  </a:lnTo>
                  <a:lnTo>
                    <a:pt x="903" y="3141"/>
                  </a:lnTo>
                  <a:lnTo>
                    <a:pt x="888" y="3153"/>
                  </a:lnTo>
                  <a:lnTo>
                    <a:pt x="874" y="3164"/>
                  </a:lnTo>
                  <a:lnTo>
                    <a:pt x="859" y="3176"/>
                  </a:lnTo>
                  <a:lnTo>
                    <a:pt x="844" y="3187"/>
                  </a:lnTo>
                  <a:lnTo>
                    <a:pt x="829" y="3199"/>
                  </a:lnTo>
                  <a:lnTo>
                    <a:pt x="814" y="3211"/>
                  </a:lnTo>
                  <a:lnTo>
                    <a:pt x="798" y="3222"/>
                  </a:lnTo>
                  <a:lnTo>
                    <a:pt x="783" y="3234"/>
                  </a:lnTo>
                  <a:lnTo>
                    <a:pt x="767" y="3245"/>
                  </a:lnTo>
                  <a:lnTo>
                    <a:pt x="751" y="3257"/>
                  </a:lnTo>
                  <a:lnTo>
                    <a:pt x="735" y="3268"/>
                  </a:lnTo>
                  <a:lnTo>
                    <a:pt x="719" y="3280"/>
                  </a:lnTo>
                  <a:lnTo>
                    <a:pt x="702" y="3291"/>
                  </a:lnTo>
                  <a:lnTo>
                    <a:pt x="686" y="3303"/>
                  </a:lnTo>
                  <a:lnTo>
                    <a:pt x="669" y="3315"/>
                  </a:lnTo>
                  <a:lnTo>
                    <a:pt x="652" y="3326"/>
                  </a:lnTo>
                  <a:lnTo>
                    <a:pt x="635" y="3338"/>
                  </a:lnTo>
                  <a:lnTo>
                    <a:pt x="618" y="3349"/>
                  </a:lnTo>
                  <a:lnTo>
                    <a:pt x="601" y="3360"/>
                  </a:lnTo>
                  <a:lnTo>
                    <a:pt x="583" y="3372"/>
                  </a:lnTo>
                  <a:lnTo>
                    <a:pt x="565" y="3384"/>
                  </a:lnTo>
                  <a:lnTo>
                    <a:pt x="547" y="3395"/>
                  </a:lnTo>
                  <a:lnTo>
                    <a:pt x="529" y="3407"/>
                  </a:lnTo>
                  <a:lnTo>
                    <a:pt x="511" y="3418"/>
                  </a:lnTo>
                  <a:lnTo>
                    <a:pt x="493" y="3430"/>
                  </a:lnTo>
                  <a:lnTo>
                    <a:pt x="474" y="3441"/>
                  </a:lnTo>
                  <a:lnTo>
                    <a:pt x="456" y="3453"/>
                  </a:lnTo>
                  <a:lnTo>
                    <a:pt x="436" y="3464"/>
                  </a:lnTo>
                  <a:lnTo>
                    <a:pt x="0" y="3464"/>
                  </a:lnTo>
                  <a:close/>
                </a:path>
              </a:pathLst>
            </a:custGeom>
            <a:noFill/>
            <a:ln w="1588" cap="rnd">
              <a:solidFill>
                <a:srgbClr val="EFF3F9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10" name="Freeform 742">
              <a:extLst>
                <a:ext uri="{FF2B5EF4-FFF2-40B4-BE49-F238E27FC236}">
                  <a16:creationId xmlns:a16="http://schemas.microsoft.com/office/drawing/2014/main" xmlns="" id="{743BCCBC-C81D-4538-9F3E-D97951E49F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1426" y="482601"/>
              <a:ext cx="4813300" cy="5499100"/>
            </a:xfrm>
            <a:custGeom>
              <a:avLst/>
              <a:gdLst>
                <a:gd name="T0" fmla="*/ 165 w 3032"/>
                <a:gd name="T1" fmla="*/ 3360 h 3464"/>
                <a:gd name="T2" fmla="*/ 331 w 3032"/>
                <a:gd name="T3" fmla="*/ 3245 h 3464"/>
                <a:gd name="T4" fmla="*/ 482 w 3032"/>
                <a:gd name="T5" fmla="*/ 3129 h 3464"/>
                <a:gd name="T6" fmla="*/ 618 w 3032"/>
                <a:gd name="T7" fmla="*/ 3014 h 3464"/>
                <a:gd name="T8" fmla="*/ 741 w 3032"/>
                <a:gd name="T9" fmla="*/ 2899 h 3464"/>
                <a:gd name="T10" fmla="*/ 854 w 3032"/>
                <a:gd name="T11" fmla="*/ 2783 h 3464"/>
                <a:gd name="T12" fmla="*/ 956 w 3032"/>
                <a:gd name="T13" fmla="*/ 2668 h 3464"/>
                <a:gd name="T14" fmla="*/ 1050 w 3032"/>
                <a:gd name="T15" fmla="*/ 2552 h 3464"/>
                <a:gd name="T16" fmla="*/ 1135 w 3032"/>
                <a:gd name="T17" fmla="*/ 2437 h 3464"/>
                <a:gd name="T18" fmla="*/ 1214 w 3032"/>
                <a:gd name="T19" fmla="*/ 2321 h 3464"/>
                <a:gd name="T20" fmla="*/ 1287 w 3032"/>
                <a:gd name="T21" fmla="*/ 2206 h 3464"/>
                <a:gd name="T22" fmla="*/ 1355 w 3032"/>
                <a:gd name="T23" fmla="*/ 2090 h 3464"/>
                <a:gd name="T24" fmla="*/ 1418 w 3032"/>
                <a:gd name="T25" fmla="*/ 1975 h 3464"/>
                <a:gd name="T26" fmla="*/ 1478 w 3032"/>
                <a:gd name="T27" fmla="*/ 1859 h 3464"/>
                <a:gd name="T28" fmla="*/ 1534 w 3032"/>
                <a:gd name="T29" fmla="*/ 1744 h 3464"/>
                <a:gd name="T30" fmla="*/ 1589 w 3032"/>
                <a:gd name="T31" fmla="*/ 1628 h 3464"/>
                <a:gd name="T32" fmla="*/ 1640 w 3032"/>
                <a:gd name="T33" fmla="*/ 1513 h 3464"/>
                <a:gd name="T34" fmla="*/ 1690 w 3032"/>
                <a:gd name="T35" fmla="*/ 1397 h 3464"/>
                <a:gd name="T36" fmla="*/ 1738 w 3032"/>
                <a:gd name="T37" fmla="*/ 1282 h 3464"/>
                <a:gd name="T38" fmla="*/ 1785 w 3032"/>
                <a:gd name="T39" fmla="*/ 1166 h 3464"/>
                <a:gd name="T40" fmla="*/ 1831 w 3032"/>
                <a:gd name="T41" fmla="*/ 1051 h 3464"/>
                <a:gd name="T42" fmla="*/ 1875 w 3032"/>
                <a:gd name="T43" fmla="*/ 935 h 3464"/>
                <a:gd name="T44" fmla="*/ 1917 w 3032"/>
                <a:gd name="T45" fmla="*/ 820 h 3464"/>
                <a:gd name="T46" fmla="*/ 1958 w 3032"/>
                <a:gd name="T47" fmla="*/ 704 h 3464"/>
                <a:gd name="T48" fmla="*/ 1998 w 3032"/>
                <a:gd name="T49" fmla="*/ 589 h 3464"/>
                <a:gd name="T50" fmla="*/ 2035 w 3032"/>
                <a:gd name="T51" fmla="*/ 473 h 3464"/>
                <a:gd name="T52" fmla="*/ 2069 w 3032"/>
                <a:gd name="T53" fmla="*/ 358 h 3464"/>
                <a:gd name="T54" fmla="*/ 2101 w 3032"/>
                <a:gd name="T55" fmla="*/ 242 h 3464"/>
                <a:gd name="T56" fmla="*/ 2129 w 3032"/>
                <a:gd name="T57" fmla="*/ 127 h 3464"/>
                <a:gd name="T58" fmla="*/ 2152 w 3032"/>
                <a:gd name="T59" fmla="*/ 12 h 3464"/>
                <a:gd name="T60" fmla="*/ 3032 w 3032"/>
                <a:gd name="T61" fmla="*/ 93 h 3464"/>
                <a:gd name="T62" fmla="*/ 3032 w 3032"/>
                <a:gd name="T63" fmla="*/ 208 h 3464"/>
                <a:gd name="T64" fmla="*/ 3032 w 3032"/>
                <a:gd name="T65" fmla="*/ 324 h 3464"/>
                <a:gd name="T66" fmla="*/ 3032 w 3032"/>
                <a:gd name="T67" fmla="*/ 439 h 3464"/>
                <a:gd name="T68" fmla="*/ 3032 w 3032"/>
                <a:gd name="T69" fmla="*/ 554 h 3464"/>
                <a:gd name="T70" fmla="*/ 3032 w 3032"/>
                <a:gd name="T71" fmla="*/ 670 h 3464"/>
                <a:gd name="T72" fmla="*/ 3032 w 3032"/>
                <a:gd name="T73" fmla="*/ 785 h 3464"/>
                <a:gd name="T74" fmla="*/ 3032 w 3032"/>
                <a:gd name="T75" fmla="*/ 901 h 3464"/>
                <a:gd name="T76" fmla="*/ 3032 w 3032"/>
                <a:gd name="T77" fmla="*/ 1016 h 3464"/>
                <a:gd name="T78" fmla="*/ 3032 w 3032"/>
                <a:gd name="T79" fmla="*/ 1132 h 3464"/>
                <a:gd name="T80" fmla="*/ 3032 w 3032"/>
                <a:gd name="T81" fmla="*/ 1247 h 3464"/>
                <a:gd name="T82" fmla="*/ 3032 w 3032"/>
                <a:gd name="T83" fmla="*/ 1363 h 3464"/>
                <a:gd name="T84" fmla="*/ 3032 w 3032"/>
                <a:gd name="T85" fmla="*/ 1478 h 3464"/>
                <a:gd name="T86" fmla="*/ 3032 w 3032"/>
                <a:gd name="T87" fmla="*/ 1594 h 3464"/>
                <a:gd name="T88" fmla="*/ 3032 w 3032"/>
                <a:gd name="T89" fmla="*/ 1709 h 3464"/>
                <a:gd name="T90" fmla="*/ 3032 w 3032"/>
                <a:gd name="T91" fmla="*/ 1825 h 3464"/>
                <a:gd name="T92" fmla="*/ 3032 w 3032"/>
                <a:gd name="T93" fmla="*/ 1940 h 3464"/>
                <a:gd name="T94" fmla="*/ 3032 w 3032"/>
                <a:gd name="T95" fmla="*/ 2056 h 3464"/>
                <a:gd name="T96" fmla="*/ 3032 w 3032"/>
                <a:gd name="T97" fmla="*/ 2171 h 3464"/>
                <a:gd name="T98" fmla="*/ 3032 w 3032"/>
                <a:gd name="T99" fmla="*/ 2286 h 3464"/>
                <a:gd name="T100" fmla="*/ 3032 w 3032"/>
                <a:gd name="T101" fmla="*/ 2402 h 3464"/>
                <a:gd name="T102" fmla="*/ 3032 w 3032"/>
                <a:gd name="T103" fmla="*/ 2517 h 3464"/>
                <a:gd name="T104" fmla="*/ 3032 w 3032"/>
                <a:gd name="T105" fmla="*/ 2633 h 3464"/>
                <a:gd name="T106" fmla="*/ 3032 w 3032"/>
                <a:gd name="T107" fmla="*/ 2748 h 3464"/>
                <a:gd name="T108" fmla="*/ 3032 w 3032"/>
                <a:gd name="T109" fmla="*/ 2864 h 3464"/>
                <a:gd name="T110" fmla="*/ 3032 w 3032"/>
                <a:gd name="T111" fmla="*/ 2979 h 3464"/>
                <a:gd name="T112" fmla="*/ 3032 w 3032"/>
                <a:gd name="T113" fmla="*/ 3095 h 3464"/>
                <a:gd name="T114" fmla="*/ 3032 w 3032"/>
                <a:gd name="T115" fmla="*/ 3211 h 3464"/>
                <a:gd name="T116" fmla="*/ 3032 w 3032"/>
                <a:gd name="T117" fmla="*/ 3326 h 3464"/>
                <a:gd name="T118" fmla="*/ 3032 w 3032"/>
                <a:gd name="T119" fmla="*/ 3441 h 3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032" h="3464">
                  <a:moveTo>
                    <a:pt x="0" y="3464"/>
                  </a:moveTo>
                  <a:lnTo>
                    <a:pt x="20" y="3453"/>
                  </a:lnTo>
                  <a:lnTo>
                    <a:pt x="38" y="3441"/>
                  </a:lnTo>
                  <a:lnTo>
                    <a:pt x="57" y="3430"/>
                  </a:lnTo>
                  <a:lnTo>
                    <a:pt x="75" y="3418"/>
                  </a:lnTo>
                  <a:lnTo>
                    <a:pt x="93" y="3407"/>
                  </a:lnTo>
                  <a:lnTo>
                    <a:pt x="111" y="3395"/>
                  </a:lnTo>
                  <a:lnTo>
                    <a:pt x="129" y="3384"/>
                  </a:lnTo>
                  <a:lnTo>
                    <a:pt x="147" y="3372"/>
                  </a:lnTo>
                  <a:lnTo>
                    <a:pt x="165" y="3360"/>
                  </a:lnTo>
                  <a:lnTo>
                    <a:pt x="182" y="3349"/>
                  </a:lnTo>
                  <a:lnTo>
                    <a:pt x="199" y="3338"/>
                  </a:lnTo>
                  <a:lnTo>
                    <a:pt x="216" y="3326"/>
                  </a:lnTo>
                  <a:lnTo>
                    <a:pt x="233" y="3315"/>
                  </a:lnTo>
                  <a:lnTo>
                    <a:pt x="250" y="3303"/>
                  </a:lnTo>
                  <a:lnTo>
                    <a:pt x="266" y="3291"/>
                  </a:lnTo>
                  <a:lnTo>
                    <a:pt x="283" y="3280"/>
                  </a:lnTo>
                  <a:lnTo>
                    <a:pt x="299" y="3268"/>
                  </a:lnTo>
                  <a:lnTo>
                    <a:pt x="315" y="3257"/>
                  </a:lnTo>
                  <a:lnTo>
                    <a:pt x="331" y="3245"/>
                  </a:lnTo>
                  <a:lnTo>
                    <a:pt x="347" y="3234"/>
                  </a:lnTo>
                  <a:lnTo>
                    <a:pt x="362" y="3222"/>
                  </a:lnTo>
                  <a:lnTo>
                    <a:pt x="378" y="3211"/>
                  </a:lnTo>
                  <a:lnTo>
                    <a:pt x="393" y="3199"/>
                  </a:lnTo>
                  <a:lnTo>
                    <a:pt x="408" y="3187"/>
                  </a:lnTo>
                  <a:lnTo>
                    <a:pt x="423" y="3176"/>
                  </a:lnTo>
                  <a:lnTo>
                    <a:pt x="438" y="3164"/>
                  </a:lnTo>
                  <a:lnTo>
                    <a:pt x="452" y="3153"/>
                  </a:lnTo>
                  <a:lnTo>
                    <a:pt x="467" y="3141"/>
                  </a:lnTo>
                  <a:lnTo>
                    <a:pt x="482" y="3129"/>
                  </a:lnTo>
                  <a:lnTo>
                    <a:pt x="495" y="3118"/>
                  </a:lnTo>
                  <a:lnTo>
                    <a:pt x="510" y="3107"/>
                  </a:lnTo>
                  <a:lnTo>
                    <a:pt x="524" y="3095"/>
                  </a:lnTo>
                  <a:lnTo>
                    <a:pt x="538" y="3084"/>
                  </a:lnTo>
                  <a:lnTo>
                    <a:pt x="551" y="3072"/>
                  </a:lnTo>
                  <a:lnTo>
                    <a:pt x="565" y="3060"/>
                  </a:lnTo>
                  <a:lnTo>
                    <a:pt x="578" y="3049"/>
                  </a:lnTo>
                  <a:lnTo>
                    <a:pt x="592" y="3037"/>
                  </a:lnTo>
                  <a:lnTo>
                    <a:pt x="605" y="3026"/>
                  </a:lnTo>
                  <a:lnTo>
                    <a:pt x="618" y="3014"/>
                  </a:lnTo>
                  <a:lnTo>
                    <a:pt x="630" y="3003"/>
                  </a:lnTo>
                  <a:lnTo>
                    <a:pt x="643" y="2991"/>
                  </a:lnTo>
                  <a:lnTo>
                    <a:pt x="656" y="2979"/>
                  </a:lnTo>
                  <a:lnTo>
                    <a:pt x="669" y="2968"/>
                  </a:lnTo>
                  <a:lnTo>
                    <a:pt x="681" y="2956"/>
                  </a:lnTo>
                  <a:lnTo>
                    <a:pt x="693" y="2945"/>
                  </a:lnTo>
                  <a:lnTo>
                    <a:pt x="706" y="2933"/>
                  </a:lnTo>
                  <a:lnTo>
                    <a:pt x="718" y="2922"/>
                  </a:lnTo>
                  <a:lnTo>
                    <a:pt x="729" y="2910"/>
                  </a:lnTo>
                  <a:lnTo>
                    <a:pt x="741" y="2899"/>
                  </a:lnTo>
                  <a:lnTo>
                    <a:pt x="753" y="2887"/>
                  </a:lnTo>
                  <a:lnTo>
                    <a:pt x="765" y="2876"/>
                  </a:lnTo>
                  <a:lnTo>
                    <a:pt x="777" y="2864"/>
                  </a:lnTo>
                  <a:lnTo>
                    <a:pt x="788" y="2853"/>
                  </a:lnTo>
                  <a:lnTo>
                    <a:pt x="799" y="2841"/>
                  </a:lnTo>
                  <a:lnTo>
                    <a:pt x="810" y="2829"/>
                  </a:lnTo>
                  <a:lnTo>
                    <a:pt x="821" y="2818"/>
                  </a:lnTo>
                  <a:lnTo>
                    <a:pt x="832" y="2806"/>
                  </a:lnTo>
                  <a:lnTo>
                    <a:pt x="844" y="2795"/>
                  </a:lnTo>
                  <a:lnTo>
                    <a:pt x="854" y="2783"/>
                  </a:lnTo>
                  <a:lnTo>
                    <a:pt x="865" y="2772"/>
                  </a:lnTo>
                  <a:lnTo>
                    <a:pt x="876" y="2760"/>
                  </a:lnTo>
                  <a:lnTo>
                    <a:pt x="886" y="2748"/>
                  </a:lnTo>
                  <a:lnTo>
                    <a:pt x="896" y="2737"/>
                  </a:lnTo>
                  <a:lnTo>
                    <a:pt x="907" y="2725"/>
                  </a:lnTo>
                  <a:lnTo>
                    <a:pt x="917" y="2714"/>
                  </a:lnTo>
                  <a:lnTo>
                    <a:pt x="927" y="2703"/>
                  </a:lnTo>
                  <a:lnTo>
                    <a:pt x="937" y="2691"/>
                  </a:lnTo>
                  <a:lnTo>
                    <a:pt x="947" y="2680"/>
                  </a:lnTo>
                  <a:lnTo>
                    <a:pt x="956" y="2668"/>
                  </a:lnTo>
                  <a:lnTo>
                    <a:pt x="966" y="2656"/>
                  </a:lnTo>
                  <a:lnTo>
                    <a:pt x="976" y="2645"/>
                  </a:lnTo>
                  <a:lnTo>
                    <a:pt x="986" y="2633"/>
                  </a:lnTo>
                  <a:lnTo>
                    <a:pt x="995" y="2622"/>
                  </a:lnTo>
                  <a:lnTo>
                    <a:pt x="1005" y="2610"/>
                  </a:lnTo>
                  <a:lnTo>
                    <a:pt x="1014" y="2598"/>
                  </a:lnTo>
                  <a:lnTo>
                    <a:pt x="1023" y="2587"/>
                  </a:lnTo>
                  <a:lnTo>
                    <a:pt x="1032" y="2575"/>
                  </a:lnTo>
                  <a:lnTo>
                    <a:pt x="1041" y="2564"/>
                  </a:lnTo>
                  <a:lnTo>
                    <a:pt x="1050" y="2552"/>
                  </a:lnTo>
                  <a:lnTo>
                    <a:pt x="1059" y="2541"/>
                  </a:lnTo>
                  <a:lnTo>
                    <a:pt x="1067" y="2529"/>
                  </a:lnTo>
                  <a:lnTo>
                    <a:pt x="1076" y="2517"/>
                  </a:lnTo>
                  <a:lnTo>
                    <a:pt x="1085" y="2506"/>
                  </a:lnTo>
                  <a:lnTo>
                    <a:pt x="1094" y="2494"/>
                  </a:lnTo>
                  <a:lnTo>
                    <a:pt x="1102" y="2483"/>
                  </a:lnTo>
                  <a:lnTo>
                    <a:pt x="1111" y="2472"/>
                  </a:lnTo>
                  <a:lnTo>
                    <a:pt x="1119" y="2460"/>
                  </a:lnTo>
                  <a:lnTo>
                    <a:pt x="1127" y="2448"/>
                  </a:lnTo>
                  <a:lnTo>
                    <a:pt x="1135" y="2437"/>
                  </a:lnTo>
                  <a:lnTo>
                    <a:pt x="1144" y="2425"/>
                  </a:lnTo>
                  <a:lnTo>
                    <a:pt x="1152" y="2414"/>
                  </a:lnTo>
                  <a:lnTo>
                    <a:pt x="1160" y="2402"/>
                  </a:lnTo>
                  <a:lnTo>
                    <a:pt x="1168" y="2391"/>
                  </a:lnTo>
                  <a:lnTo>
                    <a:pt x="1176" y="2379"/>
                  </a:lnTo>
                  <a:lnTo>
                    <a:pt x="1184" y="2368"/>
                  </a:lnTo>
                  <a:lnTo>
                    <a:pt x="1191" y="2356"/>
                  </a:lnTo>
                  <a:lnTo>
                    <a:pt x="1199" y="2344"/>
                  </a:lnTo>
                  <a:lnTo>
                    <a:pt x="1207" y="2333"/>
                  </a:lnTo>
                  <a:lnTo>
                    <a:pt x="1214" y="2321"/>
                  </a:lnTo>
                  <a:lnTo>
                    <a:pt x="1222" y="2310"/>
                  </a:lnTo>
                  <a:lnTo>
                    <a:pt x="1230" y="2298"/>
                  </a:lnTo>
                  <a:lnTo>
                    <a:pt x="1237" y="2286"/>
                  </a:lnTo>
                  <a:lnTo>
                    <a:pt x="1244" y="2275"/>
                  </a:lnTo>
                  <a:lnTo>
                    <a:pt x="1252" y="2263"/>
                  </a:lnTo>
                  <a:lnTo>
                    <a:pt x="1259" y="2252"/>
                  </a:lnTo>
                  <a:lnTo>
                    <a:pt x="1266" y="2241"/>
                  </a:lnTo>
                  <a:lnTo>
                    <a:pt x="1273" y="2229"/>
                  </a:lnTo>
                  <a:lnTo>
                    <a:pt x="1280" y="2217"/>
                  </a:lnTo>
                  <a:lnTo>
                    <a:pt x="1287" y="2206"/>
                  </a:lnTo>
                  <a:lnTo>
                    <a:pt x="1294" y="2194"/>
                  </a:lnTo>
                  <a:lnTo>
                    <a:pt x="1301" y="2183"/>
                  </a:lnTo>
                  <a:lnTo>
                    <a:pt x="1308" y="2171"/>
                  </a:lnTo>
                  <a:lnTo>
                    <a:pt x="1315" y="2160"/>
                  </a:lnTo>
                  <a:lnTo>
                    <a:pt x="1322" y="2148"/>
                  </a:lnTo>
                  <a:lnTo>
                    <a:pt x="1329" y="2137"/>
                  </a:lnTo>
                  <a:lnTo>
                    <a:pt x="1335" y="2125"/>
                  </a:lnTo>
                  <a:lnTo>
                    <a:pt x="1342" y="2113"/>
                  </a:lnTo>
                  <a:lnTo>
                    <a:pt x="1349" y="2102"/>
                  </a:lnTo>
                  <a:lnTo>
                    <a:pt x="1355" y="2090"/>
                  </a:lnTo>
                  <a:lnTo>
                    <a:pt x="1362" y="2079"/>
                  </a:lnTo>
                  <a:lnTo>
                    <a:pt x="1368" y="2067"/>
                  </a:lnTo>
                  <a:lnTo>
                    <a:pt x="1374" y="2056"/>
                  </a:lnTo>
                  <a:lnTo>
                    <a:pt x="1381" y="2044"/>
                  </a:lnTo>
                  <a:lnTo>
                    <a:pt x="1387" y="2033"/>
                  </a:lnTo>
                  <a:lnTo>
                    <a:pt x="1393" y="2021"/>
                  </a:lnTo>
                  <a:lnTo>
                    <a:pt x="1400" y="2010"/>
                  </a:lnTo>
                  <a:lnTo>
                    <a:pt x="1406" y="1998"/>
                  </a:lnTo>
                  <a:lnTo>
                    <a:pt x="1412" y="1986"/>
                  </a:lnTo>
                  <a:lnTo>
                    <a:pt x="1418" y="1975"/>
                  </a:lnTo>
                  <a:lnTo>
                    <a:pt x="1424" y="1963"/>
                  </a:lnTo>
                  <a:lnTo>
                    <a:pt x="1431" y="1952"/>
                  </a:lnTo>
                  <a:lnTo>
                    <a:pt x="1436" y="1940"/>
                  </a:lnTo>
                  <a:lnTo>
                    <a:pt x="1442" y="1929"/>
                  </a:lnTo>
                  <a:lnTo>
                    <a:pt x="1449" y="1917"/>
                  </a:lnTo>
                  <a:lnTo>
                    <a:pt x="1454" y="1906"/>
                  </a:lnTo>
                  <a:lnTo>
                    <a:pt x="1461" y="1894"/>
                  </a:lnTo>
                  <a:lnTo>
                    <a:pt x="1466" y="1882"/>
                  </a:lnTo>
                  <a:lnTo>
                    <a:pt x="1472" y="1871"/>
                  </a:lnTo>
                  <a:lnTo>
                    <a:pt x="1478" y="1859"/>
                  </a:lnTo>
                  <a:lnTo>
                    <a:pt x="1484" y="1848"/>
                  </a:lnTo>
                  <a:lnTo>
                    <a:pt x="1490" y="1837"/>
                  </a:lnTo>
                  <a:lnTo>
                    <a:pt x="1495" y="1825"/>
                  </a:lnTo>
                  <a:lnTo>
                    <a:pt x="1501" y="1813"/>
                  </a:lnTo>
                  <a:lnTo>
                    <a:pt x="1507" y="1802"/>
                  </a:lnTo>
                  <a:lnTo>
                    <a:pt x="1512" y="1790"/>
                  </a:lnTo>
                  <a:lnTo>
                    <a:pt x="1518" y="1779"/>
                  </a:lnTo>
                  <a:lnTo>
                    <a:pt x="1524" y="1767"/>
                  </a:lnTo>
                  <a:lnTo>
                    <a:pt x="1529" y="1755"/>
                  </a:lnTo>
                  <a:lnTo>
                    <a:pt x="1534" y="1744"/>
                  </a:lnTo>
                  <a:lnTo>
                    <a:pt x="1540" y="1732"/>
                  </a:lnTo>
                  <a:lnTo>
                    <a:pt x="1546" y="1721"/>
                  </a:lnTo>
                  <a:lnTo>
                    <a:pt x="1551" y="1709"/>
                  </a:lnTo>
                  <a:lnTo>
                    <a:pt x="1557" y="1698"/>
                  </a:lnTo>
                  <a:lnTo>
                    <a:pt x="1562" y="1686"/>
                  </a:lnTo>
                  <a:lnTo>
                    <a:pt x="1568" y="1675"/>
                  </a:lnTo>
                  <a:lnTo>
                    <a:pt x="1573" y="1663"/>
                  </a:lnTo>
                  <a:lnTo>
                    <a:pt x="1578" y="1651"/>
                  </a:lnTo>
                  <a:lnTo>
                    <a:pt x="1583" y="1640"/>
                  </a:lnTo>
                  <a:lnTo>
                    <a:pt x="1589" y="1628"/>
                  </a:lnTo>
                  <a:lnTo>
                    <a:pt x="1594" y="1617"/>
                  </a:lnTo>
                  <a:lnTo>
                    <a:pt x="1599" y="1606"/>
                  </a:lnTo>
                  <a:lnTo>
                    <a:pt x="1604" y="1594"/>
                  </a:lnTo>
                  <a:lnTo>
                    <a:pt x="1609" y="1582"/>
                  </a:lnTo>
                  <a:lnTo>
                    <a:pt x="1614" y="1570"/>
                  </a:lnTo>
                  <a:lnTo>
                    <a:pt x="1619" y="1559"/>
                  </a:lnTo>
                  <a:lnTo>
                    <a:pt x="1625" y="1548"/>
                  </a:lnTo>
                  <a:lnTo>
                    <a:pt x="1630" y="1536"/>
                  </a:lnTo>
                  <a:lnTo>
                    <a:pt x="1635" y="1525"/>
                  </a:lnTo>
                  <a:lnTo>
                    <a:pt x="1640" y="1513"/>
                  </a:lnTo>
                  <a:lnTo>
                    <a:pt x="1645" y="1502"/>
                  </a:lnTo>
                  <a:lnTo>
                    <a:pt x="1650" y="1490"/>
                  </a:lnTo>
                  <a:lnTo>
                    <a:pt x="1655" y="1478"/>
                  </a:lnTo>
                  <a:lnTo>
                    <a:pt x="1660" y="1467"/>
                  </a:lnTo>
                  <a:lnTo>
                    <a:pt x="1666" y="1455"/>
                  </a:lnTo>
                  <a:lnTo>
                    <a:pt x="1670" y="1444"/>
                  </a:lnTo>
                  <a:lnTo>
                    <a:pt x="1675" y="1432"/>
                  </a:lnTo>
                  <a:lnTo>
                    <a:pt x="1680" y="1420"/>
                  </a:lnTo>
                  <a:lnTo>
                    <a:pt x="1685" y="1409"/>
                  </a:lnTo>
                  <a:lnTo>
                    <a:pt x="1690" y="1397"/>
                  </a:lnTo>
                  <a:lnTo>
                    <a:pt x="1695" y="1386"/>
                  </a:lnTo>
                  <a:lnTo>
                    <a:pt x="1700" y="1375"/>
                  </a:lnTo>
                  <a:lnTo>
                    <a:pt x="1705" y="1363"/>
                  </a:lnTo>
                  <a:lnTo>
                    <a:pt x="1710" y="1351"/>
                  </a:lnTo>
                  <a:lnTo>
                    <a:pt x="1715" y="1339"/>
                  </a:lnTo>
                  <a:lnTo>
                    <a:pt x="1719" y="1328"/>
                  </a:lnTo>
                  <a:lnTo>
                    <a:pt x="1724" y="1317"/>
                  </a:lnTo>
                  <a:lnTo>
                    <a:pt x="1729" y="1305"/>
                  </a:lnTo>
                  <a:lnTo>
                    <a:pt x="1734" y="1294"/>
                  </a:lnTo>
                  <a:lnTo>
                    <a:pt x="1738" y="1282"/>
                  </a:lnTo>
                  <a:lnTo>
                    <a:pt x="1743" y="1271"/>
                  </a:lnTo>
                  <a:lnTo>
                    <a:pt x="1748" y="1259"/>
                  </a:lnTo>
                  <a:lnTo>
                    <a:pt x="1753" y="1247"/>
                  </a:lnTo>
                  <a:lnTo>
                    <a:pt x="1757" y="1236"/>
                  </a:lnTo>
                  <a:lnTo>
                    <a:pt x="1762" y="1224"/>
                  </a:lnTo>
                  <a:lnTo>
                    <a:pt x="1767" y="1213"/>
                  </a:lnTo>
                  <a:lnTo>
                    <a:pt x="1771" y="1201"/>
                  </a:lnTo>
                  <a:lnTo>
                    <a:pt x="1776" y="1190"/>
                  </a:lnTo>
                  <a:lnTo>
                    <a:pt x="1780" y="1178"/>
                  </a:lnTo>
                  <a:lnTo>
                    <a:pt x="1785" y="1166"/>
                  </a:lnTo>
                  <a:lnTo>
                    <a:pt x="1790" y="1155"/>
                  </a:lnTo>
                  <a:lnTo>
                    <a:pt x="1795" y="1144"/>
                  </a:lnTo>
                  <a:lnTo>
                    <a:pt x="1799" y="1132"/>
                  </a:lnTo>
                  <a:lnTo>
                    <a:pt x="1804" y="1120"/>
                  </a:lnTo>
                  <a:lnTo>
                    <a:pt x="1808" y="1108"/>
                  </a:lnTo>
                  <a:lnTo>
                    <a:pt x="1813" y="1097"/>
                  </a:lnTo>
                  <a:lnTo>
                    <a:pt x="1817" y="1086"/>
                  </a:lnTo>
                  <a:lnTo>
                    <a:pt x="1822" y="1074"/>
                  </a:lnTo>
                  <a:lnTo>
                    <a:pt x="1826" y="1063"/>
                  </a:lnTo>
                  <a:lnTo>
                    <a:pt x="1831" y="1051"/>
                  </a:lnTo>
                  <a:lnTo>
                    <a:pt x="1835" y="1040"/>
                  </a:lnTo>
                  <a:lnTo>
                    <a:pt x="1839" y="1028"/>
                  </a:lnTo>
                  <a:lnTo>
                    <a:pt x="1844" y="1016"/>
                  </a:lnTo>
                  <a:lnTo>
                    <a:pt x="1849" y="1005"/>
                  </a:lnTo>
                  <a:lnTo>
                    <a:pt x="1853" y="993"/>
                  </a:lnTo>
                  <a:lnTo>
                    <a:pt x="1857" y="982"/>
                  </a:lnTo>
                  <a:lnTo>
                    <a:pt x="1862" y="971"/>
                  </a:lnTo>
                  <a:lnTo>
                    <a:pt x="1866" y="959"/>
                  </a:lnTo>
                  <a:lnTo>
                    <a:pt x="1870" y="947"/>
                  </a:lnTo>
                  <a:lnTo>
                    <a:pt x="1875" y="935"/>
                  </a:lnTo>
                  <a:lnTo>
                    <a:pt x="1879" y="924"/>
                  </a:lnTo>
                  <a:lnTo>
                    <a:pt x="1883" y="913"/>
                  </a:lnTo>
                  <a:lnTo>
                    <a:pt x="1888" y="901"/>
                  </a:lnTo>
                  <a:lnTo>
                    <a:pt x="1892" y="889"/>
                  </a:lnTo>
                  <a:lnTo>
                    <a:pt x="1896" y="878"/>
                  </a:lnTo>
                  <a:lnTo>
                    <a:pt x="1901" y="866"/>
                  </a:lnTo>
                  <a:lnTo>
                    <a:pt x="1905" y="855"/>
                  </a:lnTo>
                  <a:lnTo>
                    <a:pt x="1909" y="843"/>
                  </a:lnTo>
                  <a:lnTo>
                    <a:pt x="1913" y="832"/>
                  </a:lnTo>
                  <a:lnTo>
                    <a:pt x="1917" y="820"/>
                  </a:lnTo>
                  <a:lnTo>
                    <a:pt x="1921" y="808"/>
                  </a:lnTo>
                  <a:lnTo>
                    <a:pt x="1925" y="797"/>
                  </a:lnTo>
                  <a:lnTo>
                    <a:pt x="1930" y="785"/>
                  </a:lnTo>
                  <a:lnTo>
                    <a:pt x="1934" y="774"/>
                  </a:lnTo>
                  <a:lnTo>
                    <a:pt x="1938" y="762"/>
                  </a:lnTo>
                  <a:lnTo>
                    <a:pt x="1942" y="751"/>
                  </a:lnTo>
                  <a:lnTo>
                    <a:pt x="1946" y="740"/>
                  </a:lnTo>
                  <a:lnTo>
                    <a:pt x="1950" y="728"/>
                  </a:lnTo>
                  <a:lnTo>
                    <a:pt x="1955" y="716"/>
                  </a:lnTo>
                  <a:lnTo>
                    <a:pt x="1958" y="704"/>
                  </a:lnTo>
                  <a:lnTo>
                    <a:pt x="1963" y="693"/>
                  </a:lnTo>
                  <a:lnTo>
                    <a:pt x="1966" y="682"/>
                  </a:lnTo>
                  <a:lnTo>
                    <a:pt x="1970" y="670"/>
                  </a:lnTo>
                  <a:lnTo>
                    <a:pt x="1975" y="659"/>
                  </a:lnTo>
                  <a:lnTo>
                    <a:pt x="1978" y="647"/>
                  </a:lnTo>
                  <a:lnTo>
                    <a:pt x="1982" y="635"/>
                  </a:lnTo>
                  <a:lnTo>
                    <a:pt x="1986" y="624"/>
                  </a:lnTo>
                  <a:lnTo>
                    <a:pt x="1990" y="612"/>
                  </a:lnTo>
                  <a:lnTo>
                    <a:pt x="1994" y="601"/>
                  </a:lnTo>
                  <a:lnTo>
                    <a:pt x="1998" y="589"/>
                  </a:lnTo>
                  <a:lnTo>
                    <a:pt x="2001" y="577"/>
                  </a:lnTo>
                  <a:lnTo>
                    <a:pt x="2005" y="566"/>
                  </a:lnTo>
                  <a:lnTo>
                    <a:pt x="2009" y="554"/>
                  </a:lnTo>
                  <a:lnTo>
                    <a:pt x="2013" y="543"/>
                  </a:lnTo>
                  <a:lnTo>
                    <a:pt x="2017" y="531"/>
                  </a:lnTo>
                  <a:lnTo>
                    <a:pt x="2020" y="520"/>
                  </a:lnTo>
                  <a:lnTo>
                    <a:pt x="2024" y="509"/>
                  </a:lnTo>
                  <a:lnTo>
                    <a:pt x="2028" y="497"/>
                  </a:lnTo>
                  <a:lnTo>
                    <a:pt x="2031" y="485"/>
                  </a:lnTo>
                  <a:lnTo>
                    <a:pt x="2035" y="473"/>
                  </a:lnTo>
                  <a:lnTo>
                    <a:pt x="2038" y="462"/>
                  </a:lnTo>
                  <a:lnTo>
                    <a:pt x="2042" y="451"/>
                  </a:lnTo>
                  <a:lnTo>
                    <a:pt x="2046" y="439"/>
                  </a:lnTo>
                  <a:lnTo>
                    <a:pt x="2049" y="428"/>
                  </a:lnTo>
                  <a:lnTo>
                    <a:pt x="2053" y="416"/>
                  </a:lnTo>
                  <a:lnTo>
                    <a:pt x="2056" y="404"/>
                  </a:lnTo>
                  <a:lnTo>
                    <a:pt x="2059" y="393"/>
                  </a:lnTo>
                  <a:lnTo>
                    <a:pt x="2063" y="381"/>
                  </a:lnTo>
                  <a:lnTo>
                    <a:pt x="2066" y="370"/>
                  </a:lnTo>
                  <a:lnTo>
                    <a:pt x="2069" y="358"/>
                  </a:lnTo>
                  <a:lnTo>
                    <a:pt x="2073" y="347"/>
                  </a:lnTo>
                  <a:lnTo>
                    <a:pt x="2076" y="335"/>
                  </a:lnTo>
                  <a:lnTo>
                    <a:pt x="2079" y="324"/>
                  </a:lnTo>
                  <a:lnTo>
                    <a:pt x="2082" y="312"/>
                  </a:lnTo>
                  <a:lnTo>
                    <a:pt x="2085" y="300"/>
                  </a:lnTo>
                  <a:lnTo>
                    <a:pt x="2089" y="289"/>
                  </a:lnTo>
                  <a:lnTo>
                    <a:pt x="2092" y="277"/>
                  </a:lnTo>
                  <a:lnTo>
                    <a:pt x="2095" y="266"/>
                  </a:lnTo>
                  <a:lnTo>
                    <a:pt x="2098" y="254"/>
                  </a:lnTo>
                  <a:lnTo>
                    <a:pt x="2101" y="242"/>
                  </a:lnTo>
                  <a:lnTo>
                    <a:pt x="2104" y="231"/>
                  </a:lnTo>
                  <a:lnTo>
                    <a:pt x="2107" y="220"/>
                  </a:lnTo>
                  <a:lnTo>
                    <a:pt x="2110" y="208"/>
                  </a:lnTo>
                  <a:lnTo>
                    <a:pt x="2112" y="197"/>
                  </a:lnTo>
                  <a:lnTo>
                    <a:pt x="2115" y="185"/>
                  </a:lnTo>
                  <a:lnTo>
                    <a:pt x="2118" y="173"/>
                  </a:lnTo>
                  <a:lnTo>
                    <a:pt x="2121" y="162"/>
                  </a:lnTo>
                  <a:lnTo>
                    <a:pt x="2123" y="150"/>
                  </a:lnTo>
                  <a:lnTo>
                    <a:pt x="2126" y="139"/>
                  </a:lnTo>
                  <a:lnTo>
                    <a:pt x="2129" y="127"/>
                  </a:lnTo>
                  <a:lnTo>
                    <a:pt x="2131" y="116"/>
                  </a:lnTo>
                  <a:lnTo>
                    <a:pt x="2134" y="104"/>
                  </a:lnTo>
                  <a:lnTo>
                    <a:pt x="2136" y="93"/>
                  </a:lnTo>
                  <a:lnTo>
                    <a:pt x="2139" y="81"/>
                  </a:lnTo>
                  <a:lnTo>
                    <a:pt x="2141" y="69"/>
                  </a:lnTo>
                  <a:lnTo>
                    <a:pt x="2143" y="58"/>
                  </a:lnTo>
                  <a:lnTo>
                    <a:pt x="2146" y="46"/>
                  </a:lnTo>
                  <a:lnTo>
                    <a:pt x="2148" y="35"/>
                  </a:lnTo>
                  <a:lnTo>
                    <a:pt x="2150" y="23"/>
                  </a:lnTo>
                  <a:lnTo>
                    <a:pt x="2152" y="12"/>
                  </a:lnTo>
                  <a:lnTo>
                    <a:pt x="2154" y="0"/>
                  </a:lnTo>
                  <a:lnTo>
                    <a:pt x="3032" y="0"/>
                  </a:lnTo>
                  <a:lnTo>
                    <a:pt x="3032" y="12"/>
                  </a:lnTo>
                  <a:lnTo>
                    <a:pt x="3032" y="23"/>
                  </a:lnTo>
                  <a:lnTo>
                    <a:pt x="3032" y="35"/>
                  </a:lnTo>
                  <a:lnTo>
                    <a:pt x="3032" y="46"/>
                  </a:lnTo>
                  <a:lnTo>
                    <a:pt x="3032" y="58"/>
                  </a:lnTo>
                  <a:lnTo>
                    <a:pt x="3032" y="69"/>
                  </a:lnTo>
                  <a:lnTo>
                    <a:pt x="3032" y="81"/>
                  </a:lnTo>
                  <a:lnTo>
                    <a:pt x="3032" y="93"/>
                  </a:lnTo>
                  <a:lnTo>
                    <a:pt x="3032" y="104"/>
                  </a:lnTo>
                  <a:lnTo>
                    <a:pt x="3032" y="116"/>
                  </a:lnTo>
                  <a:lnTo>
                    <a:pt x="3032" y="127"/>
                  </a:lnTo>
                  <a:lnTo>
                    <a:pt x="3032" y="139"/>
                  </a:lnTo>
                  <a:lnTo>
                    <a:pt x="3032" y="150"/>
                  </a:lnTo>
                  <a:lnTo>
                    <a:pt x="3032" y="162"/>
                  </a:lnTo>
                  <a:lnTo>
                    <a:pt x="3032" y="173"/>
                  </a:lnTo>
                  <a:lnTo>
                    <a:pt x="3032" y="185"/>
                  </a:lnTo>
                  <a:lnTo>
                    <a:pt x="3032" y="197"/>
                  </a:lnTo>
                  <a:lnTo>
                    <a:pt x="3032" y="208"/>
                  </a:lnTo>
                  <a:lnTo>
                    <a:pt x="3032" y="220"/>
                  </a:lnTo>
                  <a:lnTo>
                    <a:pt x="3032" y="231"/>
                  </a:lnTo>
                  <a:lnTo>
                    <a:pt x="3032" y="242"/>
                  </a:lnTo>
                  <a:lnTo>
                    <a:pt x="3032" y="254"/>
                  </a:lnTo>
                  <a:lnTo>
                    <a:pt x="3032" y="266"/>
                  </a:lnTo>
                  <a:lnTo>
                    <a:pt x="3032" y="277"/>
                  </a:lnTo>
                  <a:lnTo>
                    <a:pt x="3032" y="289"/>
                  </a:lnTo>
                  <a:lnTo>
                    <a:pt x="3032" y="300"/>
                  </a:lnTo>
                  <a:lnTo>
                    <a:pt x="3032" y="312"/>
                  </a:lnTo>
                  <a:lnTo>
                    <a:pt x="3032" y="324"/>
                  </a:lnTo>
                  <a:lnTo>
                    <a:pt x="3032" y="335"/>
                  </a:lnTo>
                  <a:lnTo>
                    <a:pt x="3032" y="347"/>
                  </a:lnTo>
                  <a:lnTo>
                    <a:pt x="3032" y="358"/>
                  </a:lnTo>
                  <a:lnTo>
                    <a:pt x="3032" y="370"/>
                  </a:lnTo>
                  <a:lnTo>
                    <a:pt x="3032" y="381"/>
                  </a:lnTo>
                  <a:lnTo>
                    <a:pt x="3032" y="393"/>
                  </a:lnTo>
                  <a:lnTo>
                    <a:pt x="3032" y="404"/>
                  </a:lnTo>
                  <a:lnTo>
                    <a:pt x="3032" y="416"/>
                  </a:lnTo>
                  <a:lnTo>
                    <a:pt x="3032" y="428"/>
                  </a:lnTo>
                  <a:lnTo>
                    <a:pt x="3032" y="439"/>
                  </a:lnTo>
                  <a:lnTo>
                    <a:pt x="3032" y="451"/>
                  </a:lnTo>
                  <a:lnTo>
                    <a:pt x="3032" y="462"/>
                  </a:lnTo>
                  <a:lnTo>
                    <a:pt x="3032" y="473"/>
                  </a:lnTo>
                  <a:lnTo>
                    <a:pt x="3032" y="485"/>
                  </a:lnTo>
                  <a:lnTo>
                    <a:pt x="3032" y="497"/>
                  </a:lnTo>
                  <a:lnTo>
                    <a:pt x="3032" y="509"/>
                  </a:lnTo>
                  <a:lnTo>
                    <a:pt x="3032" y="520"/>
                  </a:lnTo>
                  <a:lnTo>
                    <a:pt x="3032" y="531"/>
                  </a:lnTo>
                  <a:lnTo>
                    <a:pt x="3032" y="543"/>
                  </a:lnTo>
                  <a:lnTo>
                    <a:pt x="3032" y="554"/>
                  </a:lnTo>
                  <a:lnTo>
                    <a:pt x="3032" y="566"/>
                  </a:lnTo>
                  <a:lnTo>
                    <a:pt x="3032" y="577"/>
                  </a:lnTo>
                  <a:lnTo>
                    <a:pt x="3032" y="589"/>
                  </a:lnTo>
                  <a:lnTo>
                    <a:pt x="3032" y="601"/>
                  </a:lnTo>
                  <a:lnTo>
                    <a:pt x="3032" y="612"/>
                  </a:lnTo>
                  <a:lnTo>
                    <a:pt x="3032" y="624"/>
                  </a:lnTo>
                  <a:lnTo>
                    <a:pt x="3032" y="635"/>
                  </a:lnTo>
                  <a:lnTo>
                    <a:pt x="3032" y="647"/>
                  </a:lnTo>
                  <a:lnTo>
                    <a:pt x="3032" y="659"/>
                  </a:lnTo>
                  <a:lnTo>
                    <a:pt x="3032" y="670"/>
                  </a:lnTo>
                  <a:lnTo>
                    <a:pt x="3032" y="682"/>
                  </a:lnTo>
                  <a:lnTo>
                    <a:pt x="3032" y="693"/>
                  </a:lnTo>
                  <a:lnTo>
                    <a:pt x="3032" y="704"/>
                  </a:lnTo>
                  <a:lnTo>
                    <a:pt x="3032" y="716"/>
                  </a:lnTo>
                  <a:lnTo>
                    <a:pt x="3032" y="728"/>
                  </a:lnTo>
                  <a:lnTo>
                    <a:pt x="3032" y="740"/>
                  </a:lnTo>
                  <a:lnTo>
                    <a:pt x="3032" y="751"/>
                  </a:lnTo>
                  <a:lnTo>
                    <a:pt x="3032" y="762"/>
                  </a:lnTo>
                  <a:lnTo>
                    <a:pt x="3032" y="774"/>
                  </a:lnTo>
                  <a:lnTo>
                    <a:pt x="3032" y="785"/>
                  </a:lnTo>
                  <a:lnTo>
                    <a:pt x="3032" y="797"/>
                  </a:lnTo>
                  <a:lnTo>
                    <a:pt x="3032" y="808"/>
                  </a:lnTo>
                  <a:lnTo>
                    <a:pt x="3032" y="820"/>
                  </a:lnTo>
                  <a:lnTo>
                    <a:pt x="3032" y="832"/>
                  </a:lnTo>
                  <a:lnTo>
                    <a:pt x="3032" y="843"/>
                  </a:lnTo>
                  <a:lnTo>
                    <a:pt x="3032" y="855"/>
                  </a:lnTo>
                  <a:lnTo>
                    <a:pt x="3032" y="866"/>
                  </a:lnTo>
                  <a:lnTo>
                    <a:pt x="3032" y="878"/>
                  </a:lnTo>
                  <a:lnTo>
                    <a:pt x="3032" y="889"/>
                  </a:lnTo>
                  <a:lnTo>
                    <a:pt x="3032" y="901"/>
                  </a:lnTo>
                  <a:lnTo>
                    <a:pt x="3032" y="913"/>
                  </a:lnTo>
                  <a:lnTo>
                    <a:pt x="3032" y="924"/>
                  </a:lnTo>
                  <a:lnTo>
                    <a:pt x="3032" y="935"/>
                  </a:lnTo>
                  <a:lnTo>
                    <a:pt x="3032" y="947"/>
                  </a:lnTo>
                  <a:lnTo>
                    <a:pt x="3032" y="959"/>
                  </a:lnTo>
                  <a:lnTo>
                    <a:pt x="3032" y="971"/>
                  </a:lnTo>
                  <a:lnTo>
                    <a:pt x="3032" y="982"/>
                  </a:lnTo>
                  <a:lnTo>
                    <a:pt x="3032" y="993"/>
                  </a:lnTo>
                  <a:lnTo>
                    <a:pt x="3032" y="1005"/>
                  </a:lnTo>
                  <a:lnTo>
                    <a:pt x="3032" y="1016"/>
                  </a:lnTo>
                  <a:lnTo>
                    <a:pt x="3032" y="1028"/>
                  </a:lnTo>
                  <a:lnTo>
                    <a:pt x="3032" y="1040"/>
                  </a:lnTo>
                  <a:lnTo>
                    <a:pt x="3032" y="1051"/>
                  </a:lnTo>
                  <a:lnTo>
                    <a:pt x="3032" y="1063"/>
                  </a:lnTo>
                  <a:lnTo>
                    <a:pt x="3032" y="1074"/>
                  </a:lnTo>
                  <a:lnTo>
                    <a:pt x="3032" y="1086"/>
                  </a:lnTo>
                  <a:lnTo>
                    <a:pt x="3032" y="1097"/>
                  </a:lnTo>
                  <a:lnTo>
                    <a:pt x="3032" y="1108"/>
                  </a:lnTo>
                  <a:lnTo>
                    <a:pt x="3032" y="1120"/>
                  </a:lnTo>
                  <a:lnTo>
                    <a:pt x="3032" y="1132"/>
                  </a:lnTo>
                  <a:lnTo>
                    <a:pt x="3032" y="1144"/>
                  </a:lnTo>
                  <a:lnTo>
                    <a:pt x="3032" y="1155"/>
                  </a:lnTo>
                  <a:lnTo>
                    <a:pt x="3032" y="1166"/>
                  </a:lnTo>
                  <a:lnTo>
                    <a:pt x="3032" y="1178"/>
                  </a:lnTo>
                  <a:lnTo>
                    <a:pt x="3032" y="1190"/>
                  </a:lnTo>
                  <a:lnTo>
                    <a:pt x="3032" y="1201"/>
                  </a:lnTo>
                  <a:lnTo>
                    <a:pt x="3032" y="1213"/>
                  </a:lnTo>
                  <a:lnTo>
                    <a:pt x="3032" y="1224"/>
                  </a:lnTo>
                  <a:lnTo>
                    <a:pt x="3032" y="1236"/>
                  </a:lnTo>
                  <a:lnTo>
                    <a:pt x="3032" y="1247"/>
                  </a:lnTo>
                  <a:lnTo>
                    <a:pt x="3032" y="1259"/>
                  </a:lnTo>
                  <a:lnTo>
                    <a:pt x="3032" y="1271"/>
                  </a:lnTo>
                  <a:lnTo>
                    <a:pt x="3032" y="1282"/>
                  </a:lnTo>
                  <a:lnTo>
                    <a:pt x="3032" y="1294"/>
                  </a:lnTo>
                  <a:lnTo>
                    <a:pt x="3032" y="1305"/>
                  </a:lnTo>
                  <a:lnTo>
                    <a:pt x="3032" y="1317"/>
                  </a:lnTo>
                  <a:lnTo>
                    <a:pt x="3032" y="1328"/>
                  </a:lnTo>
                  <a:lnTo>
                    <a:pt x="3032" y="1339"/>
                  </a:lnTo>
                  <a:lnTo>
                    <a:pt x="3032" y="1351"/>
                  </a:lnTo>
                  <a:lnTo>
                    <a:pt x="3032" y="1363"/>
                  </a:lnTo>
                  <a:lnTo>
                    <a:pt x="3032" y="1375"/>
                  </a:lnTo>
                  <a:lnTo>
                    <a:pt x="3032" y="1386"/>
                  </a:lnTo>
                  <a:lnTo>
                    <a:pt x="3032" y="1397"/>
                  </a:lnTo>
                  <a:lnTo>
                    <a:pt x="3032" y="1409"/>
                  </a:lnTo>
                  <a:lnTo>
                    <a:pt x="3032" y="1420"/>
                  </a:lnTo>
                  <a:lnTo>
                    <a:pt x="3032" y="1432"/>
                  </a:lnTo>
                  <a:lnTo>
                    <a:pt x="3032" y="1444"/>
                  </a:lnTo>
                  <a:lnTo>
                    <a:pt x="3032" y="1455"/>
                  </a:lnTo>
                  <a:lnTo>
                    <a:pt x="3032" y="1467"/>
                  </a:lnTo>
                  <a:lnTo>
                    <a:pt x="3032" y="1478"/>
                  </a:lnTo>
                  <a:lnTo>
                    <a:pt x="3032" y="1490"/>
                  </a:lnTo>
                  <a:lnTo>
                    <a:pt x="3032" y="1502"/>
                  </a:lnTo>
                  <a:lnTo>
                    <a:pt x="3032" y="1513"/>
                  </a:lnTo>
                  <a:lnTo>
                    <a:pt x="3032" y="1525"/>
                  </a:lnTo>
                  <a:lnTo>
                    <a:pt x="3032" y="1536"/>
                  </a:lnTo>
                  <a:lnTo>
                    <a:pt x="3032" y="1548"/>
                  </a:lnTo>
                  <a:lnTo>
                    <a:pt x="3032" y="1559"/>
                  </a:lnTo>
                  <a:lnTo>
                    <a:pt x="3032" y="1570"/>
                  </a:lnTo>
                  <a:lnTo>
                    <a:pt x="3032" y="1582"/>
                  </a:lnTo>
                  <a:lnTo>
                    <a:pt x="3032" y="1594"/>
                  </a:lnTo>
                  <a:lnTo>
                    <a:pt x="3032" y="1606"/>
                  </a:lnTo>
                  <a:lnTo>
                    <a:pt x="3032" y="1617"/>
                  </a:lnTo>
                  <a:lnTo>
                    <a:pt x="3032" y="1628"/>
                  </a:lnTo>
                  <a:lnTo>
                    <a:pt x="3032" y="1640"/>
                  </a:lnTo>
                  <a:lnTo>
                    <a:pt x="3032" y="1651"/>
                  </a:lnTo>
                  <a:lnTo>
                    <a:pt x="3032" y="1663"/>
                  </a:lnTo>
                  <a:lnTo>
                    <a:pt x="3032" y="1675"/>
                  </a:lnTo>
                  <a:lnTo>
                    <a:pt x="3032" y="1686"/>
                  </a:lnTo>
                  <a:lnTo>
                    <a:pt x="3032" y="1698"/>
                  </a:lnTo>
                  <a:lnTo>
                    <a:pt x="3032" y="1709"/>
                  </a:lnTo>
                  <a:lnTo>
                    <a:pt x="3032" y="1721"/>
                  </a:lnTo>
                  <a:lnTo>
                    <a:pt x="3032" y="1732"/>
                  </a:lnTo>
                  <a:lnTo>
                    <a:pt x="3032" y="1744"/>
                  </a:lnTo>
                  <a:lnTo>
                    <a:pt x="3032" y="1755"/>
                  </a:lnTo>
                  <a:lnTo>
                    <a:pt x="3032" y="1767"/>
                  </a:lnTo>
                  <a:lnTo>
                    <a:pt x="3032" y="1779"/>
                  </a:lnTo>
                  <a:lnTo>
                    <a:pt x="3032" y="1790"/>
                  </a:lnTo>
                  <a:lnTo>
                    <a:pt x="3032" y="1802"/>
                  </a:lnTo>
                  <a:lnTo>
                    <a:pt x="3032" y="1813"/>
                  </a:lnTo>
                  <a:lnTo>
                    <a:pt x="3032" y="1825"/>
                  </a:lnTo>
                  <a:lnTo>
                    <a:pt x="3032" y="1837"/>
                  </a:lnTo>
                  <a:lnTo>
                    <a:pt x="3032" y="1848"/>
                  </a:lnTo>
                  <a:lnTo>
                    <a:pt x="3032" y="1859"/>
                  </a:lnTo>
                  <a:lnTo>
                    <a:pt x="3032" y="1871"/>
                  </a:lnTo>
                  <a:lnTo>
                    <a:pt x="3032" y="1882"/>
                  </a:lnTo>
                  <a:lnTo>
                    <a:pt x="3032" y="1894"/>
                  </a:lnTo>
                  <a:lnTo>
                    <a:pt x="3032" y="1906"/>
                  </a:lnTo>
                  <a:lnTo>
                    <a:pt x="3032" y="1917"/>
                  </a:lnTo>
                  <a:lnTo>
                    <a:pt x="3032" y="1929"/>
                  </a:lnTo>
                  <a:lnTo>
                    <a:pt x="3032" y="1940"/>
                  </a:lnTo>
                  <a:lnTo>
                    <a:pt x="3032" y="1952"/>
                  </a:lnTo>
                  <a:lnTo>
                    <a:pt x="3032" y="1963"/>
                  </a:lnTo>
                  <a:lnTo>
                    <a:pt x="3032" y="1975"/>
                  </a:lnTo>
                  <a:lnTo>
                    <a:pt x="3032" y="1986"/>
                  </a:lnTo>
                  <a:lnTo>
                    <a:pt x="3032" y="1998"/>
                  </a:lnTo>
                  <a:lnTo>
                    <a:pt x="3032" y="2010"/>
                  </a:lnTo>
                  <a:lnTo>
                    <a:pt x="3032" y="2021"/>
                  </a:lnTo>
                  <a:lnTo>
                    <a:pt x="3032" y="2033"/>
                  </a:lnTo>
                  <a:lnTo>
                    <a:pt x="3032" y="2044"/>
                  </a:lnTo>
                  <a:lnTo>
                    <a:pt x="3032" y="2056"/>
                  </a:lnTo>
                  <a:lnTo>
                    <a:pt x="3032" y="2067"/>
                  </a:lnTo>
                  <a:lnTo>
                    <a:pt x="3032" y="2079"/>
                  </a:lnTo>
                  <a:lnTo>
                    <a:pt x="3032" y="2090"/>
                  </a:lnTo>
                  <a:lnTo>
                    <a:pt x="3032" y="2102"/>
                  </a:lnTo>
                  <a:lnTo>
                    <a:pt x="3032" y="2113"/>
                  </a:lnTo>
                  <a:lnTo>
                    <a:pt x="3032" y="2125"/>
                  </a:lnTo>
                  <a:lnTo>
                    <a:pt x="3032" y="2137"/>
                  </a:lnTo>
                  <a:lnTo>
                    <a:pt x="3032" y="2148"/>
                  </a:lnTo>
                  <a:lnTo>
                    <a:pt x="3032" y="2160"/>
                  </a:lnTo>
                  <a:lnTo>
                    <a:pt x="3032" y="2171"/>
                  </a:lnTo>
                  <a:lnTo>
                    <a:pt x="3032" y="2183"/>
                  </a:lnTo>
                  <a:lnTo>
                    <a:pt x="3032" y="2194"/>
                  </a:lnTo>
                  <a:lnTo>
                    <a:pt x="3032" y="2206"/>
                  </a:lnTo>
                  <a:lnTo>
                    <a:pt x="3032" y="2217"/>
                  </a:lnTo>
                  <a:lnTo>
                    <a:pt x="3032" y="2229"/>
                  </a:lnTo>
                  <a:lnTo>
                    <a:pt x="3032" y="2241"/>
                  </a:lnTo>
                  <a:lnTo>
                    <a:pt x="3032" y="2252"/>
                  </a:lnTo>
                  <a:lnTo>
                    <a:pt x="3032" y="2263"/>
                  </a:lnTo>
                  <a:lnTo>
                    <a:pt x="3032" y="2275"/>
                  </a:lnTo>
                  <a:lnTo>
                    <a:pt x="3032" y="2286"/>
                  </a:lnTo>
                  <a:lnTo>
                    <a:pt x="3032" y="2298"/>
                  </a:lnTo>
                  <a:lnTo>
                    <a:pt x="3032" y="2310"/>
                  </a:lnTo>
                  <a:lnTo>
                    <a:pt x="3032" y="2321"/>
                  </a:lnTo>
                  <a:lnTo>
                    <a:pt x="3032" y="2333"/>
                  </a:lnTo>
                  <a:lnTo>
                    <a:pt x="3032" y="2344"/>
                  </a:lnTo>
                  <a:lnTo>
                    <a:pt x="3032" y="2356"/>
                  </a:lnTo>
                  <a:lnTo>
                    <a:pt x="3032" y="2368"/>
                  </a:lnTo>
                  <a:lnTo>
                    <a:pt x="3032" y="2379"/>
                  </a:lnTo>
                  <a:lnTo>
                    <a:pt x="3032" y="2391"/>
                  </a:lnTo>
                  <a:lnTo>
                    <a:pt x="3032" y="2402"/>
                  </a:lnTo>
                  <a:lnTo>
                    <a:pt x="3032" y="2414"/>
                  </a:lnTo>
                  <a:lnTo>
                    <a:pt x="3032" y="2425"/>
                  </a:lnTo>
                  <a:lnTo>
                    <a:pt x="3032" y="2437"/>
                  </a:lnTo>
                  <a:lnTo>
                    <a:pt x="3032" y="2448"/>
                  </a:lnTo>
                  <a:lnTo>
                    <a:pt x="3032" y="2460"/>
                  </a:lnTo>
                  <a:lnTo>
                    <a:pt x="3032" y="2472"/>
                  </a:lnTo>
                  <a:lnTo>
                    <a:pt x="3032" y="2483"/>
                  </a:lnTo>
                  <a:lnTo>
                    <a:pt x="3032" y="2494"/>
                  </a:lnTo>
                  <a:lnTo>
                    <a:pt x="3032" y="2506"/>
                  </a:lnTo>
                  <a:lnTo>
                    <a:pt x="3032" y="2517"/>
                  </a:lnTo>
                  <a:lnTo>
                    <a:pt x="3032" y="2529"/>
                  </a:lnTo>
                  <a:lnTo>
                    <a:pt x="3032" y="2541"/>
                  </a:lnTo>
                  <a:lnTo>
                    <a:pt x="3032" y="2552"/>
                  </a:lnTo>
                  <a:lnTo>
                    <a:pt x="3032" y="2564"/>
                  </a:lnTo>
                  <a:lnTo>
                    <a:pt x="3032" y="2575"/>
                  </a:lnTo>
                  <a:lnTo>
                    <a:pt x="3032" y="2587"/>
                  </a:lnTo>
                  <a:lnTo>
                    <a:pt x="3032" y="2598"/>
                  </a:lnTo>
                  <a:lnTo>
                    <a:pt x="3032" y="2610"/>
                  </a:lnTo>
                  <a:lnTo>
                    <a:pt x="3032" y="2622"/>
                  </a:lnTo>
                  <a:lnTo>
                    <a:pt x="3032" y="2633"/>
                  </a:lnTo>
                  <a:lnTo>
                    <a:pt x="3032" y="2645"/>
                  </a:lnTo>
                  <a:lnTo>
                    <a:pt x="3032" y="2656"/>
                  </a:lnTo>
                  <a:lnTo>
                    <a:pt x="3032" y="2668"/>
                  </a:lnTo>
                  <a:lnTo>
                    <a:pt x="3032" y="2680"/>
                  </a:lnTo>
                  <a:lnTo>
                    <a:pt x="3032" y="2691"/>
                  </a:lnTo>
                  <a:lnTo>
                    <a:pt x="3032" y="2703"/>
                  </a:lnTo>
                  <a:lnTo>
                    <a:pt x="3032" y="2714"/>
                  </a:lnTo>
                  <a:lnTo>
                    <a:pt x="3032" y="2725"/>
                  </a:lnTo>
                  <a:lnTo>
                    <a:pt x="3032" y="2737"/>
                  </a:lnTo>
                  <a:lnTo>
                    <a:pt x="3032" y="2748"/>
                  </a:lnTo>
                  <a:lnTo>
                    <a:pt x="3032" y="2760"/>
                  </a:lnTo>
                  <a:lnTo>
                    <a:pt x="3032" y="2772"/>
                  </a:lnTo>
                  <a:lnTo>
                    <a:pt x="3032" y="2783"/>
                  </a:lnTo>
                  <a:lnTo>
                    <a:pt x="3032" y="2795"/>
                  </a:lnTo>
                  <a:lnTo>
                    <a:pt x="3032" y="2806"/>
                  </a:lnTo>
                  <a:lnTo>
                    <a:pt x="3032" y="2818"/>
                  </a:lnTo>
                  <a:lnTo>
                    <a:pt x="3032" y="2829"/>
                  </a:lnTo>
                  <a:lnTo>
                    <a:pt x="3032" y="2841"/>
                  </a:lnTo>
                  <a:lnTo>
                    <a:pt x="3032" y="2853"/>
                  </a:lnTo>
                  <a:lnTo>
                    <a:pt x="3032" y="2864"/>
                  </a:lnTo>
                  <a:lnTo>
                    <a:pt x="3032" y="2876"/>
                  </a:lnTo>
                  <a:lnTo>
                    <a:pt x="3032" y="2887"/>
                  </a:lnTo>
                  <a:lnTo>
                    <a:pt x="3032" y="2899"/>
                  </a:lnTo>
                  <a:lnTo>
                    <a:pt x="3032" y="2910"/>
                  </a:lnTo>
                  <a:lnTo>
                    <a:pt x="3032" y="2922"/>
                  </a:lnTo>
                  <a:lnTo>
                    <a:pt x="3032" y="2933"/>
                  </a:lnTo>
                  <a:lnTo>
                    <a:pt x="3032" y="2945"/>
                  </a:lnTo>
                  <a:lnTo>
                    <a:pt x="3032" y="2956"/>
                  </a:lnTo>
                  <a:lnTo>
                    <a:pt x="3032" y="2968"/>
                  </a:lnTo>
                  <a:lnTo>
                    <a:pt x="3032" y="2979"/>
                  </a:lnTo>
                  <a:lnTo>
                    <a:pt x="3032" y="2991"/>
                  </a:lnTo>
                  <a:lnTo>
                    <a:pt x="3032" y="3003"/>
                  </a:lnTo>
                  <a:lnTo>
                    <a:pt x="3032" y="3014"/>
                  </a:lnTo>
                  <a:lnTo>
                    <a:pt x="3032" y="3026"/>
                  </a:lnTo>
                  <a:lnTo>
                    <a:pt x="3032" y="3037"/>
                  </a:lnTo>
                  <a:lnTo>
                    <a:pt x="3032" y="3049"/>
                  </a:lnTo>
                  <a:lnTo>
                    <a:pt x="3032" y="3060"/>
                  </a:lnTo>
                  <a:lnTo>
                    <a:pt x="3032" y="3072"/>
                  </a:lnTo>
                  <a:lnTo>
                    <a:pt x="3032" y="3084"/>
                  </a:lnTo>
                  <a:lnTo>
                    <a:pt x="3032" y="3095"/>
                  </a:lnTo>
                  <a:lnTo>
                    <a:pt x="3032" y="3107"/>
                  </a:lnTo>
                  <a:lnTo>
                    <a:pt x="3032" y="3118"/>
                  </a:lnTo>
                  <a:lnTo>
                    <a:pt x="3032" y="3129"/>
                  </a:lnTo>
                  <a:lnTo>
                    <a:pt x="3032" y="3141"/>
                  </a:lnTo>
                  <a:lnTo>
                    <a:pt x="3032" y="3153"/>
                  </a:lnTo>
                  <a:lnTo>
                    <a:pt x="3032" y="3164"/>
                  </a:lnTo>
                  <a:lnTo>
                    <a:pt x="3032" y="3176"/>
                  </a:lnTo>
                  <a:lnTo>
                    <a:pt x="3032" y="3187"/>
                  </a:lnTo>
                  <a:lnTo>
                    <a:pt x="3032" y="3199"/>
                  </a:lnTo>
                  <a:lnTo>
                    <a:pt x="3032" y="3211"/>
                  </a:lnTo>
                  <a:lnTo>
                    <a:pt x="3032" y="3222"/>
                  </a:lnTo>
                  <a:lnTo>
                    <a:pt x="3032" y="3234"/>
                  </a:lnTo>
                  <a:lnTo>
                    <a:pt x="3032" y="3245"/>
                  </a:lnTo>
                  <a:lnTo>
                    <a:pt x="3032" y="3257"/>
                  </a:lnTo>
                  <a:lnTo>
                    <a:pt x="3032" y="3268"/>
                  </a:lnTo>
                  <a:lnTo>
                    <a:pt x="3032" y="3280"/>
                  </a:lnTo>
                  <a:lnTo>
                    <a:pt x="3032" y="3291"/>
                  </a:lnTo>
                  <a:lnTo>
                    <a:pt x="3032" y="3303"/>
                  </a:lnTo>
                  <a:lnTo>
                    <a:pt x="3032" y="3315"/>
                  </a:lnTo>
                  <a:lnTo>
                    <a:pt x="3032" y="3326"/>
                  </a:lnTo>
                  <a:lnTo>
                    <a:pt x="3032" y="3338"/>
                  </a:lnTo>
                  <a:lnTo>
                    <a:pt x="3032" y="3349"/>
                  </a:lnTo>
                  <a:lnTo>
                    <a:pt x="3032" y="3360"/>
                  </a:lnTo>
                  <a:lnTo>
                    <a:pt x="3032" y="3372"/>
                  </a:lnTo>
                  <a:lnTo>
                    <a:pt x="3032" y="3384"/>
                  </a:lnTo>
                  <a:lnTo>
                    <a:pt x="3032" y="3395"/>
                  </a:lnTo>
                  <a:lnTo>
                    <a:pt x="3032" y="3407"/>
                  </a:lnTo>
                  <a:lnTo>
                    <a:pt x="3032" y="3418"/>
                  </a:lnTo>
                  <a:lnTo>
                    <a:pt x="3032" y="3430"/>
                  </a:lnTo>
                  <a:lnTo>
                    <a:pt x="3032" y="3441"/>
                  </a:lnTo>
                  <a:lnTo>
                    <a:pt x="3032" y="3453"/>
                  </a:lnTo>
                  <a:lnTo>
                    <a:pt x="3032" y="3464"/>
                  </a:lnTo>
                  <a:lnTo>
                    <a:pt x="0" y="3464"/>
                  </a:lnTo>
                  <a:close/>
                </a:path>
              </a:pathLst>
            </a:custGeom>
            <a:noFill/>
            <a:ln w="1588" cap="rnd">
              <a:solidFill>
                <a:srgbClr val="FDF3E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11" name="Line 743">
              <a:extLst>
                <a:ext uri="{FF2B5EF4-FFF2-40B4-BE49-F238E27FC236}">
                  <a16:creationId xmlns:a16="http://schemas.microsoft.com/office/drawing/2014/main" xmlns="" id="{86B6D9E5-335C-4612-8499-0B460C83F5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19276" y="482601"/>
              <a:ext cx="0" cy="549910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12" name="Line 744">
              <a:extLst>
                <a:ext uri="{FF2B5EF4-FFF2-40B4-BE49-F238E27FC236}">
                  <a16:creationId xmlns:a16="http://schemas.microsoft.com/office/drawing/2014/main" xmlns="" id="{DE4AB896-24A9-427D-A030-B7845A22BA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276" y="482601"/>
              <a:ext cx="5505450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13" name="Line 745">
              <a:extLst>
                <a:ext uri="{FF2B5EF4-FFF2-40B4-BE49-F238E27FC236}">
                  <a16:creationId xmlns:a16="http://schemas.microsoft.com/office/drawing/2014/main" xmlns="" id="{FEA19CE6-E64D-401A-BCFC-F1327314E3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24726" y="482601"/>
              <a:ext cx="0" cy="549910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14" name="Line 746">
              <a:extLst>
                <a:ext uri="{FF2B5EF4-FFF2-40B4-BE49-F238E27FC236}">
                  <a16:creationId xmlns:a16="http://schemas.microsoft.com/office/drawing/2014/main" xmlns="" id="{A53179D1-48F2-4742-B5AD-79A2E312D1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19276" y="5981701"/>
              <a:ext cx="5505450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15" name="Line 747">
              <a:extLst>
                <a:ext uri="{FF2B5EF4-FFF2-40B4-BE49-F238E27FC236}">
                  <a16:creationId xmlns:a16="http://schemas.microsoft.com/office/drawing/2014/main" xmlns="" id="{18ECAEAC-3E6D-4D42-8088-1EB7EF1721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276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16" name="Line 748">
              <a:extLst>
                <a:ext uri="{FF2B5EF4-FFF2-40B4-BE49-F238E27FC236}">
                  <a16:creationId xmlns:a16="http://schemas.microsoft.com/office/drawing/2014/main" xmlns="" id="{81129311-61B2-47CD-A98F-9DD9F3B1AA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5639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17" name="Line 749">
              <a:extLst>
                <a:ext uri="{FF2B5EF4-FFF2-40B4-BE49-F238E27FC236}">
                  <a16:creationId xmlns:a16="http://schemas.microsoft.com/office/drawing/2014/main" xmlns="" id="{7832989B-A27C-4362-83A5-1B20CA1D03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2001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18" name="Line 750">
              <a:extLst>
                <a:ext uri="{FF2B5EF4-FFF2-40B4-BE49-F238E27FC236}">
                  <a16:creationId xmlns:a16="http://schemas.microsoft.com/office/drawing/2014/main" xmlns="" id="{5D4CF6FD-AEEB-4C1B-9D08-00A302A668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48364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19" name="Line 751">
              <a:extLst>
                <a:ext uri="{FF2B5EF4-FFF2-40B4-BE49-F238E27FC236}">
                  <a16:creationId xmlns:a16="http://schemas.microsoft.com/office/drawing/2014/main" xmlns="" id="{CA6E8C0A-E25C-4FCC-AE71-1AB21D1C2C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24726" y="482601"/>
              <a:ext cx="0" cy="79375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20" name="Line 752">
              <a:extLst>
                <a:ext uri="{FF2B5EF4-FFF2-40B4-BE49-F238E27FC236}">
                  <a16:creationId xmlns:a16="http://schemas.microsoft.com/office/drawing/2014/main" xmlns="" id="{0ED8CCD5-B2C1-440C-9399-8A72DC16B9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19276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21" name="Line 753">
              <a:extLst>
                <a:ext uri="{FF2B5EF4-FFF2-40B4-BE49-F238E27FC236}">
                  <a16:creationId xmlns:a16="http://schemas.microsoft.com/office/drawing/2014/main" xmlns="" id="{082180B5-19DC-4A35-B8BB-886366AB91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95639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22" name="Line 754">
              <a:extLst>
                <a:ext uri="{FF2B5EF4-FFF2-40B4-BE49-F238E27FC236}">
                  <a16:creationId xmlns:a16="http://schemas.microsoft.com/office/drawing/2014/main" xmlns="" id="{0CA3E922-F1CF-43A7-B89C-2639827575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72001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23" name="Line 755">
              <a:extLst>
                <a:ext uri="{FF2B5EF4-FFF2-40B4-BE49-F238E27FC236}">
                  <a16:creationId xmlns:a16="http://schemas.microsoft.com/office/drawing/2014/main" xmlns="" id="{363EF44A-39B0-4B30-B0B4-5D392DECD5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48364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24" name="Line 756">
              <a:extLst>
                <a:ext uri="{FF2B5EF4-FFF2-40B4-BE49-F238E27FC236}">
                  <a16:creationId xmlns:a16="http://schemas.microsoft.com/office/drawing/2014/main" xmlns="" id="{E8F4FB74-700E-4CA1-A99B-DA6E3E890B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24726" y="5903913"/>
              <a:ext cx="0" cy="77788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25" name="Line 757">
              <a:extLst>
                <a:ext uri="{FF2B5EF4-FFF2-40B4-BE49-F238E27FC236}">
                  <a16:creationId xmlns:a16="http://schemas.microsoft.com/office/drawing/2014/main" xmlns="" id="{4AD9DC00-D129-4DCC-B3F8-2D755097C3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59817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26" name="Line 758">
              <a:extLst>
                <a:ext uri="{FF2B5EF4-FFF2-40B4-BE49-F238E27FC236}">
                  <a16:creationId xmlns:a16="http://schemas.microsoft.com/office/drawing/2014/main" xmlns="" id="{31E87354-747F-42CD-846E-73510D6588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506571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27" name="Line 759">
              <a:extLst>
                <a:ext uri="{FF2B5EF4-FFF2-40B4-BE49-F238E27FC236}">
                  <a16:creationId xmlns:a16="http://schemas.microsoft.com/office/drawing/2014/main" xmlns="" id="{04D56317-ADD6-4F5B-824A-2E298B992C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4149726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28" name="Line 760">
              <a:extLst>
                <a:ext uri="{FF2B5EF4-FFF2-40B4-BE49-F238E27FC236}">
                  <a16:creationId xmlns:a16="http://schemas.microsoft.com/office/drawing/2014/main" xmlns="" id="{238ECF12-66E2-4690-BF25-78E4907DF8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323215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29" name="Line 761">
              <a:extLst>
                <a:ext uri="{FF2B5EF4-FFF2-40B4-BE49-F238E27FC236}">
                  <a16:creationId xmlns:a16="http://schemas.microsoft.com/office/drawing/2014/main" xmlns="" id="{8AE84CB3-4DAD-4E64-B3C0-A550BEB300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231616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30" name="Line 762">
              <a:extLst>
                <a:ext uri="{FF2B5EF4-FFF2-40B4-BE49-F238E27FC236}">
                  <a16:creationId xmlns:a16="http://schemas.microsoft.com/office/drawing/2014/main" xmlns="" id="{4620B695-E332-40F2-9F75-90E51768ED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1398588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31" name="Line 763">
              <a:extLst>
                <a:ext uri="{FF2B5EF4-FFF2-40B4-BE49-F238E27FC236}">
                  <a16:creationId xmlns:a16="http://schemas.microsoft.com/office/drawing/2014/main" xmlns="" id="{103A2D0B-7B4B-4D08-8BC8-1BB4BE7902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45351" y="4826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32" name="Line 764">
              <a:extLst>
                <a:ext uri="{FF2B5EF4-FFF2-40B4-BE49-F238E27FC236}">
                  <a16:creationId xmlns:a16="http://schemas.microsoft.com/office/drawing/2014/main" xmlns="" id="{DFB99410-5747-4FD7-ACB4-AA88A648E1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276" y="59817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33" name="Line 765">
              <a:extLst>
                <a:ext uri="{FF2B5EF4-FFF2-40B4-BE49-F238E27FC236}">
                  <a16:creationId xmlns:a16="http://schemas.microsoft.com/office/drawing/2014/main" xmlns="" id="{3028BA92-B4EA-4DF8-A21A-788138E75D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276" y="506571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34" name="Line 766">
              <a:extLst>
                <a:ext uri="{FF2B5EF4-FFF2-40B4-BE49-F238E27FC236}">
                  <a16:creationId xmlns:a16="http://schemas.microsoft.com/office/drawing/2014/main" xmlns="" id="{FB52071A-20E2-49B6-8BAE-A9A9F2B919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276" y="4149726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35" name="Line 767">
              <a:extLst>
                <a:ext uri="{FF2B5EF4-FFF2-40B4-BE49-F238E27FC236}">
                  <a16:creationId xmlns:a16="http://schemas.microsoft.com/office/drawing/2014/main" xmlns="" id="{481DD647-9B75-4C92-8AA2-F10D1E39F9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276" y="323215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36" name="Line 768">
              <a:extLst>
                <a:ext uri="{FF2B5EF4-FFF2-40B4-BE49-F238E27FC236}">
                  <a16:creationId xmlns:a16="http://schemas.microsoft.com/office/drawing/2014/main" xmlns="" id="{8E6C55E6-E51D-41E0-A0D1-0B4F6C0ADB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276" y="2316163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37" name="Line 769">
              <a:extLst>
                <a:ext uri="{FF2B5EF4-FFF2-40B4-BE49-F238E27FC236}">
                  <a16:creationId xmlns:a16="http://schemas.microsoft.com/office/drawing/2014/main" xmlns="" id="{E31864A4-2036-4A72-80B3-DFE8B47974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276" y="1398588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38" name="Line 770">
              <a:extLst>
                <a:ext uri="{FF2B5EF4-FFF2-40B4-BE49-F238E27FC236}">
                  <a16:creationId xmlns:a16="http://schemas.microsoft.com/office/drawing/2014/main" xmlns="" id="{590DEB64-EC6B-4813-845B-0E1F495DB5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276" y="482601"/>
              <a:ext cx="79375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39" name="Rectangle 771">
              <a:extLst>
                <a:ext uri="{FF2B5EF4-FFF2-40B4-BE49-F238E27FC236}">
                  <a16:creationId xmlns:a16="http://schemas.microsoft.com/office/drawing/2014/main" xmlns="" id="{E4436336-4B8E-43C9-9F0B-916CD2799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7039" y="6016626"/>
              <a:ext cx="228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–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40" name="Rectangle 772">
              <a:extLst>
                <a:ext uri="{FF2B5EF4-FFF2-40B4-BE49-F238E27FC236}">
                  <a16:creationId xmlns:a16="http://schemas.microsoft.com/office/drawing/2014/main" xmlns="" id="{28A24FD1-AA7D-4559-AE87-6451E3A7A5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9276" y="6016626"/>
              <a:ext cx="228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41" name="Rectangle 773">
              <a:extLst>
                <a:ext uri="{FF2B5EF4-FFF2-40B4-BE49-F238E27FC236}">
                  <a16:creationId xmlns:a16="http://schemas.microsoft.com/office/drawing/2014/main" xmlns="" id="{51A7F997-9533-4A15-BEEE-AC1C6FEDCD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3401" y="6016626"/>
              <a:ext cx="228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–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42" name="Rectangle 774">
              <a:extLst>
                <a:ext uri="{FF2B5EF4-FFF2-40B4-BE49-F238E27FC236}">
                  <a16:creationId xmlns:a16="http://schemas.microsoft.com/office/drawing/2014/main" xmlns="" id="{C54980F3-F5DD-42A9-B251-B264D3AB8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5639" y="6016626"/>
              <a:ext cx="228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43" name="Rectangle 775">
              <a:extLst>
                <a:ext uri="{FF2B5EF4-FFF2-40B4-BE49-F238E27FC236}">
                  <a16:creationId xmlns:a16="http://schemas.microsoft.com/office/drawing/2014/main" xmlns="" id="{155A194B-F602-4947-923F-FFBBD71BA2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9764" y="6016626"/>
              <a:ext cx="228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–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44" name="Rectangle 776">
              <a:extLst>
                <a:ext uri="{FF2B5EF4-FFF2-40B4-BE49-F238E27FC236}">
                  <a16:creationId xmlns:a16="http://schemas.microsoft.com/office/drawing/2014/main" xmlns="" id="{56C64B8B-6FFE-4871-903B-83BD667E10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1" y="6016626"/>
              <a:ext cx="228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45" name="Rectangle 777">
              <a:extLst>
                <a:ext uri="{FF2B5EF4-FFF2-40B4-BE49-F238E27FC236}">
                  <a16:creationId xmlns:a16="http://schemas.microsoft.com/office/drawing/2014/main" xmlns="" id="{8B05DC1D-C25C-48BC-87AA-697415620F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4539" y="6016626"/>
              <a:ext cx="228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–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46" name="Rectangle 778">
              <a:extLst>
                <a:ext uri="{FF2B5EF4-FFF2-40B4-BE49-F238E27FC236}">
                  <a16:creationId xmlns:a16="http://schemas.microsoft.com/office/drawing/2014/main" xmlns="" id="{694BDAC7-8C25-481F-B5C8-631F4E7A66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8364" y="6016626"/>
              <a:ext cx="228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47" name="Rectangle 779">
              <a:extLst>
                <a:ext uri="{FF2B5EF4-FFF2-40B4-BE49-F238E27FC236}">
                  <a16:creationId xmlns:a16="http://schemas.microsoft.com/office/drawing/2014/main" xmlns="" id="{BCBF7CC1-8854-4209-93FA-C171B73BB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0901" y="6016626"/>
              <a:ext cx="228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–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48" name="Rectangle 780">
              <a:extLst>
                <a:ext uri="{FF2B5EF4-FFF2-40B4-BE49-F238E27FC236}">
                  <a16:creationId xmlns:a16="http://schemas.microsoft.com/office/drawing/2014/main" xmlns="" id="{904E326A-E77A-4958-A69D-D2ED213A7B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4726" y="6016626"/>
              <a:ext cx="228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49" name="Rectangle 781">
              <a:extLst>
                <a:ext uri="{FF2B5EF4-FFF2-40B4-BE49-F238E27FC236}">
                  <a16:creationId xmlns:a16="http://schemas.microsoft.com/office/drawing/2014/main" xmlns="" id="{F1CEDBAC-1277-4AFF-9A0A-9D3ADE61D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951" y="5868988"/>
              <a:ext cx="228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50" name="Rectangle 782">
              <a:extLst>
                <a:ext uri="{FF2B5EF4-FFF2-40B4-BE49-F238E27FC236}">
                  <a16:creationId xmlns:a16="http://schemas.microsoft.com/office/drawing/2014/main" xmlns="" id="{76C9CA70-901F-4C0F-A492-A3CB705B13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8126" y="4953001"/>
              <a:ext cx="352425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50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51" name="Rectangle 783">
              <a:extLst>
                <a:ext uri="{FF2B5EF4-FFF2-40B4-BE49-F238E27FC236}">
                  <a16:creationId xmlns:a16="http://schemas.microsoft.com/office/drawing/2014/main" xmlns="" id="{36C2220E-BEDC-4BE5-BBA6-3FE9408947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3826" y="4035426"/>
              <a:ext cx="482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100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52" name="Rectangle 784">
              <a:extLst>
                <a:ext uri="{FF2B5EF4-FFF2-40B4-BE49-F238E27FC236}">
                  <a16:creationId xmlns:a16="http://schemas.microsoft.com/office/drawing/2014/main" xmlns="" id="{8CB6DA97-B1D9-416B-B528-9CD9017E39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3826" y="3119438"/>
              <a:ext cx="482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150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53" name="Rectangle 785">
              <a:extLst>
                <a:ext uri="{FF2B5EF4-FFF2-40B4-BE49-F238E27FC236}">
                  <a16:creationId xmlns:a16="http://schemas.microsoft.com/office/drawing/2014/main" xmlns="" id="{9C5787D4-E480-4B42-9A49-65CE1A5FE5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3826" y="2201863"/>
              <a:ext cx="482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54" name="Rectangle 786">
              <a:extLst>
                <a:ext uri="{FF2B5EF4-FFF2-40B4-BE49-F238E27FC236}">
                  <a16:creationId xmlns:a16="http://schemas.microsoft.com/office/drawing/2014/main" xmlns="" id="{78D4C3AB-0A13-4058-9284-67F425E336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3826" y="1285876"/>
              <a:ext cx="482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250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55" name="Rectangle 787">
              <a:extLst>
                <a:ext uri="{FF2B5EF4-FFF2-40B4-BE49-F238E27FC236}">
                  <a16:creationId xmlns:a16="http://schemas.microsoft.com/office/drawing/2014/main" xmlns="" id="{BAC5C27C-6E6D-4CD0-A23E-754164F83F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3826" y="369888"/>
              <a:ext cx="482600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300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59" name="Rectangle 791">
              <a:extLst>
                <a:ext uri="{FF2B5EF4-FFF2-40B4-BE49-F238E27FC236}">
                  <a16:creationId xmlns:a16="http://schemas.microsoft.com/office/drawing/2014/main" xmlns="" id="{133B2916-324E-4D00-90E6-0CAE724B60D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27101" y="3281363"/>
              <a:ext cx="31908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60" name="Rectangle 792">
              <a:extLst>
                <a:ext uri="{FF2B5EF4-FFF2-40B4-BE49-F238E27FC236}">
                  <a16:creationId xmlns:a16="http://schemas.microsoft.com/office/drawing/2014/main" xmlns="" id="{9A233FCA-1595-46C3-940F-762F726C551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81076" y="3146426"/>
              <a:ext cx="21272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61" name="Rectangle 793">
              <a:extLst>
                <a:ext uri="{FF2B5EF4-FFF2-40B4-BE49-F238E27FC236}">
                  <a16:creationId xmlns:a16="http://schemas.microsoft.com/office/drawing/2014/main" xmlns="" id="{473C2CFD-8629-4685-88A7-70E4D11C9AE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73139" y="3057526"/>
              <a:ext cx="2286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(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62" name="Rectangle 794">
              <a:extLst>
                <a:ext uri="{FF2B5EF4-FFF2-40B4-BE49-F238E27FC236}">
                  <a16:creationId xmlns:a16="http://schemas.microsoft.com/office/drawing/2014/main" xmlns="" id="{D2EA4627-9EFB-48D7-9760-5397A6F1EC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58851" y="2946401"/>
              <a:ext cx="2540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63" name="Rectangle 795">
              <a:extLst>
                <a:ext uri="{FF2B5EF4-FFF2-40B4-BE49-F238E27FC236}">
                  <a16:creationId xmlns:a16="http://schemas.microsoft.com/office/drawing/2014/main" xmlns="" id="{FD144A51-086B-4F49-B3DE-4643BC553C8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11226" y="2774951"/>
              <a:ext cx="35242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64" name="Rectangle 796">
              <a:extLst>
                <a:ext uri="{FF2B5EF4-FFF2-40B4-BE49-F238E27FC236}">
                  <a16:creationId xmlns:a16="http://schemas.microsoft.com/office/drawing/2014/main" xmlns="" id="{951E29CE-9D55-4E48-B75A-58698E82939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73139" y="2614613"/>
              <a:ext cx="2286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)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65" name="Line 797">
              <a:extLst>
                <a:ext uri="{FF2B5EF4-FFF2-40B4-BE49-F238E27FC236}">
                  <a16:creationId xmlns:a16="http://schemas.microsoft.com/office/drawing/2014/main" xmlns="" id="{A644443F-50A3-429C-8981-E3806068D7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11426" y="5964238"/>
              <a:ext cx="317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66" name="Line 798">
              <a:extLst>
                <a:ext uri="{FF2B5EF4-FFF2-40B4-BE49-F238E27FC236}">
                  <a16:creationId xmlns:a16="http://schemas.microsoft.com/office/drawing/2014/main" xmlns="" id="{DB46D364-7F40-4722-B808-757282817D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43176" y="5945188"/>
              <a:ext cx="285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67" name="Line 799">
              <a:extLst>
                <a:ext uri="{FF2B5EF4-FFF2-40B4-BE49-F238E27FC236}">
                  <a16:creationId xmlns:a16="http://schemas.microsoft.com/office/drawing/2014/main" xmlns="" id="{AC2B77FF-0F2A-4654-9782-F512966914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71751" y="5927726"/>
              <a:ext cx="301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68" name="Line 800">
              <a:extLst>
                <a:ext uri="{FF2B5EF4-FFF2-40B4-BE49-F238E27FC236}">
                  <a16:creationId xmlns:a16="http://schemas.microsoft.com/office/drawing/2014/main" xmlns="" id="{548B65FB-6F5A-4963-8D6B-B9D12A4725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01914" y="5908676"/>
              <a:ext cx="285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69" name="Line 801">
              <a:extLst>
                <a:ext uri="{FF2B5EF4-FFF2-40B4-BE49-F238E27FC236}">
                  <a16:creationId xmlns:a16="http://schemas.microsoft.com/office/drawing/2014/main" xmlns="" id="{F520760C-CFDE-4228-9100-B2B3E84717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30489" y="5891213"/>
              <a:ext cx="285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70" name="Line 802">
              <a:extLst>
                <a:ext uri="{FF2B5EF4-FFF2-40B4-BE49-F238E27FC236}">
                  <a16:creationId xmlns:a16="http://schemas.microsoft.com/office/drawing/2014/main" xmlns="" id="{B5F41E9A-2FD9-4885-960A-47446BD724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59064" y="5872163"/>
              <a:ext cx="285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71" name="Line 803">
              <a:extLst>
                <a:ext uri="{FF2B5EF4-FFF2-40B4-BE49-F238E27FC236}">
                  <a16:creationId xmlns:a16="http://schemas.microsoft.com/office/drawing/2014/main" xmlns="" id="{07B4271F-1B65-467E-B649-1331B2934A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87639" y="5854701"/>
              <a:ext cx="285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72" name="Line 804">
              <a:extLst>
                <a:ext uri="{FF2B5EF4-FFF2-40B4-BE49-F238E27FC236}">
                  <a16:creationId xmlns:a16="http://schemas.microsoft.com/office/drawing/2014/main" xmlns="" id="{9B12A140-33FE-488A-8668-81542D449F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16214" y="5835651"/>
              <a:ext cx="285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73" name="Line 805">
              <a:extLst>
                <a:ext uri="{FF2B5EF4-FFF2-40B4-BE49-F238E27FC236}">
                  <a16:creationId xmlns:a16="http://schemas.microsoft.com/office/drawing/2014/main" xmlns="" id="{34215795-9434-44C1-8E5B-827151B234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44789" y="5816601"/>
              <a:ext cx="285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74" name="Line 806">
              <a:extLst>
                <a:ext uri="{FF2B5EF4-FFF2-40B4-BE49-F238E27FC236}">
                  <a16:creationId xmlns:a16="http://schemas.microsoft.com/office/drawing/2014/main" xmlns="" id="{38B0BFF9-79DB-42BB-B516-9A4D4BB5D4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73364" y="5799138"/>
              <a:ext cx="269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75" name="Line 807">
              <a:extLst>
                <a:ext uri="{FF2B5EF4-FFF2-40B4-BE49-F238E27FC236}">
                  <a16:creationId xmlns:a16="http://schemas.microsoft.com/office/drawing/2014/main" xmlns="" id="{F8C1F6C6-894B-4837-861F-E90B8F57C2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00351" y="5781676"/>
              <a:ext cx="269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76" name="Line 808">
              <a:extLst>
                <a:ext uri="{FF2B5EF4-FFF2-40B4-BE49-F238E27FC236}">
                  <a16:creationId xmlns:a16="http://schemas.microsoft.com/office/drawing/2014/main" xmlns="" id="{74717298-47E1-428A-B684-CF252A1996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27339" y="5762626"/>
              <a:ext cx="269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77" name="Line 809">
              <a:extLst>
                <a:ext uri="{FF2B5EF4-FFF2-40B4-BE49-F238E27FC236}">
                  <a16:creationId xmlns:a16="http://schemas.microsoft.com/office/drawing/2014/main" xmlns="" id="{7FE7475C-7C90-4FF8-8970-CA7022369C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54326" y="5745163"/>
              <a:ext cx="269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78" name="Line 810">
              <a:extLst>
                <a:ext uri="{FF2B5EF4-FFF2-40B4-BE49-F238E27FC236}">
                  <a16:creationId xmlns:a16="http://schemas.microsoft.com/office/drawing/2014/main" xmlns="" id="{44456522-44FE-4B6A-884C-7458874BB2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1314" y="5726113"/>
              <a:ext cx="269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79" name="Line 811">
              <a:extLst>
                <a:ext uri="{FF2B5EF4-FFF2-40B4-BE49-F238E27FC236}">
                  <a16:creationId xmlns:a16="http://schemas.microsoft.com/office/drawing/2014/main" xmlns="" id="{818214A1-816E-4415-9A3F-A4FD77E440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08301" y="5707063"/>
              <a:ext cx="254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80" name="Line 812">
              <a:extLst>
                <a:ext uri="{FF2B5EF4-FFF2-40B4-BE49-F238E27FC236}">
                  <a16:creationId xmlns:a16="http://schemas.microsoft.com/office/drawing/2014/main" xmlns="" id="{EC4C9B88-2FDE-4322-A5B2-B05B4DD37E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33701" y="5689601"/>
              <a:ext cx="269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81" name="Line 813">
              <a:extLst>
                <a:ext uri="{FF2B5EF4-FFF2-40B4-BE49-F238E27FC236}">
                  <a16:creationId xmlns:a16="http://schemas.microsoft.com/office/drawing/2014/main" xmlns="" id="{82C8C548-5215-4A27-BCBE-1247FEE791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60689" y="5670551"/>
              <a:ext cx="254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82" name="Line 814">
              <a:extLst>
                <a:ext uri="{FF2B5EF4-FFF2-40B4-BE49-F238E27FC236}">
                  <a16:creationId xmlns:a16="http://schemas.microsoft.com/office/drawing/2014/main" xmlns="" id="{499739A7-8F17-49B5-A366-F47A6C38B0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86089" y="5653088"/>
              <a:ext cx="254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83" name="Line 815">
              <a:extLst>
                <a:ext uri="{FF2B5EF4-FFF2-40B4-BE49-F238E27FC236}">
                  <a16:creationId xmlns:a16="http://schemas.microsoft.com/office/drawing/2014/main" xmlns="" id="{93BE4D0A-A769-4B60-B56A-B2C7CA2E7F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11489" y="5634038"/>
              <a:ext cx="254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84" name="Line 816">
              <a:extLst>
                <a:ext uri="{FF2B5EF4-FFF2-40B4-BE49-F238E27FC236}">
                  <a16:creationId xmlns:a16="http://schemas.microsoft.com/office/drawing/2014/main" xmlns="" id="{F0D3E422-C55A-401D-973B-374EF52DDB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36889" y="5616576"/>
              <a:ext cx="254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85" name="Line 817">
              <a:extLst>
                <a:ext uri="{FF2B5EF4-FFF2-40B4-BE49-F238E27FC236}">
                  <a16:creationId xmlns:a16="http://schemas.microsoft.com/office/drawing/2014/main" xmlns="" id="{C0FE5893-36E7-4D6F-9AA3-0747245B0C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62289" y="5597526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86" name="Line 818">
              <a:extLst>
                <a:ext uri="{FF2B5EF4-FFF2-40B4-BE49-F238E27FC236}">
                  <a16:creationId xmlns:a16="http://schemas.microsoft.com/office/drawing/2014/main" xmlns="" id="{6C6069D1-590E-4038-B846-5E3F9E9B1B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86101" y="5580063"/>
              <a:ext cx="254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87" name="Line 819">
              <a:extLst>
                <a:ext uri="{FF2B5EF4-FFF2-40B4-BE49-F238E27FC236}">
                  <a16:creationId xmlns:a16="http://schemas.microsoft.com/office/drawing/2014/main" xmlns="" id="{92114D01-8347-4DDD-BA3E-0EA8CA380F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11501" y="5561013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88" name="Line 820">
              <a:extLst>
                <a:ext uri="{FF2B5EF4-FFF2-40B4-BE49-F238E27FC236}">
                  <a16:creationId xmlns:a16="http://schemas.microsoft.com/office/drawing/2014/main" xmlns="" id="{A7C85328-0F79-4154-9D5E-16FF4B9465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35314" y="5541963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89" name="Line 821">
              <a:extLst>
                <a:ext uri="{FF2B5EF4-FFF2-40B4-BE49-F238E27FC236}">
                  <a16:creationId xmlns:a16="http://schemas.microsoft.com/office/drawing/2014/main" xmlns="" id="{801275D3-EEE5-4EAE-8B36-CA56C38591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59126" y="5524501"/>
              <a:ext cx="238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90" name="Line 822">
              <a:extLst>
                <a:ext uri="{FF2B5EF4-FFF2-40B4-BE49-F238E27FC236}">
                  <a16:creationId xmlns:a16="http://schemas.microsoft.com/office/drawing/2014/main" xmlns="" id="{4DBF14FB-7596-4960-AFD4-1A6B806FDD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82939" y="5505451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91" name="Line 823">
              <a:extLst>
                <a:ext uri="{FF2B5EF4-FFF2-40B4-BE49-F238E27FC236}">
                  <a16:creationId xmlns:a16="http://schemas.microsoft.com/office/drawing/2014/main" xmlns="" id="{F7D3B5FC-518E-4ABC-93C8-502F070A48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06751" y="5487988"/>
              <a:ext cx="222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92" name="Line 824">
              <a:extLst>
                <a:ext uri="{FF2B5EF4-FFF2-40B4-BE49-F238E27FC236}">
                  <a16:creationId xmlns:a16="http://schemas.microsoft.com/office/drawing/2014/main" xmlns="" id="{FF1F182E-EBF7-4DB8-AAA6-A543D52107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976" y="5468938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93" name="Line 825">
              <a:extLst>
                <a:ext uri="{FF2B5EF4-FFF2-40B4-BE49-F238E27FC236}">
                  <a16:creationId xmlns:a16="http://schemas.microsoft.com/office/drawing/2014/main" xmlns="" id="{25B9549A-77EA-4B62-ABDD-BE372BC944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52789" y="5449888"/>
              <a:ext cx="238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94" name="Line 826">
              <a:extLst>
                <a:ext uri="{FF2B5EF4-FFF2-40B4-BE49-F238E27FC236}">
                  <a16:creationId xmlns:a16="http://schemas.microsoft.com/office/drawing/2014/main" xmlns="" id="{0F17D1EC-6284-4404-905B-57F1FA7E2F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76601" y="5432426"/>
              <a:ext cx="206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95" name="Line 827">
              <a:extLst>
                <a:ext uri="{FF2B5EF4-FFF2-40B4-BE49-F238E27FC236}">
                  <a16:creationId xmlns:a16="http://schemas.microsoft.com/office/drawing/2014/main" xmlns="" id="{BA3D50B3-7A50-4116-9E5D-838ADDC02F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97239" y="5414963"/>
              <a:ext cx="238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96" name="Line 828">
              <a:extLst>
                <a:ext uri="{FF2B5EF4-FFF2-40B4-BE49-F238E27FC236}">
                  <a16:creationId xmlns:a16="http://schemas.microsoft.com/office/drawing/2014/main" xmlns="" id="{26A77262-B6AB-4D24-8C59-DA6D0361EA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21051" y="5395913"/>
              <a:ext cx="222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97" name="Line 829">
              <a:extLst>
                <a:ext uri="{FF2B5EF4-FFF2-40B4-BE49-F238E27FC236}">
                  <a16:creationId xmlns:a16="http://schemas.microsoft.com/office/drawing/2014/main" xmlns="" id="{D4E206F1-5CA6-46A2-BC6B-8FFC58D54E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43276" y="5378451"/>
              <a:ext cx="222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98" name="Line 830">
              <a:extLst>
                <a:ext uri="{FF2B5EF4-FFF2-40B4-BE49-F238E27FC236}">
                  <a16:creationId xmlns:a16="http://schemas.microsoft.com/office/drawing/2014/main" xmlns="" id="{42B5D27D-2948-4AC9-B54E-2BDE933041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65501" y="5359401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99" name="Line 831">
              <a:extLst>
                <a:ext uri="{FF2B5EF4-FFF2-40B4-BE49-F238E27FC236}">
                  <a16:creationId xmlns:a16="http://schemas.microsoft.com/office/drawing/2014/main" xmlns="" id="{22C0392D-A7A3-4F8B-AC53-E6EDD3FB1D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86139" y="5340351"/>
              <a:ext cx="222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00" name="Line 832">
              <a:extLst>
                <a:ext uri="{FF2B5EF4-FFF2-40B4-BE49-F238E27FC236}">
                  <a16:creationId xmlns:a16="http://schemas.microsoft.com/office/drawing/2014/main" xmlns="" id="{9E3DB736-85A5-4076-BD68-168E105E1D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8364" y="5322888"/>
              <a:ext cx="206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01" name="Line 833">
              <a:extLst>
                <a:ext uri="{FF2B5EF4-FFF2-40B4-BE49-F238E27FC236}">
                  <a16:creationId xmlns:a16="http://schemas.microsoft.com/office/drawing/2014/main" xmlns="" id="{92DFD73D-DEDF-41D3-8EF7-84E34366E0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29001" y="5303838"/>
              <a:ext cx="222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02" name="Line 834">
              <a:extLst>
                <a:ext uri="{FF2B5EF4-FFF2-40B4-BE49-F238E27FC236}">
                  <a16:creationId xmlns:a16="http://schemas.microsoft.com/office/drawing/2014/main" xmlns="" id="{4D72F66B-4136-4683-B933-2FE8C9A3F5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51226" y="5286376"/>
              <a:ext cx="206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03" name="Line 835">
              <a:extLst>
                <a:ext uri="{FF2B5EF4-FFF2-40B4-BE49-F238E27FC236}">
                  <a16:creationId xmlns:a16="http://schemas.microsoft.com/office/drawing/2014/main" xmlns="" id="{F4674AB6-D309-4E77-B003-D958AAD436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71864" y="5267326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04" name="Line 836">
              <a:extLst>
                <a:ext uri="{FF2B5EF4-FFF2-40B4-BE49-F238E27FC236}">
                  <a16:creationId xmlns:a16="http://schemas.microsoft.com/office/drawing/2014/main" xmlns="" id="{A4FFF61B-C910-44B4-85F1-070593F307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92501" y="5249863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05" name="Line 837">
              <a:extLst>
                <a:ext uri="{FF2B5EF4-FFF2-40B4-BE49-F238E27FC236}">
                  <a16:creationId xmlns:a16="http://schemas.microsoft.com/office/drawing/2014/main" xmlns="" id="{11219A15-ECBB-499A-A8EB-BD579B4A0D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11551" y="5230813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06" name="Line 838">
              <a:extLst>
                <a:ext uri="{FF2B5EF4-FFF2-40B4-BE49-F238E27FC236}">
                  <a16:creationId xmlns:a16="http://schemas.microsoft.com/office/drawing/2014/main" xmlns="" id="{6AF3799A-D621-4223-AA67-62B2D03011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32189" y="5211763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07" name="Line 839">
              <a:extLst>
                <a:ext uri="{FF2B5EF4-FFF2-40B4-BE49-F238E27FC236}">
                  <a16:creationId xmlns:a16="http://schemas.microsoft.com/office/drawing/2014/main" xmlns="" id="{8C6AF43B-CA43-4AA6-9FC1-CAD08A0DF7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52826" y="5194301"/>
              <a:ext cx="206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08" name="Line 840">
              <a:extLst>
                <a:ext uri="{FF2B5EF4-FFF2-40B4-BE49-F238E27FC236}">
                  <a16:creationId xmlns:a16="http://schemas.microsoft.com/office/drawing/2014/main" xmlns="" id="{300814F3-CF20-44A9-BEC4-E30620DAFE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73464" y="5175251"/>
              <a:ext cx="190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09" name="Line 841">
              <a:extLst>
                <a:ext uri="{FF2B5EF4-FFF2-40B4-BE49-F238E27FC236}">
                  <a16:creationId xmlns:a16="http://schemas.microsoft.com/office/drawing/2014/main" xmlns="" id="{007764A8-3877-433E-AFC1-8BDA317D05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92514" y="5157788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10" name="Line 842">
              <a:extLst>
                <a:ext uri="{FF2B5EF4-FFF2-40B4-BE49-F238E27FC236}">
                  <a16:creationId xmlns:a16="http://schemas.microsoft.com/office/drawing/2014/main" xmlns="" id="{636F99A5-3F78-4369-ABDF-BB6F446E47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11564" y="5138738"/>
              <a:ext cx="206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11" name="Line 843">
              <a:extLst>
                <a:ext uri="{FF2B5EF4-FFF2-40B4-BE49-F238E27FC236}">
                  <a16:creationId xmlns:a16="http://schemas.microsoft.com/office/drawing/2014/main" xmlns="" id="{CAF52647-F549-482A-AE58-7A3B65CF97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32201" y="5121276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12" name="Line 844">
              <a:extLst>
                <a:ext uri="{FF2B5EF4-FFF2-40B4-BE49-F238E27FC236}">
                  <a16:creationId xmlns:a16="http://schemas.microsoft.com/office/drawing/2014/main" xmlns="" id="{524DADF3-8CB6-4DB4-BCA0-942201C48D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51251" y="5102226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13" name="Line 845">
              <a:extLst>
                <a:ext uri="{FF2B5EF4-FFF2-40B4-BE49-F238E27FC236}">
                  <a16:creationId xmlns:a16="http://schemas.microsoft.com/office/drawing/2014/main" xmlns="" id="{8CEEE452-6110-431D-9996-1B3E2A5717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68714" y="5084763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14" name="Line 846">
              <a:extLst>
                <a:ext uri="{FF2B5EF4-FFF2-40B4-BE49-F238E27FC236}">
                  <a16:creationId xmlns:a16="http://schemas.microsoft.com/office/drawing/2014/main" xmlns="" id="{34E22A61-6D7E-4B65-985E-9BBDEA4A31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87764" y="5065713"/>
              <a:ext cx="190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15" name="Line 847">
              <a:extLst>
                <a:ext uri="{FF2B5EF4-FFF2-40B4-BE49-F238E27FC236}">
                  <a16:creationId xmlns:a16="http://schemas.microsoft.com/office/drawing/2014/main" xmlns="" id="{921619CF-448A-404F-A88E-9137A32D51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06814" y="5048251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16" name="Line 848">
              <a:extLst>
                <a:ext uri="{FF2B5EF4-FFF2-40B4-BE49-F238E27FC236}">
                  <a16:creationId xmlns:a16="http://schemas.microsoft.com/office/drawing/2014/main" xmlns="" id="{86C9B8BD-A737-4151-89B4-F1FB6AB10E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25864" y="5029201"/>
              <a:ext cx="190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17" name="Line 849">
              <a:extLst>
                <a:ext uri="{FF2B5EF4-FFF2-40B4-BE49-F238E27FC236}">
                  <a16:creationId xmlns:a16="http://schemas.microsoft.com/office/drawing/2014/main" xmlns="" id="{C36F51A8-FD93-4679-9F35-577AEC1290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44914" y="5011738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18" name="Line 850">
              <a:extLst>
                <a:ext uri="{FF2B5EF4-FFF2-40B4-BE49-F238E27FC236}">
                  <a16:creationId xmlns:a16="http://schemas.microsoft.com/office/drawing/2014/main" xmlns="" id="{FE68917A-13DE-4749-93F1-6D207DBECD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62376" y="4992688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19" name="Line 851">
              <a:extLst>
                <a:ext uri="{FF2B5EF4-FFF2-40B4-BE49-F238E27FC236}">
                  <a16:creationId xmlns:a16="http://schemas.microsoft.com/office/drawing/2014/main" xmlns="" id="{66E361FE-7DDA-4DE1-9F64-62BBE2B1A8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79839" y="4973638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20" name="Line 852">
              <a:extLst>
                <a:ext uri="{FF2B5EF4-FFF2-40B4-BE49-F238E27FC236}">
                  <a16:creationId xmlns:a16="http://schemas.microsoft.com/office/drawing/2014/main" xmlns="" id="{9FC7F85F-2B60-4F5B-8BBC-57D5E80C27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97301" y="4956176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21" name="Line 853">
              <a:extLst>
                <a:ext uri="{FF2B5EF4-FFF2-40B4-BE49-F238E27FC236}">
                  <a16:creationId xmlns:a16="http://schemas.microsoft.com/office/drawing/2014/main" xmlns="" id="{74276FEC-8AAA-4CFA-B249-4C5DF885C4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14764" y="4937126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22" name="Line 854">
              <a:extLst>
                <a:ext uri="{FF2B5EF4-FFF2-40B4-BE49-F238E27FC236}">
                  <a16:creationId xmlns:a16="http://schemas.microsoft.com/office/drawing/2014/main" xmlns="" id="{8BD33A63-AD4A-4560-A0B8-90A02A59B4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32226" y="4919663"/>
              <a:ext cx="190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23" name="Line 855">
              <a:extLst>
                <a:ext uri="{FF2B5EF4-FFF2-40B4-BE49-F238E27FC236}">
                  <a16:creationId xmlns:a16="http://schemas.microsoft.com/office/drawing/2014/main" xmlns="" id="{0C0DC4D0-43EF-4110-AD93-B1345F189C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51276" y="4900613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24" name="Line 856">
              <a:extLst>
                <a:ext uri="{FF2B5EF4-FFF2-40B4-BE49-F238E27FC236}">
                  <a16:creationId xmlns:a16="http://schemas.microsoft.com/office/drawing/2014/main" xmlns="" id="{4D8587CC-1DA4-4781-9994-7C3F7C1EDF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67151" y="4883151"/>
              <a:ext cx="174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25" name="Line 857">
              <a:extLst>
                <a:ext uri="{FF2B5EF4-FFF2-40B4-BE49-F238E27FC236}">
                  <a16:creationId xmlns:a16="http://schemas.microsoft.com/office/drawing/2014/main" xmlns="" id="{3C2DD70D-611A-4A24-B585-A1B5DB6108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84614" y="4864101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26" name="Line 858">
              <a:extLst>
                <a:ext uri="{FF2B5EF4-FFF2-40B4-BE49-F238E27FC236}">
                  <a16:creationId xmlns:a16="http://schemas.microsoft.com/office/drawing/2014/main" xmlns="" id="{99347E52-AA90-4EA8-AF7B-490F99D7F8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02076" y="4845051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27" name="Line 859">
              <a:extLst>
                <a:ext uri="{FF2B5EF4-FFF2-40B4-BE49-F238E27FC236}">
                  <a16:creationId xmlns:a16="http://schemas.microsoft.com/office/drawing/2014/main" xmlns="" id="{1833CACC-2092-41F8-AC39-8E9FE7FD20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17951" y="4827588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28" name="Line 860">
              <a:extLst>
                <a:ext uri="{FF2B5EF4-FFF2-40B4-BE49-F238E27FC236}">
                  <a16:creationId xmlns:a16="http://schemas.microsoft.com/office/drawing/2014/main" xmlns="" id="{53A445DA-9F83-47FC-992C-0FC31EDFD9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33826" y="4808538"/>
              <a:ext cx="174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29" name="Line 861">
              <a:extLst>
                <a:ext uri="{FF2B5EF4-FFF2-40B4-BE49-F238E27FC236}">
                  <a16:creationId xmlns:a16="http://schemas.microsoft.com/office/drawing/2014/main" xmlns="" id="{E462AF34-368A-425F-BCB8-1723922854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51289" y="4791076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30" name="Line 862">
              <a:extLst>
                <a:ext uri="{FF2B5EF4-FFF2-40B4-BE49-F238E27FC236}">
                  <a16:creationId xmlns:a16="http://schemas.microsoft.com/office/drawing/2014/main" xmlns="" id="{FFC08228-6705-4715-B82D-545B30BFAA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67164" y="4773613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31" name="Line 863">
              <a:extLst>
                <a:ext uri="{FF2B5EF4-FFF2-40B4-BE49-F238E27FC236}">
                  <a16:creationId xmlns:a16="http://schemas.microsoft.com/office/drawing/2014/main" xmlns="" id="{EDCB1DE4-D613-46C5-A593-284DFEAEA8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83039" y="4754563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32" name="Line 864">
              <a:extLst>
                <a:ext uri="{FF2B5EF4-FFF2-40B4-BE49-F238E27FC236}">
                  <a16:creationId xmlns:a16="http://schemas.microsoft.com/office/drawing/2014/main" xmlns="" id="{F5F37144-60A5-4916-8118-75A594DA59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98914" y="4737101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33" name="Line 865">
              <a:extLst>
                <a:ext uri="{FF2B5EF4-FFF2-40B4-BE49-F238E27FC236}">
                  <a16:creationId xmlns:a16="http://schemas.microsoft.com/office/drawing/2014/main" xmlns="" id="{9A79BE71-2CCC-4407-B7DC-85B808AED4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14789" y="4718051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34" name="Line 866">
              <a:extLst>
                <a:ext uri="{FF2B5EF4-FFF2-40B4-BE49-F238E27FC236}">
                  <a16:creationId xmlns:a16="http://schemas.microsoft.com/office/drawing/2014/main" xmlns="" id="{AB4AB59F-DCBC-421C-A2E9-E0F4F2A154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29076" y="4699001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35" name="Line 867">
              <a:extLst>
                <a:ext uri="{FF2B5EF4-FFF2-40B4-BE49-F238E27FC236}">
                  <a16:creationId xmlns:a16="http://schemas.microsoft.com/office/drawing/2014/main" xmlns="" id="{FA3BD82F-3E1F-42DB-8B11-599048110A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44951" y="4681538"/>
              <a:ext cx="158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36" name="Line 868">
              <a:extLst>
                <a:ext uri="{FF2B5EF4-FFF2-40B4-BE49-F238E27FC236}">
                  <a16:creationId xmlns:a16="http://schemas.microsoft.com/office/drawing/2014/main" xmlns="" id="{681ADE89-2078-4911-A0E5-6EF36B1D08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60826" y="4662488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37" name="Line 869">
              <a:extLst>
                <a:ext uri="{FF2B5EF4-FFF2-40B4-BE49-F238E27FC236}">
                  <a16:creationId xmlns:a16="http://schemas.microsoft.com/office/drawing/2014/main" xmlns="" id="{90CCD0C0-20E3-4628-B515-DC2077DF4A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76701" y="4645026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38" name="Line 870">
              <a:extLst>
                <a:ext uri="{FF2B5EF4-FFF2-40B4-BE49-F238E27FC236}">
                  <a16:creationId xmlns:a16="http://schemas.microsoft.com/office/drawing/2014/main" xmlns="" id="{D899116A-1EC0-4F3D-B177-504C1EB42F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90989" y="4625976"/>
              <a:ext cx="158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39" name="Line 871">
              <a:extLst>
                <a:ext uri="{FF2B5EF4-FFF2-40B4-BE49-F238E27FC236}">
                  <a16:creationId xmlns:a16="http://schemas.microsoft.com/office/drawing/2014/main" xmlns="" id="{D07C2E71-37C4-4509-96EA-75A9C56412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06864" y="4606926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40" name="Line 872">
              <a:extLst>
                <a:ext uri="{FF2B5EF4-FFF2-40B4-BE49-F238E27FC236}">
                  <a16:creationId xmlns:a16="http://schemas.microsoft.com/office/drawing/2014/main" xmlns="" id="{C11F092D-E1C8-4731-82D3-20C4DF8877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21151" y="4589463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41" name="Line 873">
              <a:extLst>
                <a:ext uri="{FF2B5EF4-FFF2-40B4-BE49-F238E27FC236}">
                  <a16:creationId xmlns:a16="http://schemas.microsoft.com/office/drawing/2014/main" xmlns="" id="{390A18C2-98E3-430C-9E25-D1D0646C7B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35439" y="4570413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42" name="Line 874">
              <a:extLst>
                <a:ext uri="{FF2B5EF4-FFF2-40B4-BE49-F238E27FC236}">
                  <a16:creationId xmlns:a16="http://schemas.microsoft.com/office/drawing/2014/main" xmlns="" id="{492B3786-CC09-4467-9A17-D3D6A319CA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49726" y="4552951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43" name="Line 875">
              <a:extLst>
                <a:ext uri="{FF2B5EF4-FFF2-40B4-BE49-F238E27FC236}">
                  <a16:creationId xmlns:a16="http://schemas.microsoft.com/office/drawing/2014/main" xmlns="" id="{9F5A6235-919F-4C2D-B6A1-EBA316D24E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64014" y="4533901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44" name="Line 876">
              <a:extLst>
                <a:ext uri="{FF2B5EF4-FFF2-40B4-BE49-F238E27FC236}">
                  <a16:creationId xmlns:a16="http://schemas.microsoft.com/office/drawing/2014/main" xmlns="" id="{EFF34123-71B1-4979-9F75-21FBCBC930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78301" y="4516438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45" name="Line 877">
              <a:extLst>
                <a:ext uri="{FF2B5EF4-FFF2-40B4-BE49-F238E27FC236}">
                  <a16:creationId xmlns:a16="http://schemas.microsoft.com/office/drawing/2014/main" xmlns="" id="{D352CE82-36F1-4F36-9AF5-42CE5243DA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2589" y="4497388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46" name="Line 878">
              <a:extLst>
                <a:ext uri="{FF2B5EF4-FFF2-40B4-BE49-F238E27FC236}">
                  <a16:creationId xmlns:a16="http://schemas.microsoft.com/office/drawing/2014/main" xmlns="" id="{C6EBFD2B-551B-45CE-B3D1-4C8E0715F4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05289" y="4478338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47" name="Line 879">
              <a:extLst>
                <a:ext uri="{FF2B5EF4-FFF2-40B4-BE49-F238E27FC236}">
                  <a16:creationId xmlns:a16="http://schemas.microsoft.com/office/drawing/2014/main" xmlns="" id="{EEAC016F-C1CF-4EB7-9988-C7C05334CB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19576" y="4460876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48" name="Line 880">
              <a:extLst>
                <a:ext uri="{FF2B5EF4-FFF2-40B4-BE49-F238E27FC236}">
                  <a16:creationId xmlns:a16="http://schemas.microsoft.com/office/drawing/2014/main" xmlns="" id="{D90BEDE6-9946-4C13-A2E9-022B90F1B0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33864" y="4441826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49" name="Line 881">
              <a:extLst>
                <a:ext uri="{FF2B5EF4-FFF2-40B4-BE49-F238E27FC236}">
                  <a16:creationId xmlns:a16="http://schemas.microsoft.com/office/drawing/2014/main" xmlns="" id="{BC906F82-734C-4BD4-93FA-8650266D35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48151" y="4424363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0" name="Line 882">
              <a:extLst>
                <a:ext uri="{FF2B5EF4-FFF2-40B4-BE49-F238E27FC236}">
                  <a16:creationId xmlns:a16="http://schemas.microsoft.com/office/drawing/2014/main" xmlns="" id="{CF1ADF0A-5A31-42EB-B2DF-A84946635D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60851" y="4406901"/>
              <a:ext cx="1428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1" name="Line 883">
              <a:extLst>
                <a:ext uri="{FF2B5EF4-FFF2-40B4-BE49-F238E27FC236}">
                  <a16:creationId xmlns:a16="http://schemas.microsoft.com/office/drawing/2014/main" xmlns="" id="{A1AC0C8B-DF66-4626-8E02-08F44B9A99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75139" y="4387851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2" name="Line 884">
              <a:extLst>
                <a:ext uri="{FF2B5EF4-FFF2-40B4-BE49-F238E27FC236}">
                  <a16:creationId xmlns:a16="http://schemas.microsoft.com/office/drawing/2014/main" xmlns="" id="{0B58647F-DD9C-49A7-AF78-BC075FA154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87839" y="4368801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3" name="Line 885">
              <a:extLst>
                <a:ext uri="{FF2B5EF4-FFF2-40B4-BE49-F238E27FC236}">
                  <a16:creationId xmlns:a16="http://schemas.microsoft.com/office/drawing/2014/main" xmlns="" id="{A3261669-82D4-4C4F-84A6-2284993620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00539" y="4351338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4" name="Line 886">
              <a:extLst>
                <a:ext uri="{FF2B5EF4-FFF2-40B4-BE49-F238E27FC236}">
                  <a16:creationId xmlns:a16="http://schemas.microsoft.com/office/drawing/2014/main" xmlns="" id="{0343AA11-57E5-4EFA-A4BA-09B9034F44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13239" y="4332288"/>
              <a:ext cx="1428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5" name="Line 887">
              <a:extLst>
                <a:ext uri="{FF2B5EF4-FFF2-40B4-BE49-F238E27FC236}">
                  <a16:creationId xmlns:a16="http://schemas.microsoft.com/office/drawing/2014/main" xmlns="" id="{9804659F-A573-425D-9E96-025DE2C30D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27526" y="4314826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6" name="Line 888">
              <a:extLst>
                <a:ext uri="{FF2B5EF4-FFF2-40B4-BE49-F238E27FC236}">
                  <a16:creationId xmlns:a16="http://schemas.microsoft.com/office/drawing/2014/main" xmlns="" id="{0779CAA8-B057-4336-9F86-57E5A4A0C0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40226" y="4295776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" name="Line 889">
              <a:extLst>
                <a:ext uri="{FF2B5EF4-FFF2-40B4-BE49-F238E27FC236}">
                  <a16:creationId xmlns:a16="http://schemas.microsoft.com/office/drawing/2014/main" xmlns="" id="{3AE17DDA-B139-4B74-82AA-2808201010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52926" y="4278313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8" name="Line 890">
              <a:extLst>
                <a:ext uri="{FF2B5EF4-FFF2-40B4-BE49-F238E27FC236}">
                  <a16:creationId xmlns:a16="http://schemas.microsoft.com/office/drawing/2014/main" xmlns="" id="{C3FF9487-3039-4205-AA4C-B737FBD400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65626" y="4259263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9" name="Line 891">
              <a:extLst>
                <a:ext uri="{FF2B5EF4-FFF2-40B4-BE49-F238E27FC236}">
                  <a16:creationId xmlns:a16="http://schemas.microsoft.com/office/drawing/2014/main" xmlns="" id="{E8454C47-73EE-4728-AA1B-C6B6F62748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78326" y="4241801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60" name="Line 892">
              <a:extLst>
                <a:ext uri="{FF2B5EF4-FFF2-40B4-BE49-F238E27FC236}">
                  <a16:creationId xmlns:a16="http://schemas.microsoft.com/office/drawing/2014/main" xmlns="" id="{B87EB43F-348D-4B4C-9FB6-D91234E691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1026" y="422275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61" name="Line 893">
              <a:extLst>
                <a:ext uri="{FF2B5EF4-FFF2-40B4-BE49-F238E27FC236}">
                  <a16:creationId xmlns:a16="http://schemas.microsoft.com/office/drawing/2014/main" xmlns="" id="{5B62AE70-44A0-479F-B85C-14CC084312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2139" y="4203701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62" name="Line 894">
              <a:extLst>
                <a:ext uri="{FF2B5EF4-FFF2-40B4-BE49-F238E27FC236}">
                  <a16:creationId xmlns:a16="http://schemas.microsoft.com/office/drawing/2014/main" xmlns="" id="{F283539A-158D-4125-AF9F-A98ED98D1D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14839" y="4186238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63" name="Line 895">
              <a:extLst>
                <a:ext uri="{FF2B5EF4-FFF2-40B4-BE49-F238E27FC236}">
                  <a16:creationId xmlns:a16="http://schemas.microsoft.com/office/drawing/2014/main" xmlns="" id="{DB38F924-81CF-4627-BDD3-8626F919F0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27539" y="4167188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64" name="Line 896">
              <a:extLst>
                <a:ext uri="{FF2B5EF4-FFF2-40B4-BE49-F238E27FC236}">
                  <a16:creationId xmlns:a16="http://schemas.microsoft.com/office/drawing/2014/main" xmlns="" id="{75C47F0C-2025-46AE-94FC-AA056486C2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38651" y="4149726"/>
              <a:ext cx="1270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65" name="Line 897">
              <a:extLst>
                <a:ext uri="{FF2B5EF4-FFF2-40B4-BE49-F238E27FC236}">
                  <a16:creationId xmlns:a16="http://schemas.microsoft.com/office/drawing/2014/main" xmlns="" id="{85892B9C-1BD9-43A4-938F-FCC332B808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51351" y="4130676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66" name="Line 898">
              <a:extLst>
                <a:ext uri="{FF2B5EF4-FFF2-40B4-BE49-F238E27FC236}">
                  <a16:creationId xmlns:a16="http://schemas.microsoft.com/office/drawing/2014/main" xmlns="" id="{E714DE84-000B-4D77-808D-25AD0392DE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64051" y="4111626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67" name="Line 899">
              <a:extLst>
                <a:ext uri="{FF2B5EF4-FFF2-40B4-BE49-F238E27FC236}">
                  <a16:creationId xmlns:a16="http://schemas.microsoft.com/office/drawing/2014/main" xmlns="" id="{3269C2BD-90C1-4BE4-8B81-E3DB433F59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75164" y="4094163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68" name="Line 900">
              <a:extLst>
                <a:ext uri="{FF2B5EF4-FFF2-40B4-BE49-F238E27FC236}">
                  <a16:creationId xmlns:a16="http://schemas.microsoft.com/office/drawing/2014/main" xmlns="" id="{0723D2B1-4E4C-4EC3-AAE5-DB2E87C2DE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86276" y="4075113"/>
              <a:ext cx="1270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69" name="Line 901">
              <a:extLst>
                <a:ext uri="{FF2B5EF4-FFF2-40B4-BE49-F238E27FC236}">
                  <a16:creationId xmlns:a16="http://schemas.microsoft.com/office/drawing/2014/main" xmlns="" id="{BE2F72CD-3FA6-43C3-B983-34A0665CFA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98976" y="4057651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70" name="Line 902">
              <a:extLst>
                <a:ext uri="{FF2B5EF4-FFF2-40B4-BE49-F238E27FC236}">
                  <a16:creationId xmlns:a16="http://schemas.microsoft.com/office/drawing/2014/main" xmlns="" id="{2A0A288D-4822-47C3-B7D6-9F36352536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10089" y="4040188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71" name="Line 903">
              <a:extLst>
                <a:ext uri="{FF2B5EF4-FFF2-40B4-BE49-F238E27FC236}">
                  <a16:creationId xmlns:a16="http://schemas.microsoft.com/office/drawing/2014/main" xmlns="" id="{BE0BCF00-C16E-493B-95EA-A304E6C18C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21201" y="4021138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72" name="Line 904">
              <a:extLst>
                <a:ext uri="{FF2B5EF4-FFF2-40B4-BE49-F238E27FC236}">
                  <a16:creationId xmlns:a16="http://schemas.microsoft.com/office/drawing/2014/main" xmlns="" id="{ACA11CF4-F9C9-4DCC-AC19-3EB4BAD63E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32314" y="4002088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73" name="Line 905">
              <a:extLst>
                <a:ext uri="{FF2B5EF4-FFF2-40B4-BE49-F238E27FC236}">
                  <a16:creationId xmlns:a16="http://schemas.microsoft.com/office/drawing/2014/main" xmlns="" id="{D2EE0981-5BA5-45FA-9AC7-A30C3A5172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43426" y="3984626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74" name="Line 906">
              <a:extLst>
                <a:ext uri="{FF2B5EF4-FFF2-40B4-BE49-F238E27FC236}">
                  <a16:creationId xmlns:a16="http://schemas.microsoft.com/office/drawing/2014/main" xmlns="" id="{02CF20C5-09E0-4E0E-91E5-EC63444990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54539" y="3965576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75" name="Line 907">
              <a:extLst>
                <a:ext uri="{FF2B5EF4-FFF2-40B4-BE49-F238E27FC236}">
                  <a16:creationId xmlns:a16="http://schemas.microsoft.com/office/drawing/2014/main" xmlns="" id="{886B06E2-FA3C-435C-A899-14D9B788CB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65651" y="3948113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76" name="Line 908">
              <a:extLst>
                <a:ext uri="{FF2B5EF4-FFF2-40B4-BE49-F238E27FC236}">
                  <a16:creationId xmlns:a16="http://schemas.microsoft.com/office/drawing/2014/main" xmlns="" id="{22015F3F-8467-4372-BDAB-C9C3750C97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76764" y="3929063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77" name="Line 909">
              <a:extLst>
                <a:ext uri="{FF2B5EF4-FFF2-40B4-BE49-F238E27FC236}">
                  <a16:creationId xmlns:a16="http://schemas.microsoft.com/office/drawing/2014/main" xmlns="" id="{624064CE-F0B5-473C-83B3-58EB6F216A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87876" y="3911601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78" name="Line 910">
              <a:extLst>
                <a:ext uri="{FF2B5EF4-FFF2-40B4-BE49-F238E27FC236}">
                  <a16:creationId xmlns:a16="http://schemas.microsoft.com/office/drawing/2014/main" xmlns="" id="{77BD3155-5958-4C8D-9C24-53DCB75B76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98989" y="389255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79" name="Line 911">
              <a:extLst>
                <a:ext uri="{FF2B5EF4-FFF2-40B4-BE49-F238E27FC236}">
                  <a16:creationId xmlns:a16="http://schemas.microsoft.com/office/drawing/2014/main" xmlns="" id="{22F34EC1-8B0B-471F-94D0-9A2E3DAC19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10101" y="3875088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80" name="Line 912">
              <a:extLst>
                <a:ext uri="{FF2B5EF4-FFF2-40B4-BE49-F238E27FC236}">
                  <a16:creationId xmlns:a16="http://schemas.microsoft.com/office/drawing/2014/main" xmlns="" id="{9B4E6B5D-0E1C-430C-B9AF-C4BC65DBD5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21214" y="385603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81" name="Line 913">
              <a:extLst>
                <a:ext uri="{FF2B5EF4-FFF2-40B4-BE49-F238E27FC236}">
                  <a16:creationId xmlns:a16="http://schemas.microsoft.com/office/drawing/2014/main" xmlns="" id="{66C0868D-F1CE-4FA9-9640-7512BB2714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30739" y="3836988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82" name="Line 914">
              <a:extLst>
                <a:ext uri="{FF2B5EF4-FFF2-40B4-BE49-F238E27FC236}">
                  <a16:creationId xmlns:a16="http://schemas.microsoft.com/office/drawing/2014/main" xmlns="" id="{34E46773-7413-427D-BCB1-EB5C4F59AA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41851" y="3819526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83" name="Line 915">
              <a:extLst>
                <a:ext uri="{FF2B5EF4-FFF2-40B4-BE49-F238E27FC236}">
                  <a16:creationId xmlns:a16="http://schemas.microsoft.com/office/drawing/2014/main" xmlns="" id="{0411FB70-EECA-4372-8EFB-11FA096D74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52964" y="380047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84" name="Line 916">
              <a:extLst>
                <a:ext uri="{FF2B5EF4-FFF2-40B4-BE49-F238E27FC236}">
                  <a16:creationId xmlns:a16="http://schemas.microsoft.com/office/drawing/2014/main" xmlns="" id="{FDF14CCB-8320-4306-839F-7C0999AAFC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62489" y="3783013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85" name="Line 917">
              <a:extLst>
                <a:ext uri="{FF2B5EF4-FFF2-40B4-BE49-F238E27FC236}">
                  <a16:creationId xmlns:a16="http://schemas.microsoft.com/office/drawing/2014/main" xmlns="" id="{6CD20E6C-C664-4AFE-9406-EA00EC41F8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73601" y="3763963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86" name="Line 918">
              <a:extLst>
                <a:ext uri="{FF2B5EF4-FFF2-40B4-BE49-F238E27FC236}">
                  <a16:creationId xmlns:a16="http://schemas.microsoft.com/office/drawing/2014/main" xmlns="" id="{A9A48E4D-5C0C-456B-A5BB-9B1776A0DC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83126" y="3746501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87" name="Line 919">
              <a:extLst>
                <a:ext uri="{FF2B5EF4-FFF2-40B4-BE49-F238E27FC236}">
                  <a16:creationId xmlns:a16="http://schemas.microsoft.com/office/drawing/2014/main" xmlns="" id="{D6A650EA-7EA7-4A21-A764-EB8C020D0E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92651" y="3727451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88" name="Line 920">
              <a:extLst>
                <a:ext uri="{FF2B5EF4-FFF2-40B4-BE49-F238E27FC236}">
                  <a16:creationId xmlns:a16="http://schemas.microsoft.com/office/drawing/2014/main" xmlns="" id="{98C41081-2CE0-4747-8474-5ABED27BAD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03764" y="3709988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89" name="Line 921">
              <a:extLst>
                <a:ext uri="{FF2B5EF4-FFF2-40B4-BE49-F238E27FC236}">
                  <a16:creationId xmlns:a16="http://schemas.microsoft.com/office/drawing/2014/main" xmlns="" id="{969634CA-9E64-46AB-B759-CF5656D48A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13289" y="3690938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90" name="Line 922">
              <a:extLst>
                <a:ext uri="{FF2B5EF4-FFF2-40B4-BE49-F238E27FC236}">
                  <a16:creationId xmlns:a16="http://schemas.microsoft.com/office/drawing/2014/main" xmlns="" id="{9D15F7CF-DC6F-4573-B9C9-8C5752762E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22814" y="3673476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91" name="Line 923">
              <a:extLst>
                <a:ext uri="{FF2B5EF4-FFF2-40B4-BE49-F238E27FC236}">
                  <a16:creationId xmlns:a16="http://schemas.microsoft.com/office/drawing/2014/main" xmlns="" id="{A52E4EF9-ED1B-4290-893D-29979375A8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33926" y="365442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92" name="Line 924">
              <a:extLst>
                <a:ext uri="{FF2B5EF4-FFF2-40B4-BE49-F238E27FC236}">
                  <a16:creationId xmlns:a16="http://schemas.microsoft.com/office/drawing/2014/main" xmlns="" id="{A537D848-7735-442B-AC3F-A28ACB10B9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43451" y="3635376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93" name="Line 925">
              <a:extLst>
                <a:ext uri="{FF2B5EF4-FFF2-40B4-BE49-F238E27FC236}">
                  <a16:creationId xmlns:a16="http://schemas.microsoft.com/office/drawing/2014/main" xmlns="" id="{2795F414-D4DC-4730-AA8B-8CB6260CD0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52976" y="3617913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94" name="Line 926">
              <a:extLst>
                <a:ext uri="{FF2B5EF4-FFF2-40B4-BE49-F238E27FC236}">
                  <a16:creationId xmlns:a16="http://schemas.microsoft.com/office/drawing/2014/main" xmlns="" id="{516283E0-61BF-4DC3-A798-FBD6DA5E0B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62501" y="3598863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95" name="Line 927">
              <a:extLst>
                <a:ext uri="{FF2B5EF4-FFF2-40B4-BE49-F238E27FC236}">
                  <a16:creationId xmlns:a16="http://schemas.microsoft.com/office/drawing/2014/main" xmlns="" id="{F20787DD-3BA8-43EB-82E9-672735F9E8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72026" y="3581401"/>
              <a:ext cx="1111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96" name="Line 928">
              <a:extLst>
                <a:ext uri="{FF2B5EF4-FFF2-40B4-BE49-F238E27FC236}">
                  <a16:creationId xmlns:a16="http://schemas.microsoft.com/office/drawing/2014/main" xmlns="" id="{9B3B7DBC-FF45-44AA-9661-D855587FC8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83139" y="3562351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97" name="Line 929">
              <a:extLst>
                <a:ext uri="{FF2B5EF4-FFF2-40B4-BE49-F238E27FC236}">
                  <a16:creationId xmlns:a16="http://schemas.microsoft.com/office/drawing/2014/main" xmlns="" id="{CAA1F85F-10BF-4FDA-AC33-F983E2E2CA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91076" y="3544888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98" name="Line 930">
              <a:extLst>
                <a:ext uri="{FF2B5EF4-FFF2-40B4-BE49-F238E27FC236}">
                  <a16:creationId xmlns:a16="http://schemas.microsoft.com/office/drawing/2014/main" xmlns="" id="{90FB721E-7929-4868-860E-F2C4C4BD4B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00601" y="3525838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99" name="Line 931">
              <a:extLst>
                <a:ext uri="{FF2B5EF4-FFF2-40B4-BE49-F238E27FC236}">
                  <a16:creationId xmlns:a16="http://schemas.microsoft.com/office/drawing/2014/main" xmlns="" id="{ACBA6321-0F99-447F-9A78-A0A4F51109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11714" y="3508376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00" name="Line 932">
              <a:extLst>
                <a:ext uri="{FF2B5EF4-FFF2-40B4-BE49-F238E27FC236}">
                  <a16:creationId xmlns:a16="http://schemas.microsoft.com/office/drawing/2014/main" xmlns="" id="{96620FD1-7A0D-4794-8D44-E193736126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19651" y="3489326"/>
              <a:ext cx="1111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01" name="Line 933">
              <a:extLst>
                <a:ext uri="{FF2B5EF4-FFF2-40B4-BE49-F238E27FC236}">
                  <a16:creationId xmlns:a16="http://schemas.microsoft.com/office/drawing/2014/main" xmlns="" id="{2FE98259-82CA-45F1-92D2-2636CC5068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30764" y="3470276"/>
              <a:ext cx="7938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02" name="Line 934">
              <a:extLst>
                <a:ext uri="{FF2B5EF4-FFF2-40B4-BE49-F238E27FC236}">
                  <a16:creationId xmlns:a16="http://schemas.microsoft.com/office/drawing/2014/main" xmlns="" id="{501FFD8F-55FB-4113-9490-FE544926B3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38701" y="3452813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03" name="Line 935">
              <a:extLst>
                <a:ext uri="{FF2B5EF4-FFF2-40B4-BE49-F238E27FC236}">
                  <a16:creationId xmlns:a16="http://schemas.microsoft.com/office/drawing/2014/main" xmlns="" id="{641ACF70-ADA7-4FE3-98CF-E3F6B33693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48226" y="3433763"/>
              <a:ext cx="952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04" name="Line 936">
              <a:extLst>
                <a:ext uri="{FF2B5EF4-FFF2-40B4-BE49-F238E27FC236}">
                  <a16:creationId xmlns:a16="http://schemas.microsoft.com/office/drawing/2014/main" xmlns="" id="{0721F9B0-3528-4B53-BF59-856F625878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57751" y="3416301"/>
              <a:ext cx="952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008" name="Group 1138">
              <a:extLst>
                <a:ext uri="{FF2B5EF4-FFF2-40B4-BE49-F238E27FC236}">
                  <a16:creationId xmlns:a16="http://schemas.microsoft.com/office/drawing/2014/main" xmlns="" id="{0ADA1052-9F24-4E14-BB96-71E2F8621B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11426" y="482600"/>
              <a:ext cx="3419475" cy="5499100"/>
              <a:chOff x="1582" y="304"/>
              <a:chExt cx="2154" cy="3464"/>
            </a:xfrm>
          </p:grpSpPr>
          <p:sp>
            <p:nvSpPr>
              <p:cNvPr id="6305" name="Line 938">
                <a:extLst>
                  <a:ext uri="{FF2B5EF4-FFF2-40B4-BE49-F238E27FC236}">
                    <a16:creationId xmlns:a16="http://schemas.microsoft.com/office/drawing/2014/main" xmlns="" id="{03F9326B-278D-4CFE-B80F-88948F67FD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6" y="2141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06" name="Line 939">
                <a:extLst>
                  <a:ext uri="{FF2B5EF4-FFF2-40B4-BE49-F238E27FC236}">
                    <a16:creationId xmlns:a16="http://schemas.microsoft.com/office/drawing/2014/main" xmlns="" id="{5575C439-09EE-4604-B0CD-05F92C4C03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72" y="212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07" name="Line 940">
                <a:extLst>
                  <a:ext uri="{FF2B5EF4-FFF2-40B4-BE49-F238E27FC236}">
                    <a16:creationId xmlns:a16="http://schemas.microsoft.com/office/drawing/2014/main" xmlns="" id="{5778A480-58B1-4357-80E3-B8F7BB77E1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77" y="211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08" name="Line 941">
                <a:extLst>
                  <a:ext uri="{FF2B5EF4-FFF2-40B4-BE49-F238E27FC236}">
                    <a16:creationId xmlns:a16="http://schemas.microsoft.com/office/drawing/2014/main" xmlns="" id="{9BD76275-D004-4238-B12F-55EA422713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83" y="2106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09" name="Line 942">
                <a:extLst>
                  <a:ext uri="{FF2B5EF4-FFF2-40B4-BE49-F238E27FC236}">
                    <a16:creationId xmlns:a16="http://schemas.microsoft.com/office/drawing/2014/main" xmlns="" id="{B6FA73A4-D77D-440A-A02D-819A962896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89" y="209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10" name="Line 943">
                <a:extLst>
                  <a:ext uri="{FF2B5EF4-FFF2-40B4-BE49-F238E27FC236}">
                    <a16:creationId xmlns:a16="http://schemas.microsoft.com/office/drawing/2014/main" xmlns="" id="{907EE53B-FBFE-4D70-90AA-F1DF10E1BD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94" y="2083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11" name="Line 944">
                <a:extLst>
                  <a:ext uri="{FF2B5EF4-FFF2-40B4-BE49-F238E27FC236}">
                    <a16:creationId xmlns:a16="http://schemas.microsoft.com/office/drawing/2014/main" xmlns="" id="{A426BCDA-0684-4F4E-8A43-CC5BE62B01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00" y="2071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12" name="Line 945">
                <a:extLst>
                  <a:ext uri="{FF2B5EF4-FFF2-40B4-BE49-F238E27FC236}">
                    <a16:creationId xmlns:a16="http://schemas.microsoft.com/office/drawing/2014/main" xmlns="" id="{44C42E99-3ACF-4C6B-B3A6-97E28E3AA8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06" y="205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13" name="Line 946">
                <a:extLst>
                  <a:ext uri="{FF2B5EF4-FFF2-40B4-BE49-F238E27FC236}">
                    <a16:creationId xmlns:a16="http://schemas.microsoft.com/office/drawing/2014/main" xmlns="" id="{2931ECA9-9AD7-4831-8707-188D6F4192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11" y="204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14" name="Line 947">
                <a:extLst>
                  <a:ext uri="{FF2B5EF4-FFF2-40B4-BE49-F238E27FC236}">
                    <a16:creationId xmlns:a16="http://schemas.microsoft.com/office/drawing/2014/main" xmlns="" id="{9FA46ECB-36AB-4C25-8083-EEFE9FD028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16" y="2036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15" name="Line 948">
                <a:extLst>
                  <a:ext uri="{FF2B5EF4-FFF2-40B4-BE49-F238E27FC236}">
                    <a16:creationId xmlns:a16="http://schemas.microsoft.com/office/drawing/2014/main" xmlns="" id="{5551A3F7-401A-46FE-B954-18D254333E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22" y="2025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16" name="Line 949">
                <a:extLst>
                  <a:ext uri="{FF2B5EF4-FFF2-40B4-BE49-F238E27FC236}">
                    <a16:creationId xmlns:a16="http://schemas.microsoft.com/office/drawing/2014/main" xmlns="" id="{FCC67430-FC3D-428C-BC6F-7E32FF334E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28" y="201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17" name="Line 950">
                <a:extLst>
                  <a:ext uri="{FF2B5EF4-FFF2-40B4-BE49-F238E27FC236}">
                    <a16:creationId xmlns:a16="http://schemas.microsoft.com/office/drawing/2014/main" xmlns="" id="{A8EBB84D-4959-4643-B483-9C828A48AF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33" y="2002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18" name="Line 951">
                <a:extLst>
                  <a:ext uri="{FF2B5EF4-FFF2-40B4-BE49-F238E27FC236}">
                    <a16:creationId xmlns:a16="http://schemas.microsoft.com/office/drawing/2014/main" xmlns="" id="{00A0BC8E-448B-4F5C-9490-8E995DBBF8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39" y="199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19" name="Line 952">
                <a:extLst>
                  <a:ext uri="{FF2B5EF4-FFF2-40B4-BE49-F238E27FC236}">
                    <a16:creationId xmlns:a16="http://schemas.microsoft.com/office/drawing/2014/main" xmlns="" id="{A124A62A-4840-49B5-8329-B1207253E7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44" y="1979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20" name="Line 953">
                <a:extLst>
                  <a:ext uri="{FF2B5EF4-FFF2-40B4-BE49-F238E27FC236}">
                    <a16:creationId xmlns:a16="http://schemas.microsoft.com/office/drawing/2014/main" xmlns="" id="{294CF92A-3A66-4948-B9FC-BBF10D2D65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50" y="196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21" name="Line 954">
                <a:extLst>
                  <a:ext uri="{FF2B5EF4-FFF2-40B4-BE49-F238E27FC236}">
                    <a16:creationId xmlns:a16="http://schemas.microsoft.com/office/drawing/2014/main" xmlns="" id="{C79BE1CE-5F9C-4CFF-9519-D2FFEBABE4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55" y="195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22" name="Line 955">
                <a:extLst>
                  <a:ext uri="{FF2B5EF4-FFF2-40B4-BE49-F238E27FC236}">
                    <a16:creationId xmlns:a16="http://schemas.microsoft.com/office/drawing/2014/main" xmlns="" id="{0CB9023E-A79F-47F4-A913-13C99CE11E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60" y="1944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23" name="Line 956">
                <a:extLst>
                  <a:ext uri="{FF2B5EF4-FFF2-40B4-BE49-F238E27FC236}">
                    <a16:creationId xmlns:a16="http://schemas.microsoft.com/office/drawing/2014/main" xmlns="" id="{C193004A-8863-4052-830B-62AA78F75A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65" y="1932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24" name="Line 957">
                <a:extLst>
                  <a:ext uri="{FF2B5EF4-FFF2-40B4-BE49-F238E27FC236}">
                    <a16:creationId xmlns:a16="http://schemas.microsoft.com/office/drawing/2014/main" xmlns="" id="{875B483D-EEB7-4134-9E11-A05C40C31F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71" y="192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25" name="Line 958">
                <a:extLst>
                  <a:ext uri="{FF2B5EF4-FFF2-40B4-BE49-F238E27FC236}">
                    <a16:creationId xmlns:a16="http://schemas.microsoft.com/office/drawing/2014/main" xmlns="" id="{23E36F54-082E-4B5B-94C0-600D2C196B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76" y="191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26" name="Line 959">
                <a:extLst>
                  <a:ext uri="{FF2B5EF4-FFF2-40B4-BE49-F238E27FC236}">
                    <a16:creationId xmlns:a16="http://schemas.microsoft.com/office/drawing/2014/main" xmlns="" id="{DE9346F1-4ED5-43F5-A045-0E77E9BA31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81" y="189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27" name="Line 960">
                <a:extLst>
                  <a:ext uri="{FF2B5EF4-FFF2-40B4-BE49-F238E27FC236}">
                    <a16:creationId xmlns:a16="http://schemas.microsoft.com/office/drawing/2014/main" xmlns="" id="{BA761D83-587F-49A2-BE6A-131EE60B2E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86" y="188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28" name="Line 961">
                <a:extLst>
                  <a:ext uri="{FF2B5EF4-FFF2-40B4-BE49-F238E27FC236}">
                    <a16:creationId xmlns:a16="http://schemas.microsoft.com/office/drawing/2014/main" xmlns="" id="{01776261-5AF3-4E63-A9CC-29F8D77ADA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1" y="187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29" name="Line 962">
                <a:extLst>
                  <a:ext uri="{FF2B5EF4-FFF2-40B4-BE49-F238E27FC236}">
                    <a16:creationId xmlns:a16="http://schemas.microsoft.com/office/drawing/2014/main" xmlns="" id="{F37631C6-9AB0-4F22-BF6C-025BCE7A6A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6" y="186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30" name="Line 963">
                <a:extLst>
                  <a:ext uri="{FF2B5EF4-FFF2-40B4-BE49-F238E27FC236}">
                    <a16:creationId xmlns:a16="http://schemas.microsoft.com/office/drawing/2014/main" xmlns="" id="{2626F464-335C-4B69-87C1-47CDC04374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1" y="1852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31" name="Line 964">
                <a:extLst>
                  <a:ext uri="{FF2B5EF4-FFF2-40B4-BE49-F238E27FC236}">
                    <a16:creationId xmlns:a16="http://schemas.microsoft.com/office/drawing/2014/main" xmlns="" id="{DC32B427-C067-469C-9E68-7DF9F98DDF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7" y="184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32" name="Line 965">
                <a:extLst>
                  <a:ext uri="{FF2B5EF4-FFF2-40B4-BE49-F238E27FC236}">
                    <a16:creationId xmlns:a16="http://schemas.microsoft.com/office/drawing/2014/main" xmlns="" id="{CAEA1234-ABDD-4C18-A7EC-33319F82AB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12" y="182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33" name="Line 966">
                <a:extLst>
                  <a:ext uri="{FF2B5EF4-FFF2-40B4-BE49-F238E27FC236}">
                    <a16:creationId xmlns:a16="http://schemas.microsoft.com/office/drawing/2014/main" xmlns="" id="{B01A7AF4-F52D-4016-8DD8-7DEC9645F4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17" y="181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34" name="Line 967">
                <a:extLst>
                  <a:ext uri="{FF2B5EF4-FFF2-40B4-BE49-F238E27FC236}">
                    <a16:creationId xmlns:a16="http://schemas.microsoft.com/office/drawing/2014/main" xmlns="" id="{B6FD7D52-4DCD-4BD8-8EF8-72116795DB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22" y="1806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35" name="Line 968">
                <a:extLst>
                  <a:ext uri="{FF2B5EF4-FFF2-40B4-BE49-F238E27FC236}">
                    <a16:creationId xmlns:a16="http://schemas.microsoft.com/office/drawing/2014/main" xmlns="" id="{F3D9DFA1-973E-4B2D-BEF9-C184584068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27" y="179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36" name="Line 969">
                <a:extLst>
                  <a:ext uri="{FF2B5EF4-FFF2-40B4-BE49-F238E27FC236}">
                    <a16:creationId xmlns:a16="http://schemas.microsoft.com/office/drawing/2014/main" xmlns="" id="{6DE74F92-9D06-43BF-87A1-36917E0935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2" y="178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37" name="Line 970">
                <a:extLst>
                  <a:ext uri="{FF2B5EF4-FFF2-40B4-BE49-F238E27FC236}">
                    <a16:creationId xmlns:a16="http://schemas.microsoft.com/office/drawing/2014/main" xmlns="" id="{17890FB1-684B-4B0A-BA42-E8D1ED03BD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7" y="177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38" name="Line 971">
                <a:extLst>
                  <a:ext uri="{FF2B5EF4-FFF2-40B4-BE49-F238E27FC236}">
                    <a16:creationId xmlns:a16="http://schemas.microsoft.com/office/drawing/2014/main" xmlns="" id="{E8801422-4024-4868-BD4B-180752E478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42" y="1759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39" name="Line 972">
                <a:extLst>
                  <a:ext uri="{FF2B5EF4-FFF2-40B4-BE49-F238E27FC236}">
                    <a16:creationId xmlns:a16="http://schemas.microsoft.com/office/drawing/2014/main" xmlns="" id="{3A0841C6-C2EA-4EA7-AB99-26E778A401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48" y="174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40" name="Line 973">
                <a:extLst>
                  <a:ext uri="{FF2B5EF4-FFF2-40B4-BE49-F238E27FC236}">
                    <a16:creationId xmlns:a16="http://schemas.microsoft.com/office/drawing/2014/main" xmlns="" id="{4BF283E5-9AC5-4DED-B4F8-07C1B5C1F3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52" y="173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41" name="Line 974">
                <a:extLst>
                  <a:ext uri="{FF2B5EF4-FFF2-40B4-BE49-F238E27FC236}">
                    <a16:creationId xmlns:a16="http://schemas.microsoft.com/office/drawing/2014/main" xmlns="" id="{7ABF05E8-524B-4E4C-A308-DC8EF0240D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57" y="172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42" name="Line 975">
                <a:extLst>
                  <a:ext uri="{FF2B5EF4-FFF2-40B4-BE49-F238E27FC236}">
                    <a16:creationId xmlns:a16="http://schemas.microsoft.com/office/drawing/2014/main" xmlns="" id="{700540E5-6CDE-4D20-B3B6-6B7AE6579B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62" y="171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43" name="Line 976">
                <a:extLst>
                  <a:ext uri="{FF2B5EF4-FFF2-40B4-BE49-F238E27FC236}">
                    <a16:creationId xmlns:a16="http://schemas.microsoft.com/office/drawing/2014/main" xmlns="" id="{6F0AEAF9-8DC7-4FB1-8434-6C8D0A97DF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67" y="170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44" name="Line 977">
                <a:extLst>
                  <a:ext uri="{FF2B5EF4-FFF2-40B4-BE49-F238E27FC236}">
                    <a16:creationId xmlns:a16="http://schemas.microsoft.com/office/drawing/2014/main" xmlns="" id="{921CC94F-6509-4B3C-BA96-47BDD20DCA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2" y="169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45" name="Line 978">
                <a:extLst>
                  <a:ext uri="{FF2B5EF4-FFF2-40B4-BE49-F238E27FC236}">
                    <a16:creationId xmlns:a16="http://schemas.microsoft.com/office/drawing/2014/main" xmlns="" id="{7102C60E-28F3-4462-BC89-E47BC9FE8C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7" y="167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46" name="Line 979">
                <a:extLst>
                  <a:ext uri="{FF2B5EF4-FFF2-40B4-BE49-F238E27FC236}">
                    <a16:creationId xmlns:a16="http://schemas.microsoft.com/office/drawing/2014/main" xmlns="" id="{3AC3A304-D7D4-4459-BB75-0626617C08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2" y="166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47" name="Line 980">
                <a:extLst>
                  <a:ext uri="{FF2B5EF4-FFF2-40B4-BE49-F238E27FC236}">
                    <a16:creationId xmlns:a16="http://schemas.microsoft.com/office/drawing/2014/main" xmlns="" id="{C0051B23-F8C1-4F49-9FA4-287E9D29DA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7" y="165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48" name="Line 981">
                <a:extLst>
                  <a:ext uri="{FF2B5EF4-FFF2-40B4-BE49-F238E27FC236}">
                    <a16:creationId xmlns:a16="http://schemas.microsoft.com/office/drawing/2014/main" xmlns="" id="{70C4F2C6-5764-4DC3-80BF-BA00134EA9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92" y="164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49" name="Line 982">
                <a:extLst>
                  <a:ext uri="{FF2B5EF4-FFF2-40B4-BE49-F238E27FC236}">
                    <a16:creationId xmlns:a16="http://schemas.microsoft.com/office/drawing/2014/main" xmlns="" id="{85DF8E05-7E01-4A67-88BC-7048C677FA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97" y="163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50" name="Line 983">
                <a:extLst>
                  <a:ext uri="{FF2B5EF4-FFF2-40B4-BE49-F238E27FC236}">
                    <a16:creationId xmlns:a16="http://schemas.microsoft.com/office/drawing/2014/main" xmlns="" id="{2C34D103-C6A5-4FFD-8559-B053DD1424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1" y="162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51" name="Line 984">
                <a:extLst>
                  <a:ext uri="{FF2B5EF4-FFF2-40B4-BE49-F238E27FC236}">
                    <a16:creationId xmlns:a16="http://schemas.microsoft.com/office/drawing/2014/main" xmlns="" id="{B04C5851-C726-4C5C-8DD7-7321A151A5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6" y="160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52" name="Line 985">
                <a:extLst>
                  <a:ext uri="{FF2B5EF4-FFF2-40B4-BE49-F238E27FC236}">
                    <a16:creationId xmlns:a16="http://schemas.microsoft.com/office/drawing/2014/main" xmlns="" id="{5B2F8F4F-CC9C-48BC-BBB9-0B3FA7E689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1" y="159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53" name="Line 986">
                <a:extLst>
                  <a:ext uri="{FF2B5EF4-FFF2-40B4-BE49-F238E27FC236}">
                    <a16:creationId xmlns:a16="http://schemas.microsoft.com/office/drawing/2014/main" xmlns="" id="{906EED44-75C5-4EB5-A801-AE384E0FE5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6" y="158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54" name="Line 987">
                <a:extLst>
                  <a:ext uri="{FF2B5EF4-FFF2-40B4-BE49-F238E27FC236}">
                    <a16:creationId xmlns:a16="http://schemas.microsoft.com/office/drawing/2014/main" xmlns="" id="{4F799D94-4AFA-4205-8F0D-6CBBB68311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0" y="157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55" name="Line 988">
                <a:extLst>
                  <a:ext uri="{FF2B5EF4-FFF2-40B4-BE49-F238E27FC236}">
                    <a16:creationId xmlns:a16="http://schemas.microsoft.com/office/drawing/2014/main" xmlns="" id="{B188D74B-93DC-4B18-A58D-92EBE19D46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5" y="156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56" name="Line 989">
                <a:extLst>
                  <a:ext uri="{FF2B5EF4-FFF2-40B4-BE49-F238E27FC236}">
                    <a16:creationId xmlns:a16="http://schemas.microsoft.com/office/drawing/2014/main" xmlns="" id="{22CB2607-8EE7-4F1A-A055-24CC44F904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0" y="155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57" name="Line 990">
                <a:extLst>
                  <a:ext uri="{FF2B5EF4-FFF2-40B4-BE49-F238E27FC236}">
                    <a16:creationId xmlns:a16="http://schemas.microsoft.com/office/drawing/2014/main" xmlns="" id="{3E0B485D-6DD4-48E4-9F0F-091957CC6D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5" y="154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58" name="Line 991">
                <a:extLst>
                  <a:ext uri="{FF2B5EF4-FFF2-40B4-BE49-F238E27FC236}">
                    <a16:creationId xmlns:a16="http://schemas.microsoft.com/office/drawing/2014/main" xmlns="" id="{0D90F84E-4018-4FE8-8883-21C48A0B54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9" y="152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59" name="Line 992">
                <a:extLst>
                  <a:ext uri="{FF2B5EF4-FFF2-40B4-BE49-F238E27FC236}">
                    <a16:creationId xmlns:a16="http://schemas.microsoft.com/office/drawing/2014/main" xmlns="" id="{A14E4B5A-60C2-4369-BF26-39AF21E702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4" y="1517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60" name="Line 993">
                <a:extLst>
                  <a:ext uri="{FF2B5EF4-FFF2-40B4-BE49-F238E27FC236}">
                    <a16:creationId xmlns:a16="http://schemas.microsoft.com/office/drawing/2014/main" xmlns="" id="{28C4AC82-21FD-43B5-97DC-9240A0560C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9" y="150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61" name="Line 994">
                <a:extLst>
                  <a:ext uri="{FF2B5EF4-FFF2-40B4-BE49-F238E27FC236}">
                    <a16:creationId xmlns:a16="http://schemas.microsoft.com/office/drawing/2014/main" xmlns="" id="{9BFEF2E3-7798-42E3-9C2E-F23242DCF9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3" y="1494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62" name="Line 995">
                <a:extLst>
                  <a:ext uri="{FF2B5EF4-FFF2-40B4-BE49-F238E27FC236}">
                    <a16:creationId xmlns:a16="http://schemas.microsoft.com/office/drawing/2014/main" xmlns="" id="{AF9A873A-475F-47F9-9B99-7A83851280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8" y="148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63" name="Line 996">
                <a:extLst>
                  <a:ext uri="{FF2B5EF4-FFF2-40B4-BE49-F238E27FC236}">
                    <a16:creationId xmlns:a16="http://schemas.microsoft.com/office/drawing/2014/main" xmlns="" id="{BE141DA4-445D-4100-9CC7-0326A04437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2" y="147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64" name="Line 997">
                <a:extLst>
                  <a:ext uri="{FF2B5EF4-FFF2-40B4-BE49-F238E27FC236}">
                    <a16:creationId xmlns:a16="http://schemas.microsoft.com/office/drawing/2014/main" xmlns="" id="{73111032-B92C-45FA-8655-4E22B5DEBF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7" y="145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65" name="Line 998">
                <a:extLst>
                  <a:ext uri="{FF2B5EF4-FFF2-40B4-BE49-F238E27FC236}">
                    <a16:creationId xmlns:a16="http://schemas.microsoft.com/office/drawing/2014/main" xmlns="" id="{08CFC04C-10EA-4763-B166-9CDBFD94AA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2" y="144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66" name="Line 999">
                <a:extLst>
                  <a:ext uri="{FF2B5EF4-FFF2-40B4-BE49-F238E27FC236}">
                    <a16:creationId xmlns:a16="http://schemas.microsoft.com/office/drawing/2014/main" xmlns="" id="{0D356492-53BF-4C8A-A693-72A01376BD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7" y="143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67" name="Line 1000">
                <a:extLst>
                  <a:ext uri="{FF2B5EF4-FFF2-40B4-BE49-F238E27FC236}">
                    <a16:creationId xmlns:a16="http://schemas.microsoft.com/office/drawing/2014/main" xmlns="" id="{4AFB5B8E-A762-4A00-AE67-7F47232267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1" y="142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68" name="Line 1001">
                <a:extLst>
                  <a:ext uri="{FF2B5EF4-FFF2-40B4-BE49-F238E27FC236}">
                    <a16:creationId xmlns:a16="http://schemas.microsoft.com/office/drawing/2014/main" xmlns="" id="{DBB94340-ABCC-42E6-AC38-C6B1ECBADD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6" y="141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69" name="Line 1002">
                <a:extLst>
                  <a:ext uri="{FF2B5EF4-FFF2-40B4-BE49-F238E27FC236}">
                    <a16:creationId xmlns:a16="http://schemas.microsoft.com/office/drawing/2014/main" xmlns="" id="{2228E6E2-A56F-476D-9500-B3F2A15454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0" y="140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70" name="Line 1003">
                <a:extLst>
                  <a:ext uri="{FF2B5EF4-FFF2-40B4-BE49-F238E27FC236}">
                    <a16:creationId xmlns:a16="http://schemas.microsoft.com/office/drawing/2014/main" xmlns="" id="{3AE3B45C-53B2-4A32-BA57-752E993556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5" y="139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71" name="Line 1004">
                <a:extLst>
                  <a:ext uri="{FF2B5EF4-FFF2-40B4-BE49-F238E27FC236}">
                    <a16:creationId xmlns:a16="http://schemas.microsoft.com/office/drawing/2014/main" xmlns="" id="{DC46E5CC-D809-4F97-9184-F86BBA8E4C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9" y="137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72" name="Line 1005">
                <a:extLst>
                  <a:ext uri="{FF2B5EF4-FFF2-40B4-BE49-F238E27FC236}">
                    <a16:creationId xmlns:a16="http://schemas.microsoft.com/office/drawing/2014/main" xmlns="" id="{6E94FA4E-0E45-498D-B7D0-44A86A1266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4" y="136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73" name="Line 1006">
                <a:extLst>
                  <a:ext uri="{FF2B5EF4-FFF2-40B4-BE49-F238E27FC236}">
                    <a16:creationId xmlns:a16="http://schemas.microsoft.com/office/drawing/2014/main" xmlns="" id="{6EC66D84-83DD-4894-BAEF-67A049D09C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8" y="135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74" name="Line 1007">
                <a:extLst>
                  <a:ext uri="{FF2B5EF4-FFF2-40B4-BE49-F238E27FC236}">
                    <a16:creationId xmlns:a16="http://schemas.microsoft.com/office/drawing/2014/main" xmlns="" id="{CD68FB16-87EF-451F-8162-35EDA72F51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3" y="134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75" name="Line 1008">
                <a:extLst>
                  <a:ext uri="{FF2B5EF4-FFF2-40B4-BE49-F238E27FC236}">
                    <a16:creationId xmlns:a16="http://schemas.microsoft.com/office/drawing/2014/main" xmlns="" id="{F01A2B00-D295-405B-8543-BEDBEA9B93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7" y="133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76" name="Line 1009">
                <a:extLst>
                  <a:ext uri="{FF2B5EF4-FFF2-40B4-BE49-F238E27FC236}">
                    <a16:creationId xmlns:a16="http://schemas.microsoft.com/office/drawing/2014/main" xmlns="" id="{8E76AECD-D228-4D34-A35F-C0CD6E4974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1" y="132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77" name="Line 1010">
                <a:extLst>
                  <a:ext uri="{FF2B5EF4-FFF2-40B4-BE49-F238E27FC236}">
                    <a16:creationId xmlns:a16="http://schemas.microsoft.com/office/drawing/2014/main" xmlns="" id="{2F08D905-9C57-4645-BAC7-37F5D938D5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6" y="130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78" name="Line 1011">
                <a:extLst>
                  <a:ext uri="{FF2B5EF4-FFF2-40B4-BE49-F238E27FC236}">
                    <a16:creationId xmlns:a16="http://schemas.microsoft.com/office/drawing/2014/main" xmlns="" id="{0812854A-8806-4522-8C13-C58BA3F90A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1" y="129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79" name="Line 1012">
                <a:extLst>
                  <a:ext uri="{FF2B5EF4-FFF2-40B4-BE49-F238E27FC236}">
                    <a16:creationId xmlns:a16="http://schemas.microsoft.com/office/drawing/2014/main" xmlns="" id="{5ED5CBBC-8A04-4FF6-8D94-BF920C1511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5" y="128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80" name="Line 1013">
                <a:extLst>
                  <a:ext uri="{FF2B5EF4-FFF2-40B4-BE49-F238E27FC236}">
                    <a16:creationId xmlns:a16="http://schemas.microsoft.com/office/drawing/2014/main" xmlns="" id="{4441BA68-6873-4E23-94EB-EB478BCFD5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9" y="127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81" name="Line 1014">
                <a:extLst>
                  <a:ext uri="{FF2B5EF4-FFF2-40B4-BE49-F238E27FC236}">
                    <a16:creationId xmlns:a16="http://schemas.microsoft.com/office/drawing/2014/main" xmlns="" id="{EC222184-7C14-46B0-940C-F545C9AD41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4" y="126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82" name="Line 1015">
                <a:extLst>
                  <a:ext uri="{FF2B5EF4-FFF2-40B4-BE49-F238E27FC236}">
                    <a16:creationId xmlns:a16="http://schemas.microsoft.com/office/drawing/2014/main" xmlns="" id="{D5A8E63D-B676-48D5-B4B3-A7C73D484A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8" y="125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83" name="Line 1016">
                <a:extLst>
                  <a:ext uri="{FF2B5EF4-FFF2-40B4-BE49-F238E27FC236}">
                    <a16:creationId xmlns:a16="http://schemas.microsoft.com/office/drawing/2014/main" xmlns="" id="{A808BDD9-E3A5-4AEA-865C-51DC7617AE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2" y="123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84" name="Line 1017">
                <a:extLst>
                  <a:ext uri="{FF2B5EF4-FFF2-40B4-BE49-F238E27FC236}">
                    <a16:creationId xmlns:a16="http://schemas.microsoft.com/office/drawing/2014/main" xmlns="" id="{13ECF421-3E12-41B8-9C9C-CBC0F59595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7" y="122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85" name="Line 1018">
                <a:extLst>
                  <a:ext uri="{FF2B5EF4-FFF2-40B4-BE49-F238E27FC236}">
                    <a16:creationId xmlns:a16="http://schemas.microsoft.com/office/drawing/2014/main" xmlns="" id="{E476F46D-AD6C-4498-ABA4-430D2C2AB5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1" y="121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86" name="Line 1019">
                <a:extLst>
                  <a:ext uri="{FF2B5EF4-FFF2-40B4-BE49-F238E27FC236}">
                    <a16:creationId xmlns:a16="http://schemas.microsoft.com/office/drawing/2014/main" xmlns="" id="{BF9E3722-9831-4C22-BB80-3BC7DDA4BD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5" y="120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87" name="Line 1020">
                <a:extLst>
                  <a:ext uri="{FF2B5EF4-FFF2-40B4-BE49-F238E27FC236}">
                    <a16:creationId xmlns:a16="http://schemas.microsoft.com/office/drawing/2014/main" xmlns="" id="{AABDE668-D908-4229-B5C5-A783C0A996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0" y="119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88" name="Line 1021">
                <a:extLst>
                  <a:ext uri="{FF2B5EF4-FFF2-40B4-BE49-F238E27FC236}">
                    <a16:creationId xmlns:a16="http://schemas.microsoft.com/office/drawing/2014/main" xmlns="" id="{FBB6041C-DB12-4E5C-88EB-E5BCBFC366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4" y="118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89" name="Line 1022">
                <a:extLst>
                  <a:ext uri="{FF2B5EF4-FFF2-40B4-BE49-F238E27FC236}">
                    <a16:creationId xmlns:a16="http://schemas.microsoft.com/office/drawing/2014/main" xmlns="" id="{48DA3E4C-0F6F-40A1-864F-D7F3E8BFA4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8" y="117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90" name="Line 1023">
                <a:extLst>
                  <a:ext uri="{FF2B5EF4-FFF2-40B4-BE49-F238E27FC236}">
                    <a16:creationId xmlns:a16="http://schemas.microsoft.com/office/drawing/2014/main" xmlns="" id="{320550C2-CF4B-4A61-BD9D-7E57F41690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3" y="115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91" name="Line 1024">
                <a:extLst>
                  <a:ext uri="{FF2B5EF4-FFF2-40B4-BE49-F238E27FC236}">
                    <a16:creationId xmlns:a16="http://schemas.microsoft.com/office/drawing/2014/main" xmlns="" id="{8DBE5BD9-620E-4F13-ADA5-2CAEAE0874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7" y="114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92" name="Line 1025">
                <a:extLst>
                  <a:ext uri="{FF2B5EF4-FFF2-40B4-BE49-F238E27FC236}">
                    <a16:creationId xmlns:a16="http://schemas.microsoft.com/office/drawing/2014/main" xmlns="" id="{87024BE2-FE13-44CC-BCF1-7E2D6DE41C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1" y="113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93" name="Line 1026">
                <a:extLst>
                  <a:ext uri="{FF2B5EF4-FFF2-40B4-BE49-F238E27FC236}">
                    <a16:creationId xmlns:a16="http://schemas.microsoft.com/office/drawing/2014/main" xmlns="" id="{D513E2EE-C2EB-408A-BCD4-942E107A03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5" y="112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94" name="Line 1027">
                <a:extLst>
                  <a:ext uri="{FF2B5EF4-FFF2-40B4-BE49-F238E27FC236}">
                    <a16:creationId xmlns:a16="http://schemas.microsoft.com/office/drawing/2014/main" xmlns="" id="{039DD911-22E8-4C2A-AF06-BB3850A537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9" y="111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95" name="Line 1028">
                <a:extLst>
                  <a:ext uri="{FF2B5EF4-FFF2-40B4-BE49-F238E27FC236}">
                    <a16:creationId xmlns:a16="http://schemas.microsoft.com/office/drawing/2014/main" xmlns="" id="{59380673-1BF4-406D-9436-18A51D6358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3" y="110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96" name="Line 1029">
                <a:extLst>
                  <a:ext uri="{FF2B5EF4-FFF2-40B4-BE49-F238E27FC236}">
                    <a16:creationId xmlns:a16="http://schemas.microsoft.com/office/drawing/2014/main" xmlns="" id="{B1B26490-709F-4340-82E1-9166821383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7" y="108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97" name="Line 1030">
                <a:extLst>
                  <a:ext uri="{FF2B5EF4-FFF2-40B4-BE49-F238E27FC236}">
                    <a16:creationId xmlns:a16="http://schemas.microsoft.com/office/drawing/2014/main" xmlns="" id="{DDE73C87-077C-4692-9A33-F8F1800205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2" y="107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98" name="Line 1031">
                <a:extLst>
                  <a:ext uri="{FF2B5EF4-FFF2-40B4-BE49-F238E27FC236}">
                    <a16:creationId xmlns:a16="http://schemas.microsoft.com/office/drawing/2014/main" xmlns="" id="{67B5F9AE-5CC3-487F-B72F-A19A73471B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6" y="106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99" name="Line 1032">
                <a:extLst>
                  <a:ext uri="{FF2B5EF4-FFF2-40B4-BE49-F238E27FC236}">
                    <a16:creationId xmlns:a16="http://schemas.microsoft.com/office/drawing/2014/main" xmlns="" id="{4D0EEC62-13AD-440D-B763-630016A7E1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0" y="105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00" name="Line 1033">
                <a:extLst>
                  <a:ext uri="{FF2B5EF4-FFF2-40B4-BE49-F238E27FC236}">
                    <a16:creationId xmlns:a16="http://schemas.microsoft.com/office/drawing/2014/main" xmlns="" id="{6BCAE9AB-4EBB-487F-9F99-C408F4C26C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4" y="104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01" name="Line 1034">
                <a:extLst>
                  <a:ext uri="{FF2B5EF4-FFF2-40B4-BE49-F238E27FC236}">
                    <a16:creationId xmlns:a16="http://schemas.microsoft.com/office/drawing/2014/main" xmlns="" id="{A2662B4C-302A-486D-A5D4-730565557D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8" y="103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02" name="Line 1035">
                <a:extLst>
                  <a:ext uri="{FF2B5EF4-FFF2-40B4-BE49-F238E27FC236}">
                    <a16:creationId xmlns:a16="http://schemas.microsoft.com/office/drawing/2014/main" xmlns="" id="{44E1F8A1-56E5-42EE-BE5E-FDCDF35B41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2" y="102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03" name="Line 1036">
                <a:extLst>
                  <a:ext uri="{FF2B5EF4-FFF2-40B4-BE49-F238E27FC236}">
                    <a16:creationId xmlns:a16="http://schemas.microsoft.com/office/drawing/2014/main" xmlns="" id="{1DFEEA5E-4603-4ED2-AF5D-7D0A509D43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7" y="100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04" name="Line 1037">
                <a:extLst>
                  <a:ext uri="{FF2B5EF4-FFF2-40B4-BE49-F238E27FC236}">
                    <a16:creationId xmlns:a16="http://schemas.microsoft.com/office/drawing/2014/main" xmlns="" id="{65734622-711C-40EE-9D99-4BB9FA0BA3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0" y="997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05" name="Line 1038">
                <a:extLst>
                  <a:ext uri="{FF2B5EF4-FFF2-40B4-BE49-F238E27FC236}">
                    <a16:creationId xmlns:a16="http://schemas.microsoft.com/office/drawing/2014/main" xmlns="" id="{E3A03835-6342-40BC-982B-BAE606B47D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5" y="986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06" name="Line 1039">
                <a:extLst>
                  <a:ext uri="{FF2B5EF4-FFF2-40B4-BE49-F238E27FC236}">
                    <a16:creationId xmlns:a16="http://schemas.microsoft.com/office/drawing/2014/main" xmlns="" id="{D4469A7B-3561-41EC-AEBD-ACA9E8E88C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8" y="97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07" name="Line 1040">
                <a:extLst>
                  <a:ext uri="{FF2B5EF4-FFF2-40B4-BE49-F238E27FC236}">
                    <a16:creationId xmlns:a16="http://schemas.microsoft.com/office/drawing/2014/main" xmlns="" id="{3CB488F5-8F1B-4296-A796-7FAF385F5E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2" y="96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08" name="Line 1041">
                <a:extLst>
                  <a:ext uri="{FF2B5EF4-FFF2-40B4-BE49-F238E27FC236}">
                    <a16:creationId xmlns:a16="http://schemas.microsoft.com/office/drawing/2014/main" xmlns="" id="{6799ED39-97D6-4160-A9E2-1CC4836AA6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57" y="95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09" name="Line 1042">
                <a:extLst>
                  <a:ext uri="{FF2B5EF4-FFF2-40B4-BE49-F238E27FC236}">
                    <a16:creationId xmlns:a16="http://schemas.microsoft.com/office/drawing/2014/main" xmlns="" id="{52006DB8-DBF6-4729-89F7-CB13E2D446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0" y="939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10" name="Line 1043">
                <a:extLst>
                  <a:ext uri="{FF2B5EF4-FFF2-40B4-BE49-F238E27FC236}">
                    <a16:creationId xmlns:a16="http://schemas.microsoft.com/office/drawing/2014/main" xmlns="" id="{5E6E84E1-27B1-49E6-A077-00B23FA36B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4" y="92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11" name="Line 1044">
                <a:extLst>
                  <a:ext uri="{FF2B5EF4-FFF2-40B4-BE49-F238E27FC236}">
                    <a16:creationId xmlns:a16="http://schemas.microsoft.com/office/drawing/2014/main" xmlns="" id="{E38F8611-2792-4272-9CE2-053815EAE3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68" y="91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12" name="Line 1045">
                <a:extLst>
                  <a:ext uri="{FF2B5EF4-FFF2-40B4-BE49-F238E27FC236}">
                    <a16:creationId xmlns:a16="http://schemas.microsoft.com/office/drawing/2014/main" xmlns="" id="{6DB32E78-9EC9-49E5-B7BB-A45688079F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2" y="90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13" name="Line 1046">
                <a:extLst>
                  <a:ext uri="{FF2B5EF4-FFF2-40B4-BE49-F238E27FC236}">
                    <a16:creationId xmlns:a16="http://schemas.microsoft.com/office/drawing/2014/main" xmlns="" id="{CDBAB64D-7AD8-4C56-9AAD-2D3322247D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76" y="89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14" name="Line 1047">
                <a:extLst>
                  <a:ext uri="{FF2B5EF4-FFF2-40B4-BE49-F238E27FC236}">
                    <a16:creationId xmlns:a16="http://schemas.microsoft.com/office/drawing/2014/main" xmlns="" id="{40C281B7-4183-49C0-A8F3-37571A39F1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0" y="88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15" name="Line 1048">
                <a:extLst>
                  <a:ext uri="{FF2B5EF4-FFF2-40B4-BE49-F238E27FC236}">
                    <a16:creationId xmlns:a16="http://schemas.microsoft.com/office/drawing/2014/main" xmlns="" id="{3CF9B3AD-24A1-4A7B-8C26-32358B2729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3" y="87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16" name="Line 1049">
                <a:extLst>
                  <a:ext uri="{FF2B5EF4-FFF2-40B4-BE49-F238E27FC236}">
                    <a16:creationId xmlns:a16="http://schemas.microsoft.com/office/drawing/2014/main" xmlns="" id="{7D76C4F5-5428-499A-AAF9-E9BB49A121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7" y="858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17" name="Line 1050">
                <a:extLst>
                  <a:ext uri="{FF2B5EF4-FFF2-40B4-BE49-F238E27FC236}">
                    <a16:creationId xmlns:a16="http://schemas.microsoft.com/office/drawing/2014/main" xmlns="" id="{ABC7562E-4804-4D86-81AE-BC27B55DF8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1" y="84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18" name="Line 1051">
                <a:extLst>
                  <a:ext uri="{FF2B5EF4-FFF2-40B4-BE49-F238E27FC236}">
                    <a16:creationId xmlns:a16="http://schemas.microsoft.com/office/drawing/2014/main" xmlns="" id="{1C14AC94-DD05-42D9-B0EE-1CAAC4A008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5" y="83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19" name="Line 1052">
                <a:extLst>
                  <a:ext uri="{FF2B5EF4-FFF2-40B4-BE49-F238E27FC236}">
                    <a16:creationId xmlns:a16="http://schemas.microsoft.com/office/drawing/2014/main" xmlns="" id="{9E8607A9-0F5C-4517-A516-A14A3CD2DB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9" y="824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20" name="Line 1053">
                <a:extLst>
                  <a:ext uri="{FF2B5EF4-FFF2-40B4-BE49-F238E27FC236}">
                    <a16:creationId xmlns:a16="http://schemas.microsoft.com/office/drawing/2014/main" xmlns="" id="{2875F6A3-BAA2-43A6-9F23-7D91AFC605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2" y="813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21" name="Line 1054">
                <a:extLst>
                  <a:ext uri="{FF2B5EF4-FFF2-40B4-BE49-F238E27FC236}">
                    <a16:creationId xmlns:a16="http://schemas.microsoft.com/office/drawing/2014/main" xmlns="" id="{A168C85D-023F-43AA-9305-A19CB791EE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06" y="80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22" name="Line 1055">
                <a:extLst>
                  <a:ext uri="{FF2B5EF4-FFF2-40B4-BE49-F238E27FC236}">
                    <a16:creationId xmlns:a16="http://schemas.microsoft.com/office/drawing/2014/main" xmlns="" id="{13060754-3A13-46D9-BA2C-CFB7430B05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0" y="78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23" name="Line 1056">
                <a:extLst>
                  <a:ext uri="{FF2B5EF4-FFF2-40B4-BE49-F238E27FC236}">
                    <a16:creationId xmlns:a16="http://schemas.microsoft.com/office/drawing/2014/main" xmlns="" id="{E9BF6FD7-75D9-483A-BF70-1F3BBD6137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3" y="77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24" name="Line 1057">
                <a:extLst>
                  <a:ext uri="{FF2B5EF4-FFF2-40B4-BE49-F238E27FC236}">
                    <a16:creationId xmlns:a16="http://schemas.microsoft.com/office/drawing/2014/main" xmlns="" id="{3F2B5496-05CB-4C5C-B248-CCA813B803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17" y="766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25" name="Line 1058">
                <a:extLst>
                  <a:ext uri="{FF2B5EF4-FFF2-40B4-BE49-F238E27FC236}">
                    <a16:creationId xmlns:a16="http://schemas.microsoft.com/office/drawing/2014/main" xmlns="" id="{E97DD0BE-EBD2-40EC-BF73-FC49819EA2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0" y="75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26" name="Line 1059">
                <a:extLst>
                  <a:ext uri="{FF2B5EF4-FFF2-40B4-BE49-F238E27FC236}">
                    <a16:creationId xmlns:a16="http://schemas.microsoft.com/office/drawing/2014/main" xmlns="" id="{1BE08301-3A81-4385-8717-11491224F1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4" y="74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27" name="Line 1060">
                <a:extLst>
                  <a:ext uri="{FF2B5EF4-FFF2-40B4-BE49-F238E27FC236}">
                    <a16:creationId xmlns:a16="http://schemas.microsoft.com/office/drawing/2014/main" xmlns="" id="{80E25180-373C-4C99-A9D1-6BA7F5C89E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28" y="732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28" name="Line 1061">
                <a:extLst>
                  <a:ext uri="{FF2B5EF4-FFF2-40B4-BE49-F238E27FC236}">
                    <a16:creationId xmlns:a16="http://schemas.microsoft.com/office/drawing/2014/main" xmlns="" id="{74053ABC-CD67-44A6-AAF6-D0317C1D52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1" y="720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29" name="Line 1062">
                <a:extLst>
                  <a:ext uri="{FF2B5EF4-FFF2-40B4-BE49-F238E27FC236}">
                    <a16:creationId xmlns:a16="http://schemas.microsoft.com/office/drawing/2014/main" xmlns="" id="{F6F2EFE4-9F6B-4F3A-BBBC-72546D4CE0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5" y="70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0" name="Line 1063">
                <a:extLst>
                  <a:ext uri="{FF2B5EF4-FFF2-40B4-BE49-F238E27FC236}">
                    <a16:creationId xmlns:a16="http://schemas.microsoft.com/office/drawing/2014/main" xmlns="" id="{BB5C1120-F685-4437-9D10-846D90356A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8" y="697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1" name="Line 1064">
                <a:extLst>
                  <a:ext uri="{FF2B5EF4-FFF2-40B4-BE49-F238E27FC236}">
                    <a16:creationId xmlns:a16="http://schemas.microsoft.com/office/drawing/2014/main" xmlns="" id="{CD8005C6-9040-445F-B092-51475C0F4E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1" y="68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2" name="Line 1065">
                <a:extLst>
                  <a:ext uri="{FF2B5EF4-FFF2-40B4-BE49-F238E27FC236}">
                    <a16:creationId xmlns:a16="http://schemas.microsoft.com/office/drawing/2014/main" xmlns="" id="{9212373D-0E13-4238-BBD9-FBB203B6D5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5" y="674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3" name="Line 1066">
                <a:extLst>
                  <a:ext uri="{FF2B5EF4-FFF2-40B4-BE49-F238E27FC236}">
                    <a16:creationId xmlns:a16="http://schemas.microsoft.com/office/drawing/2014/main" xmlns="" id="{50088693-BC55-4ABD-BE10-EC2D5C7988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48" y="66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4" name="Line 1067">
                <a:extLst>
                  <a:ext uri="{FF2B5EF4-FFF2-40B4-BE49-F238E27FC236}">
                    <a16:creationId xmlns:a16="http://schemas.microsoft.com/office/drawing/2014/main" xmlns="" id="{BFB38C72-AE72-433C-8D71-EE146D3CCD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1" y="65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5" name="Line 1068">
                <a:extLst>
                  <a:ext uri="{FF2B5EF4-FFF2-40B4-BE49-F238E27FC236}">
                    <a16:creationId xmlns:a16="http://schemas.microsoft.com/office/drawing/2014/main" xmlns="" id="{B41A1FB6-B38C-41F4-B3BF-9422FA55A0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5" y="63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6" name="Line 1069">
                <a:extLst>
                  <a:ext uri="{FF2B5EF4-FFF2-40B4-BE49-F238E27FC236}">
                    <a16:creationId xmlns:a16="http://schemas.microsoft.com/office/drawing/2014/main" xmlns="" id="{9C42BD6A-4B40-4747-B875-D28AD43CB2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58" y="628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7" name="Line 1070">
                <a:extLst>
                  <a:ext uri="{FF2B5EF4-FFF2-40B4-BE49-F238E27FC236}">
                    <a16:creationId xmlns:a16="http://schemas.microsoft.com/office/drawing/2014/main" xmlns="" id="{7C0A57D5-9B9B-4F26-BF99-21A9A4A5C2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1" y="616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8" name="Line 1071">
                <a:extLst>
                  <a:ext uri="{FF2B5EF4-FFF2-40B4-BE49-F238E27FC236}">
                    <a16:creationId xmlns:a16="http://schemas.microsoft.com/office/drawing/2014/main" xmlns="" id="{7675F1EC-6BB1-4A73-8046-4A3F32714D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4" y="604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39" name="Line 1072">
                <a:extLst>
                  <a:ext uri="{FF2B5EF4-FFF2-40B4-BE49-F238E27FC236}">
                    <a16:creationId xmlns:a16="http://schemas.microsoft.com/office/drawing/2014/main" xmlns="" id="{1820EE36-3067-474B-A178-F587378A1A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67" y="593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40" name="Line 1073">
                <a:extLst>
                  <a:ext uri="{FF2B5EF4-FFF2-40B4-BE49-F238E27FC236}">
                    <a16:creationId xmlns:a16="http://schemas.microsoft.com/office/drawing/2014/main" xmlns="" id="{3DC4A415-F541-45F3-AA65-2FE63C7BB5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1" y="58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41" name="Line 1074">
                <a:extLst>
                  <a:ext uri="{FF2B5EF4-FFF2-40B4-BE49-F238E27FC236}">
                    <a16:creationId xmlns:a16="http://schemas.microsoft.com/office/drawing/2014/main" xmlns="" id="{40F14610-2C66-4EBB-BE95-F23A2E3D4C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4" y="570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42" name="Line 1075">
                <a:extLst>
                  <a:ext uri="{FF2B5EF4-FFF2-40B4-BE49-F238E27FC236}">
                    <a16:creationId xmlns:a16="http://schemas.microsoft.com/office/drawing/2014/main" xmlns="" id="{F5722299-D32D-488F-B87E-654BCE59F6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77" y="55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43" name="Line 1076">
                <a:extLst>
                  <a:ext uri="{FF2B5EF4-FFF2-40B4-BE49-F238E27FC236}">
                    <a16:creationId xmlns:a16="http://schemas.microsoft.com/office/drawing/2014/main" xmlns="" id="{3E597A18-FA81-4B9C-A54E-2753B90B1E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0" y="546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44" name="Line 1077">
                <a:extLst>
                  <a:ext uri="{FF2B5EF4-FFF2-40B4-BE49-F238E27FC236}">
                    <a16:creationId xmlns:a16="http://schemas.microsoft.com/office/drawing/2014/main" xmlns="" id="{01DA7CC2-92FE-4167-AE15-9AF596236D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3" y="535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45" name="Line 1078">
                <a:extLst>
                  <a:ext uri="{FF2B5EF4-FFF2-40B4-BE49-F238E27FC236}">
                    <a16:creationId xmlns:a16="http://schemas.microsoft.com/office/drawing/2014/main" xmlns="" id="{EE3E8AFB-43BA-4CE5-9E17-4E09BC18D2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6" y="524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46" name="Line 1079">
                <a:extLst>
                  <a:ext uri="{FF2B5EF4-FFF2-40B4-BE49-F238E27FC236}">
                    <a16:creationId xmlns:a16="http://schemas.microsoft.com/office/drawing/2014/main" xmlns="" id="{8FDB5BCE-C7AF-46BE-A2F3-17E39DC331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89" y="512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47" name="Line 1080">
                <a:extLst>
                  <a:ext uri="{FF2B5EF4-FFF2-40B4-BE49-F238E27FC236}">
                    <a16:creationId xmlns:a16="http://schemas.microsoft.com/office/drawing/2014/main" xmlns="" id="{B1EC2BB7-0BA2-406C-9245-EBB739E66E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2" y="501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48" name="Line 1081">
                <a:extLst>
                  <a:ext uri="{FF2B5EF4-FFF2-40B4-BE49-F238E27FC236}">
                    <a16:creationId xmlns:a16="http://schemas.microsoft.com/office/drawing/2014/main" xmlns="" id="{A8A77798-E568-4035-97ED-5DB453693B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4" y="489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49" name="Line 1082">
                <a:extLst>
                  <a:ext uri="{FF2B5EF4-FFF2-40B4-BE49-F238E27FC236}">
                    <a16:creationId xmlns:a16="http://schemas.microsoft.com/office/drawing/2014/main" xmlns="" id="{F4FE8057-48EF-42DC-B170-866AE3D524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97" y="477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0" name="Line 1083">
                <a:extLst>
                  <a:ext uri="{FF2B5EF4-FFF2-40B4-BE49-F238E27FC236}">
                    <a16:creationId xmlns:a16="http://schemas.microsoft.com/office/drawing/2014/main" xmlns="" id="{B16DBE1C-F5EE-43BC-80ED-ACF4130F6C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0" y="466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1" name="Line 1084">
                <a:extLst>
                  <a:ext uri="{FF2B5EF4-FFF2-40B4-BE49-F238E27FC236}">
                    <a16:creationId xmlns:a16="http://schemas.microsoft.com/office/drawing/2014/main" xmlns="" id="{AA385278-D703-4C89-9C24-A0514F874F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3" y="454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2" name="Line 1085">
                <a:extLst>
                  <a:ext uri="{FF2B5EF4-FFF2-40B4-BE49-F238E27FC236}">
                    <a16:creationId xmlns:a16="http://schemas.microsoft.com/office/drawing/2014/main" xmlns="" id="{FAE024CD-7E60-43BD-ACB9-677C64A531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5" y="443"/>
                <a:ext cx="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3" name="Line 1086">
                <a:extLst>
                  <a:ext uri="{FF2B5EF4-FFF2-40B4-BE49-F238E27FC236}">
                    <a16:creationId xmlns:a16="http://schemas.microsoft.com/office/drawing/2014/main" xmlns="" id="{A2C0D81E-7CF3-4F39-BF2F-FC3718480F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08" y="431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4" name="Line 1087">
                <a:extLst>
                  <a:ext uri="{FF2B5EF4-FFF2-40B4-BE49-F238E27FC236}">
                    <a16:creationId xmlns:a16="http://schemas.microsoft.com/office/drawing/2014/main" xmlns="" id="{D8B2FC75-17BE-4BF2-959C-C3D1170356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1" y="420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5" name="Line 1088">
                <a:extLst>
                  <a:ext uri="{FF2B5EF4-FFF2-40B4-BE49-F238E27FC236}">
                    <a16:creationId xmlns:a16="http://schemas.microsoft.com/office/drawing/2014/main" xmlns="" id="{52D186D8-A234-4805-A43C-FABE43A993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3" y="40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6" name="Line 1089">
                <a:extLst>
                  <a:ext uri="{FF2B5EF4-FFF2-40B4-BE49-F238E27FC236}">
                    <a16:creationId xmlns:a16="http://schemas.microsoft.com/office/drawing/2014/main" xmlns="" id="{02EFB712-657C-4676-9B4E-77D766DE83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6" y="397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7" name="Line 1090">
                <a:extLst>
                  <a:ext uri="{FF2B5EF4-FFF2-40B4-BE49-F238E27FC236}">
                    <a16:creationId xmlns:a16="http://schemas.microsoft.com/office/drawing/2014/main" xmlns="" id="{383CED8D-CDAE-47F6-A400-403F88D030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8" y="385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8" name="Line 1091">
                <a:extLst>
                  <a:ext uri="{FF2B5EF4-FFF2-40B4-BE49-F238E27FC236}">
                    <a16:creationId xmlns:a16="http://schemas.microsoft.com/office/drawing/2014/main" xmlns="" id="{F34AACBB-4CC6-4832-8B73-DA87116634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1" y="373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59" name="Line 1092">
                <a:extLst>
                  <a:ext uri="{FF2B5EF4-FFF2-40B4-BE49-F238E27FC236}">
                    <a16:creationId xmlns:a16="http://schemas.microsoft.com/office/drawing/2014/main" xmlns="" id="{FBD8D241-68C7-43D7-9EEB-AB1E7013EA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3" y="362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60" name="Line 1093">
                <a:extLst>
                  <a:ext uri="{FF2B5EF4-FFF2-40B4-BE49-F238E27FC236}">
                    <a16:creationId xmlns:a16="http://schemas.microsoft.com/office/drawing/2014/main" xmlns="" id="{94A26794-4087-41F5-8B48-98AE142456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5" y="350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61" name="Line 1094">
                <a:extLst>
                  <a:ext uri="{FF2B5EF4-FFF2-40B4-BE49-F238E27FC236}">
                    <a16:creationId xmlns:a16="http://schemas.microsoft.com/office/drawing/2014/main" xmlns="" id="{605A9DF5-CF69-4167-9856-89F3BDFDF0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28" y="339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62" name="Line 1095">
                <a:extLst>
                  <a:ext uri="{FF2B5EF4-FFF2-40B4-BE49-F238E27FC236}">
                    <a16:creationId xmlns:a16="http://schemas.microsoft.com/office/drawing/2014/main" xmlns="" id="{6A187D0A-D36A-4520-80F9-2B4EF942B1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0" y="327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63" name="Line 1096">
                <a:extLst>
                  <a:ext uri="{FF2B5EF4-FFF2-40B4-BE49-F238E27FC236}">
                    <a16:creationId xmlns:a16="http://schemas.microsoft.com/office/drawing/2014/main" xmlns="" id="{E9C69894-FF27-4DE4-80BB-0E931CEAE6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2" y="316"/>
                <a:ext cx="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64" name="Line 1097">
                <a:extLst>
                  <a:ext uri="{FF2B5EF4-FFF2-40B4-BE49-F238E27FC236}">
                    <a16:creationId xmlns:a16="http://schemas.microsoft.com/office/drawing/2014/main" xmlns="" id="{D1122600-3CE5-49A8-BCC3-289833A9E6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34" y="304"/>
                <a:ext cx="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65" name="Line 1098">
                <a:extLst>
                  <a:ext uri="{FF2B5EF4-FFF2-40B4-BE49-F238E27FC236}">
                    <a16:creationId xmlns:a16="http://schemas.microsoft.com/office/drawing/2014/main" xmlns="" id="{9BB5E0F7-BA48-409F-9DE1-EFA4C63548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82" y="3757"/>
                <a:ext cx="2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66" name="Line 1099">
                <a:extLst>
                  <a:ext uri="{FF2B5EF4-FFF2-40B4-BE49-F238E27FC236}">
                    <a16:creationId xmlns:a16="http://schemas.microsoft.com/office/drawing/2014/main" xmlns="" id="{31243348-6E24-4D5F-9ECA-4EE749A9F4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02" y="3745"/>
                <a:ext cx="1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67" name="Line 1100">
                <a:extLst>
                  <a:ext uri="{FF2B5EF4-FFF2-40B4-BE49-F238E27FC236}">
                    <a16:creationId xmlns:a16="http://schemas.microsoft.com/office/drawing/2014/main" xmlns="" id="{C1894B42-42AD-4A6B-B4F0-72080C3E5C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20" y="3734"/>
                <a:ext cx="1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68" name="Line 1101">
                <a:extLst>
                  <a:ext uri="{FF2B5EF4-FFF2-40B4-BE49-F238E27FC236}">
                    <a16:creationId xmlns:a16="http://schemas.microsoft.com/office/drawing/2014/main" xmlns="" id="{99FC1278-1DFD-40A7-A4C5-610BFFC922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39" y="3722"/>
                <a:ext cx="1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69" name="Line 1102">
                <a:extLst>
                  <a:ext uri="{FF2B5EF4-FFF2-40B4-BE49-F238E27FC236}">
                    <a16:creationId xmlns:a16="http://schemas.microsoft.com/office/drawing/2014/main" xmlns="" id="{3B6FB17A-1E96-476F-B874-3E64D76D84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57" y="3711"/>
                <a:ext cx="1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70" name="Line 1103">
                <a:extLst>
                  <a:ext uri="{FF2B5EF4-FFF2-40B4-BE49-F238E27FC236}">
                    <a16:creationId xmlns:a16="http://schemas.microsoft.com/office/drawing/2014/main" xmlns="" id="{EEA350A6-1853-47D0-8A71-8CE5959A2E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75" y="3699"/>
                <a:ext cx="1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71" name="Line 1104">
                <a:extLst>
                  <a:ext uri="{FF2B5EF4-FFF2-40B4-BE49-F238E27FC236}">
                    <a16:creationId xmlns:a16="http://schemas.microsoft.com/office/drawing/2014/main" xmlns="" id="{CEF5167F-B2D7-4A90-98EC-402EE6BAA8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93" y="3688"/>
                <a:ext cx="1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72" name="Line 1105">
                <a:extLst>
                  <a:ext uri="{FF2B5EF4-FFF2-40B4-BE49-F238E27FC236}">
                    <a16:creationId xmlns:a16="http://schemas.microsoft.com/office/drawing/2014/main" xmlns="" id="{96C0E880-5C26-463B-A031-6D368393BE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11" y="3676"/>
                <a:ext cx="1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73" name="Line 1106">
                <a:extLst>
                  <a:ext uri="{FF2B5EF4-FFF2-40B4-BE49-F238E27FC236}">
                    <a16:creationId xmlns:a16="http://schemas.microsoft.com/office/drawing/2014/main" xmlns="" id="{427F17ED-EAFF-4D83-8A12-2FB829FD8E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29" y="3664"/>
                <a:ext cx="1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74" name="Line 1107">
                <a:extLst>
                  <a:ext uri="{FF2B5EF4-FFF2-40B4-BE49-F238E27FC236}">
                    <a16:creationId xmlns:a16="http://schemas.microsoft.com/office/drawing/2014/main" xmlns="" id="{B7DB8AA8-E54B-4120-B2FC-7F6C29689B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47" y="3653"/>
                <a:ext cx="1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75" name="Line 1108">
                <a:extLst>
                  <a:ext uri="{FF2B5EF4-FFF2-40B4-BE49-F238E27FC236}">
                    <a16:creationId xmlns:a16="http://schemas.microsoft.com/office/drawing/2014/main" xmlns="" id="{A36674CE-A4AB-41AC-9FEB-7063E59BFB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64" y="3642"/>
                <a:ext cx="1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76" name="Line 1109">
                <a:extLst>
                  <a:ext uri="{FF2B5EF4-FFF2-40B4-BE49-F238E27FC236}">
                    <a16:creationId xmlns:a16="http://schemas.microsoft.com/office/drawing/2014/main" xmlns="" id="{747A8F7B-9A9B-4515-8D29-737EBC446E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81" y="3630"/>
                <a:ext cx="1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77" name="Line 1110">
                <a:extLst>
                  <a:ext uri="{FF2B5EF4-FFF2-40B4-BE49-F238E27FC236}">
                    <a16:creationId xmlns:a16="http://schemas.microsoft.com/office/drawing/2014/main" xmlns="" id="{67A49D49-BAFA-4F4C-B07D-3C0EE2A778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98" y="3619"/>
                <a:ext cx="1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78" name="Line 1111">
                <a:extLst>
                  <a:ext uri="{FF2B5EF4-FFF2-40B4-BE49-F238E27FC236}">
                    <a16:creationId xmlns:a16="http://schemas.microsoft.com/office/drawing/2014/main" xmlns="" id="{05E02D19-C72A-413A-982E-D3C8C57B2A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15" y="3607"/>
                <a:ext cx="1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79" name="Line 1112">
                <a:extLst>
                  <a:ext uri="{FF2B5EF4-FFF2-40B4-BE49-F238E27FC236}">
                    <a16:creationId xmlns:a16="http://schemas.microsoft.com/office/drawing/2014/main" xmlns="" id="{0E4B3465-C08D-4340-BCE8-12A3684163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32" y="3595"/>
                <a:ext cx="1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80" name="Line 1113">
                <a:extLst>
                  <a:ext uri="{FF2B5EF4-FFF2-40B4-BE49-F238E27FC236}">
                    <a16:creationId xmlns:a16="http://schemas.microsoft.com/office/drawing/2014/main" xmlns="" id="{8D4AE6B0-B590-41B5-A6C4-C2A4E7BABC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48" y="3584"/>
                <a:ext cx="1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81" name="Line 1114">
                <a:extLst>
                  <a:ext uri="{FF2B5EF4-FFF2-40B4-BE49-F238E27FC236}">
                    <a16:creationId xmlns:a16="http://schemas.microsoft.com/office/drawing/2014/main" xmlns="" id="{A167B44F-058A-4325-B09E-84CA90D956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65" y="3572"/>
                <a:ext cx="1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82" name="Line 1115">
                <a:extLst>
                  <a:ext uri="{FF2B5EF4-FFF2-40B4-BE49-F238E27FC236}">
                    <a16:creationId xmlns:a16="http://schemas.microsoft.com/office/drawing/2014/main" xmlns="" id="{EB42FB64-4F8F-4CA2-AC8E-9ADB2D41D4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81" y="3561"/>
                <a:ext cx="1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83" name="Line 1116">
                <a:extLst>
                  <a:ext uri="{FF2B5EF4-FFF2-40B4-BE49-F238E27FC236}">
                    <a16:creationId xmlns:a16="http://schemas.microsoft.com/office/drawing/2014/main" xmlns="" id="{D938CD2C-0C60-4CF8-8ACA-1654B71244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97" y="3549"/>
                <a:ext cx="1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84" name="Line 1117">
                <a:extLst>
                  <a:ext uri="{FF2B5EF4-FFF2-40B4-BE49-F238E27FC236}">
                    <a16:creationId xmlns:a16="http://schemas.microsoft.com/office/drawing/2014/main" xmlns="" id="{5BF3DDF6-3EFC-4B64-8078-FD1A8652B3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13" y="3538"/>
                <a:ext cx="1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85" name="Line 1118">
                <a:extLst>
                  <a:ext uri="{FF2B5EF4-FFF2-40B4-BE49-F238E27FC236}">
                    <a16:creationId xmlns:a16="http://schemas.microsoft.com/office/drawing/2014/main" xmlns="" id="{76FA1C67-2102-47EF-8774-FFE351A7D3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29" y="3526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86" name="Line 1119">
                <a:extLst>
                  <a:ext uri="{FF2B5EF4-FFF2-40B4-BE49-F238E27FC236}">
                    <a16:creationId xmlns:a16="http://schemas.microsoft.com/office/drawing/2014/main" xmlns="" id="{CB7C52D7-E0E1-48B5-854C-0D1859A89C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44" y="3515"/>
                <a:ext cx="1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87" name="Line 1120">
                <a:extLst>
                  <a:ext uri="{FF2B5EF4-FFF2-40B4-BE49-F238E27FC236}">
                    <a16:creationId xmlns:a16="http://schemas.microsoft.com/office/drawing/2014/main" xmlns="" id="{F8A47914-1E7D-412A-BBC7-723B23A3C6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60" y="3503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88" name="Line 1121">
                <a:extLst>
                  <a:ext uri="{FF2B5EF4-FFF2-40B4-BE49-F238E27FC236}">
                    <a16:creationId xmlns:a16="http://schemas.microsoft.com/office/drawing/2014/main" xmlns="" id="{0A1FBD72-2E5F-420C-A256-BB4C20BD6B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75" y="3491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89" name="Line 1122">
                <a:extLst>
                  <a:ext uri="{FF2B5EF4-FFF2-40B4-BE49-F238E27FC236}">
                    <a16:creationId xmlns:a16="http://schemas.microsoft.com/office/drawing/2014/main" xmlns="" id="{857BB970-C78D-4457-A2F3-D265B61BE1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90" y="3480"/>
                <a:ext cx="1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90" name="Line 1123">
                <a:extLst>
                  <a:ext uri="{FF2B5EF4-FFF2-40B4-BE49-F238E27FC236}">
                    <a16:creationId xmlns:a16="http://schemas.microsoft.com/office/drawing/2014/main" xmlns="" id="{C8B556CA-133D-4680-A5A4-B59DF645E7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05" y="3468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91" name="Line 1124">
                <a:extLst>
                  <a:ext uri="{FF2B5EF4-FFF2-40B4-BE49-F238E27FC236}">
                    <a16:creationId xmlns:a16="http://schemas.microsoft.com/office/drawing/2014/main" xmlns="" id="{36FE0E26-7A68-46BA-8CD0-ACF3B127AC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20" y="3457"/>
                <a:ext cx="1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92" name="Line 1125">
                <a:extLst>
                  <a:ext uri="{FF2B5EF4-FFF2-40B4-BE49-F238E27FC236}">
                    <a16:creationId xmlns:a16="http://schemas.microsoft.com/office/drawing/2014/main" xmlns="" id="{A23285E7-0D53-4297-856E-6D5C2D8ED1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34" y="3445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93" name="Line 1126">
                <a:extLst>
                  <a:ext uri="{FF2B5EF4-FFF2-40B4-BE49-F238E27FC236}">
                    <a16:creationId xmlns:a16="http://schemas.microsoft.com/office/drawing/2014/main" xmlns="" id="{6549BA19-8DDB-4A1B-A64D-40B02B7C1C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49" y="3433"/>
                <a:ext cx="1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94" name="Line 1127">
                <a:extLst>
                  <a:ext uri="{FF2B5EF4-FFF2-40B4-BE49-F238E27FC236}">
                    <a16:creationId xmlns:a16="http://schemas.microsoft.com/office/drawing/2014/main" xmlns="" id="{2F9F5214-82D8-4CBE-A353-6CDE7CBA5F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64" y="3422"/>
                <a:ext cx="1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95" name="Line 1128">
                <a:extLst>
                  <a:ext uri="{FF2B5EF4-FFF2-40B4-BE49-F238E27FC236}">
                    <a16:creationId xmlns:a16="http://schemas.microsoft.com/office/drawing/2014/main" xmlns="" id="{EFE67E7E-A75A-40AE-A6A9-B4D9B3B17E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77" y="3411"/>
                <a:ext cx="1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96" name="Line 1129">
                <a:extLst>
                  <a:ext uri="{FF2B5EF4-FFF2-40B4-BE49-F238E27FC236}">
                    <a16:creationId xmlns:a16="http://schemas.microsoft.com/office/drawing/2014/main" xmlns="" id="{9685768E-A92B-4A06-8803-CB8EF566CD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92" y="3399"/>
                <a:ext cx="1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97" name="Line 1130">
                <a:extLst>
                  <a:ext uri="{FF2B5EF4-FFF2-40B4-BE49-F238E27FC236}">
                    <a16:creationId xmlns:a16="http://schemas.microsoft.com/office/drawing/2014/main" xmlns="" id="{2CF0156B-1C5F-4919-AD43-9D10027192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06" y="3388"/>
                <a:ext cx="1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98" name="Line 1131">
                <a:extLst>
                  <a:ext uri="{FF2B5EF4-FFF2-40B4-BE49-F238E27FC236}">
                    <a16:creationId xmlns:a16="http://schemas.microsoft.com/office/drawing/2014/main" xmlns="" id="{32366134-EC6F-4EC1-AEF3-8EC36AE513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20" y="3376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99" name="Line 1132">
                <a:extLst>
                  <a:ext uri="{FF2B5EF4-FFF2-40B4-BE49-F238E27FC236}">
                    <a16:creationId xmlns:a16="http://schemas.microsoft.com/office/drawing/2014/main" xmlns="" id="{005429E6-D832-49CC-9461-2C9DB95E21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33" y="3364"/>
                <a:ext cx="1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00" name="Line 1133">
                <a:extLst>
                  <a:ext uri="{FF2B5EF4-FFF2-40B4-BE49-F238E27FC236}">
                    <a16:creationId xmlns:a16="http://schemas.microsoft.com/office/drawing/2014/main" xmlns="" id="{21A60E87-B0C7-4F26-8311-374F10CF54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47" y="3353"/>
                <a:ext cx="1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01" name="Line 1134">
                <a:extLst>
                  <a:ext uri="{FF2B5EF4-FFF2-40B4-BE49-F238E27FC236}">
                    <a16:creationId xmlns:a16="http://schemas.microsoft.com/office/drawing/2014/main" xmlns="" id="{8127D079-1063-4E60-8D87-2C638B2A2A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60" y="3341"/>
                <a:ext cx="1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02" name="Line 1135">
                <a:extLst>
                  <a:ext uri="{FF2B5EF4-FFF2-40B4-BE49-F238E27FC236}">
                    <a16:creationId xmlns:a16="http://schemas.microsoft.com/office/drawing/2014/main" xmlns="" id="{E2F7BE51-D463-45B2-B162-269AD1FC3E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74" y="3330"/>
                <a:ext cx="1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03" name="Line 1136">
                <a:extLst>
                  <a:ext uri="{FF2B5EF4-FFF2-40B4-BE49-F238E27FC236}">
                    <a16:creationId xmlns:a16="http://schemas.microsoft.com/office/drawing/2014/main" xmlns="" id="{D415252C-CC85-41A5-8310-32018148F1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87" y="3318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04" name="Line 1137">
                <a:extLst>
                  <a:ext uri="{FF2B5EF4-FFF2-40B4-BE49-F238E27FC236}">
                    <a16:creationId xmlns:a16="http://schemas.microsoft.com/office/drawing/2014/main" xmlns="" id="{C7765FF5-C457-4790-B9B1-89178F3F69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00" y="3307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009" name="Group 1339">
              <a:extLst>
                <a:ext uri="{FF2B5EF4-FFF2-40B4-BE49-F238E27FC236}">
                  <a16:creationId xmlns:a16="http://schemas.microsoft.com/office/drawing/2014/main" xmlns="" id="{CEE22179-559E-478D-8881-436EBC8777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11551" y="1582738"/>
              <a:ext cx="2116138" cy="3667125"/>
              <a:chOff x="2212" y="997"/>
              <a:chExt cx="1333" cy="2310"/>
            </a:xfrm>
          </p:grpSpPr>
          <p:sp>
            <p:nvSpPr>
              <p:cNvPr id="6105" name="Line 1139">
                <a:extLst>
                  <a:ext uri="{FF2B5EF4-FFF2-40B4-BE49-F238E27FC236}">
                    <a16:creationId xmlns:a16="http://schemas.microsoft.com/office/drawing/2014/main" xmlns="" id="{8BA1756E-266B-4F3D-AAA0-293E3BDD6E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12" y="3295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06" name="Line 1140">
                <a:extLst>
                  <a:ext uri="{FF2B5EF4-FFF2-40B4-BE49-F238E27FC236}">
                    <a16:creationId xmlns:a16="http://schemas.microsoft.com/office/drawing/2014/main" xmlns="" id="{7DDA9FA4-3E3B-40BD-BAE9-CBB7A1F9CC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25" y="3283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07" name="Line 1141">
                <a:extLst>
                  <a:ext uri="{FF2B5EF4-FFF2-40B4-BE49-F238E27FC236}">
                    <a16:creationId xmlns:a16="http://schemas.microsoft.com/office/drawing/2014/main" xmlns="" id="{3D42D8D0-0F4B-4B30-BE9A-12EA0CA96C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38" y="3272"/>
                <a:ext cx="13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08" name="Line 1142">
                <a:extLst>
                  <a:ext uri="{FF2B5EF4-FFF2-40B4-BE49-F238E27FC236}">
                    <a16:creationId xmlns:a16="http://schemas.microsoft.com/office/drawing/2014/main" xmlns="" id="{DD8D1A2B-F655-497F-8362-12467E8711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51" y="3260"/>
                <a:ext cx="1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09" name="Line 1143">
                <a:extLst>
                  <a:ext uri="{FF2B5EF4-FFF2-40B4-BE49-F238E27FC236}">
                    <a16:creationId xmlns:a16="http://schemas.microsoft.com/office/drawing/2014/main" xmlns="" id="{D9AB1C8E-1C49-4778-8FD8-29034B7CD4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63" y="3249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10" name="Line 1144">
                <a:extLst>
                  <a:ext uri="{FF2B5EF4-FFF2-40B4-BE49-F238E27FC236}">
                    <a16:creationId xmlns:a16="http://schemas.microsoft.com/office/drawing/2014/main" xmlns="" id="{2707FFE9-E89B-4314-A834-14F8B7555F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75" y="3237"/>
                <a:ext cx="1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11" name="Line 1145">
                <a:extLst>
                  <a:ext uri="{FF2B5EF4-FFF2-40B4-BE49-F238E27FC236}">
                    <a16:creationId xmlns:a16="http://schemas.microsoft.com/office/drawing/2014/main" xmlns="" id="{01C36328-1651-4191-9BFC-F3AB46CEFF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88" y="3226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12" name="Line 1146">
                <a:extLst>
                  <a:ext uri="{FF2B5EF4-FFF2-40B4-BE49-F238E27FC236}">
                    <a16:creationId xmlns:a16="http://schemas.microsoft.com/office/drawing/2014/main" xmlns="" id="{54DA0123-B912-4150-B1BD-5DABFE28CA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00" y="3214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13" name="Line 1147">
                <a:extLst>
                  <a:ext uri="{FF2B5EF4-FFF2-40B4-BE49-F238E27FC236}">
                    <a16:creationId xmlns:a16="http://schemas.microsoft.com/office/drawing/2014/main" xmlns="" id="{601C37BC-6604-4FFC-AD84-666A5509EC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11" y="3203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14" name="Line 1148">
                <a:extLst>
                  <a:ext uri="{FF2B5EF4-FFF2-40B4-BE49-F238E27FC236}">
                    <a16:creationId xmlns:a16="http://schemas.microsoft.com/office/drawing/2014/main" xmlns="" id="{4D3600AB-1668-4FC5-B29D-4BA9AF54F8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23" y="3191"/>
                <a:ext cx="1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15" name="Line 1149">
                <a:extLst>
                  <a:ext uri="{FF2B5EF4-FFF2-40B4-BE49-F238E27FC236}">
                    <a16:creationId xmlns:a16="http://schemas.microsoft.com/office/drawing/2014/main" xmlns="" id="{0D5C5001-EE95-49C5-B7AA-E4D0B4A666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35" y="3180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16" name="Line 1150">
                <a:extLst>
                  <a:ext uri="{FF2B5EF4-FFF2-40B4-BE49-F238E27FC236}">
                    <a16:creationId xmlns:a16="http://schemas.microsoft.com/office/drawing/2014/main" xmlns="" id="{60868D1E-750F-451A-9A44-F81A9F4F4B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47" y="3168"/>
                <a:ext cx="12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17" name="Line 1151">
                <a:extLst>
                  <a:ext uri="{FF2B5EF4-FFF2-40B4-BE49-F238E27FC236}">
                    <a16:creationId xmlns:a16="http://schemas.microsoft.com/office/drawing/2014/main" xmlns="" id="{8BE972EA-34CC-43FD-A60F-E661CB1F47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59" y="3157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18" name="Line 1152">
                <a:extLst>
                  <a:ext uri="{FF2B5EF4-FFF2-40B4-BE49-F238E27FC236}">
                    <a16:creationId xmlns:a16="http://schemas.microsoft.com/office/drawing/2014/main" xmlns="" id="{A027C6CB-8628-4CCD-BB11-3086D01C6C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70" y="3145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19" name="Line 1153">
                <a:extLst>
                  <a:ext uri="{FF2B5EF4-FFF2-40B4-BE49-F238E27FC236}">
                    <a16:creationId xmlns:a16="http://schemas.microsoft.com/office/drawing/2014/main" xmlns="" id="{6F2B8F15-1EEC-4EA1-9FA5-69040E904B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81" y="3133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20" name="Line 1154">
                <a:extLst>
                  <a:ext uri="{FF2B5EF4-FFF2-40B4-BE49-F238E27FC236}">
                    <a16:creationId xmlns:a16="http://schemas.microsoft.com/office/drawing/2014/main" xmlns="" id="{2E8CB302-2FB6-424B-B2CD-FE5AC50DAE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92" y="3122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21" name="Line 1155">
                <a:extLst>
                  <a:ext uri="{FF2B5EF4-FFF2-40B4-BE49-F238E27FC236}">
                    <a16:creationId xmlns:a16="http://schemas.microsoft.com/office/drawing/2014/main" xmlns="" id="{E9B7F6A8-E6AC-4DA9-B42C-DCB713FE8D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03" y="3110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22" name="Line 1156">
                <a:extLst>
                  <a:ext uri="{FF2B5EF4-FFF2-40B4-BE49-F238E27FC236}">
                    <a16:creationId xmlns:a16="http://schemas.microsoft.com/office/drawing/2014/main" xmlns="" id="{1C119FBC-F96D-47C4-80FA-7E69411513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14" y="3099"/>
                <a:ext cx="12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23" name="Line 1157">
                <a:extLst>
                  <a:ext uri="{FF2B5EF4-FFF2-40B4-BE49-F238E27FC236}">
                    <a16:creationId xmlns:a16="http://schemas.microsoft.com/office/drawing/2014/main" xmlns="" id="{B953EBE9-7659-4731-A090-8A71D13EE9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26" y="3087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24" name="Line 1158">
                <a:extLst>
                  <a:ext uri="{FF2B5EF4-FFF2-40B4-BE49-F238E27FC236}">
                    <a16:creationId xmlns:a16="http://schemas.microsoft.com/office/drawing/2014/main" xmlns="" id="{391E9375-809D-4276-90EE-5ACE39CDCC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36" y="3076"/>
                <a:ext cx="11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25" name="Line 1159">
                <a:extLst>
                  <a:ext uri="{FF2B5EF4-FFF2-40B4-BE49-F238E27FC236}">
                    <a16:creationId xmlns:a16="http://schemas.microsoft.com/office/drawing/2014/main" xmlns="" id="{15561B41-FB03-42A8-B197-FA2C0FBA28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47" y="3064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26" name="Line 1160">
                <a:extLst>
                  <a:ext uri="{FF2B5EF4-FFF2-40B4-BE49-F238E27FC236}">
                    <a16:creationId xmlns:a16="http://schemas.microsoft.com/office/drawing/2014/main" xmlns="" id="{ECAACE8B-C80D-47C4-9269-4FC153D549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58" y="3052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27" name="Line 1161">
                <a:extLst>
                  <a:ext uri="{FF2B5EF4-FFF2-40B4-BE49-F238E27FC236}">
                    <a16:creationId xmlns:a16="http://schemas.microsoft.com/office/drawing/2014/main" xmlns="" id="{6415AE1C-6108-435B-BDA7-CDDFE5D0F1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68" y="3041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28" name="Line 1162">
                <a:extLst>
                  <a:ext uri="{FF2B5EF4-FFF2-40B4-BE49-F238E27FC236}">
                    <a16:creationId xmlns:a16="http://schemas.microsoft.com/office/drawing/2014/main" xmlns="" id="{23CC74CB-0B2F-4C60-948A-57C89CE39C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78" y="3029"/>
                <a:ext cx="11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29" name="Line 1163">
                <a:extLst>
                  <a:ext uri="{FF2B5EF4-FFF2-40B4-BE49-F238E27FC236}">
                    <a16:creationId xmlns:a16="http://schemas.microsoft.com/office/drawing/2014/main" xmlns="" id="{F3A48081-D260-4ECD-B8DD-70BAE12353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89" y="3018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30" name="Line 1164">
                <a:extLst>
                  <a:ext uri="{FF2B5EF4-FFF2-40B4-BE49-F238E27FC236}">
                    <a16:creationId xmlns:a16="http://schemas.microsoft.com/office/drawing/2014/main" xmlns="" id="{42182F1B-06DE-46C6-A7B1-4B9F1F7AA5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99" y="3007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31" name="Line 1165">
                <a:extLst>
                  <a:ext uri="{FF2B5EF4-FFF2-40B4-BE49-F238E27FC236}">
                    <a16:creationId xmlns:a16="http://schemas.microsoft.com/office/drawing/2014/main" xmlns="" id="{235783CE-4DD9-4E66-99F6-2EE87D866E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09" y="2995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32" name="Line 1166">
                <a:extLst>
                  <a:ext uri="{FF2B5EF4-FFF2-40B4-BE49-F238E27FC236}">
                    <a16:creationId xmlns:a16="http://schemas.microsoft.com/office/drawing/2014/main" xmlns="" id="{03147325-538C-4D42-977F-0773912CFE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19" y="2984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33" name="Line 1167">
                <a:extLst>
                  <a:ext uri="{FF2B5EF4-FFF2-40B4-BE49-F238E27FC236}">
                    <a16:creationId xmlns:a16="http://schemas.microsoft.com/office/drawing/2014/main" xmlns="" id="{A5C0CA8D-A059-4072-A52A-62F377FE8D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29" y="2972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34" name="Line 1168">
                <a:extLst>
                  <a:ext uri="{FF2B5EF4-FFF2-40B4-BE49-F238E27FC236}">
                    <a16:creationId xmlns:a16="http://schemas.microsoft.com/office/drawing/2014/main" xmlns="" id="{F5C44E39-FCAE-4470-B276-AA14F50166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38" y="2960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35" name="Line 1169">
                <a:extLst>
                  <a:ext uri="{FF2B5EF4-FFF2-40B4-BE49-F238E27FC236}">
                    <a16:creationId xmlns:a16="http://schemas.microsoft.com/office/drawing/2014/main" xmlns="" id="{F5B47F97-B585-42AB-8D7C-81177BB360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48" y="2949"/>
                <a:ext cx="10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36" name="Line 1170">
                <a:extLst>
                  <a:ext uri="{FF2B5EF4-FFF2-40B4-BE49-F238E27FC236}">
                    <a16:creationId xmlns:a16="http://schemas.microsoft.com/office/drawing/2014/main" xmlns="" id="{1CCE7B7A-CF42-4E85-B26B-DB7FB25974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58" y="2937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37" name="Line 1171">
                <a:extLst>
                  <a:ext uri="{FF2B5EF4-FFF2-40B4-BE49-F238E27FC236}">
                    <a16:creationId xmlns:a16="http://schemas.microsoft.com/office/drawing/2014/main" xmlns="" id="{1DA5A6C1-EF32-4DE8-A306-834506AC0E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68" y="2926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38" name="Line 1172">
                <a:extLst>
                  <a:ext uri="{FF2B5EF4-FFF2-40B4-BE49-F238E27FC236}">
                    <a16:creationId xmlns:a16="http://schemas.microsoft.com/office/drawing/2014/main" xmlns="" id="{C46E13D1-68B4-4AA8-A7C9-6DF6E05FCB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77" y="2914"/>
                <a:ext cx="10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39" name="Line 1173">
                <a:extLst>
                  <a:ext uri="{FF2B5EF4-FFF2-40B4-BE49-F238E27FC236}">
                    <a16:creationId xmlns:a16="http://schemas.microsoft.com/office/drawing/2014/main" xmlns="" id="{6932C7B1-5DF3-47AE-A29C-B7123A6F26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87" y="2902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40" name="Line 1174">
                <a:extLst>
                  <a:ext uri="{FF2B5EF4-FFF2-40B4-BE49-F238E27FC236}">
                    <a16:creationId xmlns:a16="http://schemas.microsoft.com/office/drawing/2014/main" xmlns="" id="{29F47849-B72D-4656-83DE-3FB3226579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96" y="2891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41" name="Line 1175">
                <a:extLst>
                  <a:ext uri="{FF2B5EF4-FFF2-40B4-BE49-F238E27FC236}">
                    <a16:creationId xmlns:a16="http://schemas.microsoft.com/office/drawing/2014/main" xmlns="" id="{95BFB85C-A6A6-41E9-B755-E349FFEA91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05" y="2879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42" name="Line 1176">
                <a:extLst>
                  <a:ext uri="{FF2B5EF4-FFF2-40B4-BE49-F238E27FC236}">
                    <a16:creationId xmlns:a16="http://schemas.microsoft.com/office/drawing/2014/main" xmlns="" id="{7B7AC40E-05C2-4910-97AA-5EA2A72FC3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14" y="2868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43" name="Line 1177">
                <a:extLst>
                  <a:ext uri="{FF2B5EF4-FFF2-40B4-BE49-F238E27FC236}">
                    <a16:creationId xmlns:a16="http://schemas.microsoft.com/office/drawing/2014/main" xmlns="" id="{5745A7D6-9C3F-4DE9-AE44-023F24640D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23" y="2856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44" name="Line 1178">
                <a:extLst>
                  <a:ext uri="{FF2B5EF4-FFF2-40B4-BE49-F238E27FC236}">
                    <a16:creationId xmlns:a16="http://schemas.microsoft.com/office/drawing/2014/main" xmlns="" id="{2128AE61-9680-422A-989E-DCA37A6F84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32" y="2845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45" name="Line 1179">
                <a:extLst>
                  <a:ext uri="{FF2B5EF4-FFF2-40B4-BE49-F238E27FC236}">
                    <a16:creationId xmlns:a16="http://schemas.microsoft.com/office/drawing/2014/main" xmlns="" id="{88E895D1-5CFE-4DE8-885E-477A34DD09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41" y="2833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46" name="Line 1180">
                <a:extLst>
                  <a:ext uri="{FF2B5EF4-FFF2-40B4-BE49-F238E27FC236}">
                    <a16:creationId xmlns:a16="http://schemas.microsoft.com/office/drawing/2014/main" xmlns="" id="{7772E717-BDCD-4403-B15D-CAFDEC356A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49" y="2821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47" name="Line 1181">
                <a:extLst>
                  <a:ext uri="{FF2B5EF4-FFF2-40B4-BE49-F238E27FC236}">
                    <a16:creationId xmlns:a16="http://schemas.microsoft.com/office/drawing/2014/main" xmlns="" id="{35DD65BD-5F74-4D70-B0DE-C8ADAE12B0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58" y="2810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48" name="Line 1182">
                <a:extLst>
                  <a:ext uri="{FF2B5EF4-FFF2-40B4-BE49-F238E27FC236}">
                    <a16:creationId xmlns:a16="http://schemas.microsoft.com/office/drawing/2014/main" xmlns="" id="{16627550-4DEB-46D7-BB29-E4484A81EA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67" y="2798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49" name="Line 1183">
                <a:extLst>
                  <a:ext uri="{FF2B5EF4-FFF2-40B4-BE49-F238E27FC236}">
                    <a16:creationId xmlns:a16="http://schemas.microsoft.com/office/drawing/2014/main" xmlns="" id="{F3C9A2F0-26EA-4739-A373-628CAD2159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76" y="2787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50" name="Line 1184">
                <a:extLst>
                  <a:ext uri="{FF2B5EF4-FFF2-40B4-BE49-F238E27FC236}">
                    <a16:creationId xmlns:a16="http://schemas.microsoft.com/office/drawing/2014/main" xmlns="" id="{0B8A0561-1CDC-442C-B754-187FA539D6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84" y="2776"/>
                <a:ext cx="9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51" name="Line 1185">
                <a:extLst>
                  <a:ext uri="{FF2B5EF4-FFF2-40B4-BE49-F238E27FC236}">
                    <a16:creationId xmlns:a16="http://schemas.microsoft.com/office/drawing/2014/main" xmlns="" id="{B8A74679-10F6-46A8-B7E8-BBA68C158A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93" y="2764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52" name="Line 1186">
                <a:extLst>
                  <a:ext uri="{FF2B5EF4-FFF2-40B4-BE49-F238E27FC236}">
                    <a16:creationId xmlns:a16="http://schemas.microsoft.com/office/drawing/2014/main" xmlns="" id="{B5048DA1-7094-481F-96A3-8C4EAA3DFD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01" y="2752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53" name="Line 1187">
                <a:extLst>
                  <a:ext uri="{FF2B5EF4-FFF2-40B4-BE49-F238E27FC236}">
                    <a16:creationId xmlns:a16="http://schemas.microsoft.com/office/drawing/2014/main" xmlns="" id="{D205F52C-8C74-4B38-A339-913778876B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09" y="2741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54" name="Line 1188">
                <a:extLst>
                  <a:ext uri="{FF2B5EF4-FFF2-40B4-BE49-F238E27FC236}">
                    <a16:creationId xmlns:a16="http://schemas.microsoft.com/office/drawing/2014/main" xmlns="" id="{8220E118-0D55-4057-820E-38355C05AC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17" y="2729"/>
                <a:ext cx="9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55" name="Line 1189">
                <a:extLst>
                  <a:ext uri="{FF2B5EF4-FFF2-40B4-BE49-F238E27FC236}">
                    <a16:creationId xmlns:a16="http://schemas.microsoft.com/office/drawing/2014/main" xmlns="" id="{4A425D84-7264-43D6-AF11-B03808BCB6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26" y="2718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56" name="Line 1190">
                <a:extLst>
                  <a:ext uri="{FF2B5EF4-FFF2-40B4-BE49-F238E27FC236}">
                    <a16:creationId xmlns:a16="http://schemas.microsoft.com/office/drawing/2014/main" xmlns="" id="{38622E02-5C84-4E30-B670-4F1A30ED71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34" y="2706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57" name="Line 1191">
                <a:extLst>
                  <a:ext uri="{FF2B5EF4-FFF2-40B4-BE49-F238E27FC236}">
                    <a16:creationId xmlns:a16="http://schemas.microsoft.com/office/drawing/2014/main" xmlns="" id="{B4053DBC-A3B1-47B9-9BF3-9B506254E7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2" y="2695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58" name="Line 1192">
                <a:extLst>
                  <a:ext uri="{FF2B5EF4-FFF2-40B4-BE49-F238E27FC236}">
                    <a16:creationId xmlns:a16="http://schemas.microsoft.com/office/drawing/2014/main" xmlns="" id="{ADFB0EF5-C21A-41E3-A194-186F136659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0" y="2683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59" name="Line 1193">
                <a:extLst>
                  <a:ext uri="{FF2B5EF4-FFF2-40B4-BE49-F238E27FC236}">
                    <a16:creationId xmlns:a16="http://schemas.microsoft.com/office/drawing/2014/main" xmlns="" id="{1374084A-E69C-4477-9678-D381137B4C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58" y="2672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60" name="Line 1194">
                <a:extLst>
                  <a:ext uri="{FF2B5EF4-FFF2-40B4-BE49-F238E27FC236}">
                    <a16:creationId xmlns:a16="http://schemas.microsoft.com/office/drawing/2014/main" xmlns="" id="{A22A0A41-7714-4787-936A-3AF2EC5ACE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66" y="2660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61" name="Line 1195">
                <a:extLst>
                  <a:ext uri="{FF2B5EF4-FFF2-40B4-BE49-F238E27FC236}">
                    <a16:creationId xmlns:a16="http://schemas.microsoft.com/office/drawing/2014/main" xmlns="" id="{FB4F14C6-AD0E-4B97-A5CE-F9DE3BF71D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73" y="2648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62" name="Line 1196">
                <a:extLst>
                  <a:ext uri="{FF2B5EF4-FFF2-40B4-BE49-F238E27FC236}">
                    <a16:creationId xmlns:a16="http://schemas.microsoft.com/office/drawing/2014/main" xmlns="" id="{3E658F79-8AB0-48E5-953B-F73498CB3A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1" y="2637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63" name="Line 1197">
                <a:extLst>
                  <a:ext uri="{FF2B5EF4-FFF2-40B4-BE49-F238E27FC236}">
                    <a16:creationId xmlns:a16="http://schemas.microsoft.com/office/drawing/2014/main" xmlns="" id="{7A96DA02-2419-4329-903B-82F4A2D087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9" y="2625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64" name="Line 1198">
                <a:extLst>
                  <a:ext uri="{FF2B5EF4-FFF2-40B4-BE49-F238E27FC236}">
                    <a16:creationId xmlns:a16="http://schemas.microsoft.com/office/drawing/2014/main" xmlns="" id="{04F4992D-AC0B-48F0-9F30-4C07058206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96" y="2614"/>
                <a:ext cx="8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65" name="Line 1199">
                <a:extLst>
                  <a:ext uri="{FF2B5EF4-FFF2-40B4-BE49-F238E27FC236}">
                    <a16:creationId xmlns:a16="http://schemas.microsoft.com/office/drawing/2014/main" xmlns="" id="{DDCE42F5-4524-454E-8F77-960F4AC776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04" y="2602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66" name="Line 1200">
                <a:extLst>
                  <a:ext uri="{FF2B5EF4-FFF2-40B4-BE49-F238E27FC236}">
                    <a16:creationId xmlns:a16="http://schemas.microsoft.com/office/drawing/2014/main" xmlns="" id="{53D3977E-FFB1-4DE3-9C4A-72FA8827AB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12" y="2590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67" name="Line 1201">
                <a:extLst>
                  <a:ext uri="{FF2B5EF4-FFF2-40B4-BE49-F238E27FC236}">
                    <a16:creationId xmlns:a16="http://schemas.microsoft.com/office/drawing/2014/main" xmlns="" id="{5CAF19BE-0DA2-4BE0-8D2D-27981A2075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19" y="2579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68" name="Line 1202">
                <a:extLst>
                  <a:ext uri="{FF2B5EF4-FFF2-40B4-BE49-F238E27FC236}">
                    <a16:creationId xmlns:a16="http://schemas.microsoft.com/office/drawing/2014/main" xmlns="" id="{D8A5F098-FD94-48DD-B748-2932CF7F04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26" y="2567"/>
                <a:ext cx="8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69" name="Line 1203">
                <a:extLst>
                  <a:ext uri="{FF2B5EF4-FFF2-40B4-BE49-F238E27FC236}">
                    <a16:creationId xmlns:a16="http://schemas.microsoft.com/office/drawing/2014/main" xmlns="" id="{0BA1F9A7-37A5-491F-BC72-E74AF6E05B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34" y="2556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70" name="Line 1204">
                <a:extLst>
                  <a:ext uri="{FF2B5EF4-FFF2-40B4-BE49-F238E27FC236}">
                    <a16:creationId xmlns:a16="http://schemas.microsoft.com/office/drawing/2014/main" xmlns="" id="{9DF3F3E6-D2BA-4CA0-9720-308AC93E5B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1" y="2545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71" name="Line 1205">
                <a:extLst>
                  <a:ext uri="{FF2B5EF4-FFF2-40B4-BE49-F238E27FC236}">
                    <a16:creationId xmlns:a16="http://schemas.microsoft.com/office/drawing/2014/main" xmlns="" id="{9A674692-5C69-4D19-A072-B1F9376A2C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48" y="2533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72" name="Line 1206">
                <a:extLst>
                  <a:ext uri="{FF2B5EF4-FFF2-40B4-BE49-F238E27FC236}">
                    <a16:creationId xmlns:a16="http://schemas.microsoft.com/office/drawing/2014/main" xmlns="" id="{8D9980A2-B477-4BB6-9313-818ED85197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55" y="2521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73" name="Line 1207">
                <a:extLst>
                  <a:ext uri="{FF2B5EF4-FFF2-40B4-BE49-F238E27FC236}">
                    <a16:creationId xmlns:a16="http://schemas.microsoft.com/office/drawing/2014/main" xmlns="" id="{8F94EC43-5268-4F7A-A1F8-519BE1B83C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62" y="2510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74" name="Line 1208">
                <a:extLst>
                  <a:ext uri="{FF2B5EF4-FFF2-40B4-BE49-F238E27FC236}">
                    <a16:creationId xmlns:a16="http://schemas.microsoft.com/office/drawing/2014/main" xmlns="" id="{CCC1C6D4-C676-4294-AA3E-4C3229F9A1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69" y="2498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75" name="Line 1209">
                <a:extLst>
                  <a:ext uri="{FF2B5EF4-FFF2-40B4-BE49-F238E27FC236}">
                    <a16:creationId xmlns:a16="http://schemas.microsoft.com/office/drawing/2014/main" xmlns="" id="{DD6B9433-564A-4E70-8FD8-3468409FDC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76" y="2487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76" name="Line 1210">
                <a:extLst>
                  <a:ext uri="{FF2B5EF4-FFF2-40B4-BE49-F238E27FC236}">
                    <a16:creationId xmlns:a16="http://schemas.microsoft.com/office/drawing/2014/main" xmlns="" id="{BD4DB4FF-E514-4418-8408-101F3BBA05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83" y="2475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77" name="Line 1211">
                <a:extLst>
                  <a:ext uri="{FF2B5EF4-FFF2-40B4-BE49-F238E27FC236}">
                    <a16:creationId xmlns:a16="http://schemas.microsoft.com/office/drawing/2014/main" xmlns="" id="{B670D3FC-956E-4E0F-808F-6850BD3E9F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90" y="2464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78" name="Line 1212">
                <a:extLst>
                  <a:ext uri="{FF2B5EF4-FFF2-40B4-BE49-F238E27FC236}">
                    <a16:creationId xmlns:a16="http://schemas.microsoft.com/office/drawing/2014/main" xmlns="" id="{13E98370-9F9A-4C78-998D-E42CC4E903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897" y="2452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79" name="Line 1213">
                <a:extLst>
                  <a:ext uri="{FF2B5EF4-FFF2-40B4-BE49-F238E27FC236}">
                    <a16:creationId xmlns:a16="http://schemas.microsoft.com/office/drawing/2014/main" xmlns="" id="{54A3D679-152C-4DEF-86D8-230B9ACA2E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04" y="2441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80" name="Line 1214">
                <a:extLst>
                  <a:ext uri="{FF2B5EF4-FFF2-40B4-BE49-F238E27FC236}">
                    <a16:creationId xmlns:a16="http://schemas.microsoft.com/office/drawing/2014/main" xmlns="" id="{2234DD52-9018-4CA2-BF49-AFA9544AD9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11" y="2429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81" name="Line 1215">
                <a:extLst>
                  <a:ext uri="{FF2B5EF4-FFF2-40B4-BE49-F238E27FC236}">
                    <a16:creationId xmlns:a16="http://schemas.microsoft.com/office/drawing/2014/main" xmlns="" id="{8E19BDFB-3FA0-45ED-90AD-6AE75C703C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17" y="2417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82" name="Line 1216">
                <a:extLst>
                  <a:ext uri="{FF2B5EF4-FFF2-40B4-BE49-F238E27FC236}">
                    <a16:creationId xmlns:a16="http://schemas.microsoft.com/office/drawing/2014/main" xmlns="" id="{B961A555-F523-4382-A520-93D35C03DA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24" y="2406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83" name="Line 1217">
                <a:extLst>
                  <a:ext uri="{FF2B5EF4-FFF2-40B4-BE49-F238E27FC236}">
                    <a16:creationId xmlns:a16="http://schemas.microsoft.com/office/drawing/2014/main" xmlns="" id="{2F983F7B-BC56-4F0F-A485-BA87A34715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31" y="2394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84" name="Line 1218">
                <a:extLst>
                  <a:ext uri="{FF2B5EF4-FFF2-40B4-BE49-F238E27FC236}">
                    <a16:creationId xmlns:a16="http://schemas.microsoft.com/office/drawing/2014/main" xmlns="" id="{18BABA74-FE0B-4509-941A-0D48F336E7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37" y="2383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85" name="Line 1219">
                <a:extLst>
                  <a:ext uri="{FF2B5EF4-FFF2-40B4-BE49-F238E27FC236}">
                    <a16:creationId xmlns:a16="http://schemas.microsoft.com/office/drawing/2014/main" xmlns="" id="{CD921E36-652B-4304-8992-A648DDB099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44" y="2371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86" name="Line 1220">
                <a:extLst>
                  <a:ext uri="{FF2B5EF4-FFF2-40B4-BE49-F238E27FC236}">
                    <a16:creationId xmlns:a16="http://schemas.microsoft.com/office/drawing/2014/main" xmlns="" id="{C3043987-13DA-4EF7-9614-DB649350A7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50" y="2360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87" name="Line 1221">
                <a:extLst>
                  <a:ext uri="{FF2B5EF4-FFF2-40B4-BE49-F238E27FC236}">
                    <a16:creationId xmlns:a16="http://schemas.microsoft.com/office/drawing/2014/main" xmlns="" id="{DE6678C9-0F43-4297-B06D-708DCFF75F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56" y="2348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88" name="Line 1222">
                <a:extLst>
                  <a:ext uri="{FF2B5EF4-FFF2-40B4-BE49-F238E27FC236}">
                    <a16:creationId xmlns:a16="http://schemas.microsoft.com/office/drawing/2014/main" xmlns="" id="{BE1CDE19-E751-4EDC-96C8-DBE49B4DFE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63" y="2337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89" name="Line 1223">
                <a:extLst>
                  <a:ext uri="{FF2B5EF4-FFF2-40B4-BE49-F238E27FC236}">
                    <a16:creationId xmlns:a16="http://schemas.microsoft.com/office/drawing/2014/main" xmlns="" id="{9B40D22D-9C56-4EC6-9265-43F6A3004B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69" y="2325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90" name="Line 1224">
                <a:extLst>
                  <a:ext uri="{FF2B5EF4-FFF2-40B4-BE49-F238E27FC236}">
                    <a16:creationId xmlns:a16="http://schemas.microsoft.com/office/drawing/2014/main" xmlns="" id="{1179BBF3-935F-46EF-B804-370A79B11A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75" y="2314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91" name="Line 1225">
                <a:extLst>
                  <a:ext uri="{FF2B5EF4-FFF2-40B4-BE49-F238E27FC236}">
                    <a16:creationId xmlns:a16="http://schemas.microsoft.com/office/drawing/2014/main" xmlns="" id="{54E925D2-6FCD-437A-AC46-60639C57B2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82" y="2302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92" name="Line 1226">
                <a:extLst>
                  <a:ext uri="{FF2B5EF4-FFF2-40B4-BE49-F238E27FC236}">
                    <a16:creationId xmlns:a16="http://schemas.microsoft.com/office/drawing/2014/main" xmlns="" id="{1AAFD291-F7B8-4BCE-A270-B2956508DB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88" y="2290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93" name="Line 1227">
                <a:extLst>
                  <a:ext uri="{FF2B5EF4-FFF2-40B4-BE49-F238E27FC236}">
                    <a16:creationId xmlns:a16="http://schemas.microsoft.com/office/drawing/2014/main" xmlns="" id="{895A073E-F4CF-4198-A62F-9784F2EC89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94" y="2279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94" name="Line 1228">
                <a:extLst>
                  <a:ext uri="{FF2B5EF4-FFF2-40B4-BE49-F238E27FC236}">
                    <a16:creationId xmlns:a16="http://schemas.microsoft.com/office/drawing/2014/main" xmlns="" id="{DAA3A1A6-5812-421C-B0DA-F83C40A6C4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00" y="226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95" name="Line 1229">
                <a:extLst>
                  <a:ext uri="{FF2B5EF4-FFF2-40B4-BE49-F238E27FC236}">
                    <a16:creationId xmlns:a16="http://schemas.microsoft.com/office/drawing/2014/main" xmlns="" id="{C4A22042-DF5B-47E3-94E8-21CC4F26CD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06" y="2256"/>
                <a:ext cx="7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96" name="Line 1230">
                <a:extLst>
                  <a:ext uri="{FF2B5EF4-FFF2-40B4-BE49-F238E27FC236}">
                    <a16:creationId xmlns:a16="http://schemas.microsoft.com/office/drawing/2014/main" xmlns="" id="{10EB170A-46B3-45E8-AF79-D7F94EE617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13" y="224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97" name="Line 1231">
                <a:extLst>
                  <a:ext uri="{FF2B5EF4-FFF2-40B4-BE49-F238E27FC236}">
                    <a16:creationId xmlns:a16="http://schemas.microsoft.com/office/drawing/2014/main" xmlns="" id="{4CF358D4-D6A6-4F2A-8A8B-1896BFF445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18" y="2233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98" name="Line 1232">
                <a:extLst>
                  <a:ext uri="{FF2B5EF4-FFF2-40B4-BE49-F238E27FC236}">
                    <a16:creationId xmlns:a16="http://schemas.microsoft.com/office/drawing/2014/main" xmlns="" id="{D423F934-EAED-4758-BE69-263324537B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24" y="2221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99" name="Line 1233">
                <a:extLst>
                  <a:ext uri="{FF2B5EF4-FFF2-40B4-BE49-F238E27FC236}">
                    <a16:creationId xmlns:a16="http://schemas.microsoft.com/office/drawing/2014/main" xmlns="" id="{FFC556BC-13B8-4BE2-B702-EE4FC710C7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31" y="221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00" name="Line 1234">
                <a:extLst>
                  <a:ext uri="{FF2B5EF4-FFF2-40B4-BE49-F238E27FC236}">
                    <a16:creationId xmlns:a16="http://schemas.microsoft.com/office/drawing/2014/main" xmlns="" id="{A4BD4BE4-F6A2-4344-9ECD-4AFCAB6397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36" y="2198"/>
                <a:ext cx="7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01" name="Line 1235">
                <a:extLst>
                  <a:ext uri="{FF2B5EF4-FFF2-40B4-BE49-F238E27FC236}">
                    <a16:creationId xmlns:a16="http://schemas.microsoft.com/office/drawing/2014/main" xmlns="" id="{3D2B0024-31B9-42A0-9201-348FF807E9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43" y="218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02" name="Line 1236">
                <a:extLst>
                  <a:ext uri="{FF2B5EF4-FFF2-40B4-BE49-F238E27FC236}">
                    <a16:creationId xmlns:a16="http://schemas.microsoft.com/office/drawing/2014/main" xmlns="" id="{C3381122-6385-4BB5-AD44-7BC8D52FDA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48" y="2175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03" name="Line 1237">
                <a:extLst>
                  <a:ext uri="{FF2B5EF4-FFF2-40B4-BE49-F238E27FC236}">
                    <a16:creationId xmlns:a16="http://schemas.microsoft.com/office/drawing/2014/main" xmlns="" id="{3CB3545A-189F-42D2-91D9-82CA4EA400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54" y="2163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04" name="Line 1238">
                <a:extLst>
                  <a:ext uri="{FF2B5EF4-FFF2-40B4-BE49-F238E27FC236}">
                    <a16:creationId xmlns:a16="http://schemas.microsoft.com/office/drawing/2014/main" xmlns="" id="{CD3510D3-783C-4B94-BE01-917ED4585F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0" y="2152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05" name="Line 1239">
                <a:extLst>
                  <a:ext uri="{FF2B5EF4-FFF2-40B4-BE49-F238E27FC236}">
                    <a16:creationId xmlns:a16="http://schemas.microsoft.com/office/drawing/2014/main" xmlns="" id="{0283854B-C97E-4849-B971-05C8044118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66" y="2141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06" name="Line 1240">
                <a:extLst>
                  <a:ext uri="{FF2B5EF4-FFF2-40B4-BE49-F238E27FC236}">
                    <a16:creationId xmlns:a16="http://schemas.microsoft.com/office/drawing/2014/main" xmlns="" id="{F9CE69C9-7EAC-43AD-B6FA-9C14BF5E4E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72" y="212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07" name="Line 1241">
                <a:extLst>
                  <a:ext uri="{FF2B5EF4-FFF2-40B4-BE49-F238E27FC236}">
                    <a16:creationId xmlns:a16="http://schemas.microsoft.com/office/drawing/2014/main" xmlns="" id="{6FD39B03-853A-47A1-BB98-734AB32ECC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77" y="2117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08" name="Line 1242">
                <a:extLst>
                  <a:ext uri="{FF2B5EF4-FFF2-40B4-BE49-F238E27FC236}">
                    <a16:creationId xmlns:a16="http://schemas.microsoft.com/office/drawing/2014/main" xmlns="" id="{11D703BD-8AEC-4FCE-8926-C0272DA843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83" y="2106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09" name="Line 1243">
                <a:extLst>
                  <a:ext uri="{FF2B5EF4-FFF2-40B4-BE49-F238E27FC236}">
                    <a16:creationId xmlns:a16="http://schemas.microsoft.com/office/drawing/2014/main" xmlns="" id="{16E06212-7009-410B-8C24-17ED005369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89" y="209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10" name="Line 1244">
                <a:extLst>
                  <a:ext uri="{FF2B5EF4-FFF2-40B4-BE49-F238E27FC236}">
                    <a16:creationId xmlns:a16="http://schemas.microsoft.com/office/drawing/2014/main" xmlns="" id="{FCC26ABF-4663-459D-AF13-8F4B5D7206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94" y="2083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11" name="Line 1245">
                <a:extLst>
                  <a:ext uri="{FF2B5EF4-FFF2-40B4-BE49-F238E27FC236}">
                    <a16:creationId xmlns:a16="http://schemas.microsoft.com/office/drawing/2014/main" xmlns="" id="{824A314C-02F6-42D6-B075-E4AB92D4E3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00" y="2071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12" name="Line 1246">
                <a:extLst>
                  <a:ext uri="{FF2B5EF4-FFF2-40B4-BE49-F238E27FC236}">
                    <a16:creationId xmlns:a16="http://schemas.microsoft.com/office/drawing/2014/main" xmlns="" id="{49BCC1DF-B78D-4E0C-A937-76B2A0E736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06" y="205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13" name="Line 1247">
                <a:extLst>
                  <a:ext uri="{FF2B5EF4-FFF2-40B4-BE49-F238E27FC236}">
                    <a16:creationId xmlns:a16="http://schemas.microsoft.com/office/drawing/2014/main" xmlns="" id="{3335ED22-D279-4EC6-B087-9C111AF2C5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11" y="204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14" name="Line 1248">
                <a:extLst>
                  <a:ext uri="{FF2B5EF4-FFF2-40B4-BE49-F238E27FC236}">
                    <a16:creationId xmlns:a16="http://schemas.microsoft.com/office/drawing/2014/main" xmlns="" id="{3B148637-4676-4C30-8FE4-34A7B3B671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16" y="2036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15" name="Line 1249">
                <a:extLst>
                  <a:ext uri="{FF2B5EF4-FFF2-40B4-BE49-F238E27FC236}">
                    <a16:creationId xmlns:a16="http://schemas.microsoft.com/office/drawing/2014/main" xmlns="" id="{3682D8D5-D832-4300-81B3-0335C6AD29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22" y="2025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16" name="Line 1250">
                <a:extLst>
                  <a:ext uri="{FF2B5EF4-FFF2-40B4-BE49-F238E27FC236}">
                    <a16:creationId xmlns:a16="http://schemas.microsoft.com/office/drawing/2014/main" xmlns="" id="{14EDA275-1BF5-4D55-AB66-1BE6026EC2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28" y="201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17" name="Line 1251">
                <a:extLst>
                  <a:ext uri="{FF2B5EF4-FFF2-40B4-BE49-F238E27FC236}">
                    <a16:creationId xmlns:a16="http://schemas.microsoft.com/office/drawing/2014/main" xmlns="" id="{6EE4553B-5FF0-49FB-BBB0-32455EA599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33" y="2002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18" name="Line 1252">
                <a:extLst>
                  <a:ext uri="{FF2B5EF4-FFF2-40B4-BE49-F238E27FC236}">
                    <a16:creationId xmlns:a16="http://schemas.microsoft.com/office/drawing/2014/main" xmlns="" id="{F3621E7D-C69F-4D31-8915-FF1EB3EA16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39" y="199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19" name="Line 1253">
                <a:extLst>
                  <a:ext uri="{FF2B5EF4-FFF2-40B4-BE49-F238E27FC236}">
                    <a16:creationId xmlns:a16="http://schemas.microsoft.com/office/drawing/2014/main" xmlns="" id="{BCE02625-8570-4D3F-97E1-12C1C93744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44" y="1979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20" name="Line 1254">
                <a:extLst>
                  <a:ext uri="{FF2B5EF4-FFF2-40B4-BE49-F238E27FC236}">
                    <a16:creationId xmlns:a16="http://schemas.microsoft.com/office/drawing/2014/main" xmlns="" id="{7FAF2053-C123-4556-8D12-C9E4FD273C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50" y="196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21" name="Line 1255">
                <a:extLst>
                  <a:ext uri="{FF2B5EF4-FFF2-40B4-BE49-F238E27FC236}">
                    <a16:creationId xmlns:a16="http://schemas.microsoft.com/office/drawing/2014/main" xmlns="" id="{3892A0A7-E3CC-4F70-964C-D4D474A6B8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55" y="195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22" name="Line 1256">
                <a:extLst>
                  <a:ext uri="{FF2B5EF4-FFF2-40B4-BE49-F238E27FC236}">
                    <a16:creationId xmlns:a16="http://schemas.microsoft.com/office/drawing/2014/main" xmlns="" id="{033FC728-3610-4B1D-B08E-6B9AA7E314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60" y="1944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23" name="Line 1257">
                <a:extLst>
                  <a:ext uri="{FF2B5EF4-FFF2-40B4-BE49-F238E27FC236}">
                    <a16:creationId xmlns:a16="http://schemas.microsoft.com/office/drawing/2014/main" xmlns="" id="{E83E53EA-5CE4-4DC4-A2C4-05584C32E0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65" y="1932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24" name="Line 1258">
                <a:extLst>
                  <a:ext uri="{FF2B5EF4-FFF2-40B4-BE49-F238E27FC236}">
                    <a16:creationId xmlns:a16="http://schemas.microsoft.com/office/drawing/2014/main" xmlns="" id="{97E22344-B1DC-4E0C-A8D6-700ACED129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71" y="192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25" name="Line 1259">
                <a:extLst>
                  <a:ext uri="{FF2B5EF4-FFF2-40B4-BE49-F238E27FC236}">
                    <a16:creationId xmlns:a16="http://schemas.microsoft.com/office/drawing/2014/main" xmlns="" id="{A6140AD1-3913-4D54-BAA9-DBB779B801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76" y="191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26" name="Line 1260">
                <a:extLst>
                  <a:ext uri="{FF2B5EF4-FFF2-40B4-BE49-F238E27FC236}">
                    <a16:creationId xmlns:a16="http://schemas.microsoft.com/office/drawing/2014/main" xmlns="" id="{E81EE5D8-FAEA-406F-810E-CD5F6E2789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81" y="189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27" name="Line 1261">
                <a:extLst>
                  <a:ext uri="{FF2B5EF4-FFF2-40B4-BE49-F238E27FC236}">
                    <a16:creationId xmlns:a16="http://schemas.microsoft.com/office/drawing/2014/main" xmlns="" id="{3E79DE41-E6BD-4A3C-B3B1-3D209197A3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86" y="188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28" name="Line 1262">
                <a:extLst>
                  <a:ext uri="{FF2B5EF4-FFF2-40B4-BE49-F238E27FC236}">
                    <a16:creationId xmlns:a16="http://schemas.microsoft.com/office/drawing/2014/main" xmlns="" id="{7E6539B6-5DB3-4D1D-A93A-C474CAC72B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1" y="187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29" name="Line 1263">
                <a:extLst>
                  <a:ext uri="{FF2B5EF4-FFF2-40B4-BE49-F238E27FC236}">
                    <a16:creationId xmlns:a16="http://schemas.microsoft.com/office/drawing/2014/main" xmlns="" id="{A7755DD0-D9E1-4D6E-9B41-7AC9E1B37B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196" y="186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30" name="Line 1264">
                <a:extLst>
                  <a:ext uri="{FF2B5EF4-FFF2-40B4-BE49-F238E27FC236}">
                    <a16:creationId xmlns:a16="http://schemas.microsoft.com/office/drawing/2014/main" xmlns="" id="{134F41E9-1529-4A45-B488-29AFC2EF34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1" y="1852"/>
                <a:ext cx="6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31" name="Line 1265">
                <a:extLst>
                  <a:ext uri="{FF2B5EF4-FFF2-40B4-BE49-F238E27FC236}">
                    <a16:creationId xmlns:a16="http://schemas.microsoft.com/office/drawing/2014/main" xmlns="" id="{2D62E5C0-908E-47CB-A7FC-8C74116429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07" y="184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32" name="Line 1266">
                <a:extLst>
                  <a:ext uri="{FF2B5EF4-FFF2-40B4-BE49-F238E27FC236}">
                    <a16:creationId xmlns:a16="http://schemas.microsoft.com/office/drawing/2014/main" xmlns="" id="{98CF6B55-E1BF-422A-B0FB-776A17DDAE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12" y="182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33" name="Line 1267">
                <a:extLst>
                  <a:ext uri="{FF2B5EF4-FFF2-40B4-BE49-F238E27FC236}">
                    <a16:creationId xmlns:a16="http://schemas.microsoft.com/office/drawing/2014/main" xmlns="" id="{91C1D9B5-17AD-4BC8-9361-D3846690CD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17" y="181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34" name="Line 1268">
                <a:extLst>
                  <a:ext uri="{FF2B5EF4-FFF2-40B4-BE49-F238E27FC236}">
                    <a16:creationId xmlns:a16="http://schemas.microsoft.com/office/drawing/2014/main" xmlns="" id="{B55E7680-4EEA-4C78-B721-1F042DD97A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22" y="1806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35" name="Line 1269">
                <a:extLst>
                  <a:ext uri="{FF2B5EF4-FFF2-40B4-BE49-F238E27FC236}">
                    <a16:creationId xmlns:a16="http://schemas.microsoft.com/office/drawing/2014/main" xmlns="" id="{C99254BE-DB1F-45DE-B195-39FF1CCB05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27" y="179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36" name="Line 1270">
                <a:extLst>
                  <a:ext uri="{FF2B5EF4-FFF2-40B4-BE49-F238E27FC236}">
                    <a16:creationId xmlns:a16="http://schemas.microsoft.com/office/drawing/2014/main" xmlns="" id="{3F45A6CD-30F3-4D3F-841C-1BD42100BF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2" y="1782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37" name="Line 1271">
                <a:extLst>
                  <a:ext uri="{FF2B5EF4-FFF2-40B4-BE49-F238E27FC236}">
                    <a16:creationId xmlns:a16="http://schemas.microsoft.com/office/drawing/2014/main" xmlns="" id="{C99719E8-77A4-49F8-898C-C9F17148AE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37" y="177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38" name="Line 1272">
                <a:extLst>
                  <a:ext uri="{FF2B5EF4-FFF2-40B4-BE49-F238E27FC236}">
                    <a16:creationId xmlns:a16="http://schemas.microsoft.com/office/drawing/2014/main" xmlns="" id="{5C8AC485-1C7E-40B3-AA8B-D3CA532CCB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42" y="1759"/>
                <a:ext cx="6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39" name="Line 1273">
                <a:extLst>
                  <a:ext uri="{FF2B5EF4-FFF2-40B4-BE49-F238E27FC236}">
                    <a16:creationId xmlns:a16="http://schemas.microsoft.com/office/drawing/2014/main" xmlns="" id="{8B96F5BD-32FA-4363-AAA2-A3A70A21B5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48" y="174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0" name="Line 1274">
                <a:extLst>
                  <a:ext uri="{FF2B5EF4-FFF2-40B4-BE49-F238E27FC236}">
                    <a16:creationId xmlns:a16="http://schemas.microsoft.com/office/drawing/2014/main" xmlns="" id="{968059CE-0D51-4595-AF07-4C43B56473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52" y="1736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1" name="Line 1275">
                <a:extLst>
                  <a:ext uri="{FF2B5EF4-FFF2-40B4-BE49-F238E27FC236}">
                    <a16:creationId xmlns:a16="http://schemas.microsoft.com/office/drawing/2014/main" xmlns="" id="{04B663B5-292A-4CE2-9C53-D89DB1C9EB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57" y="172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2" name="Line 1276">
                <a:extLst>
                  <a:ext uri="{FF2B5EF4-FFF2-40B4-BE49-F238E27FC236}">
                    <a16:creationId xmlns:a16="http://schemas.microsoft.com/office/drawing/2014/main" xmlns="" id="{65015C34-1A34-4BAC-B9A3-A9FC24A854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62" y="1713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3" name="Line 1277">
                <a:extLst>
                  <a:ext uri="{FF2B5EF4-FFF2-40B4-BE49-F238E27FC236}">
                    <a16:creationId xmlns:a16="http://schemas.microsoft.com/office/drawing/2014/main" xmlns="" id="{2F16DF66-CE9F-41A9-A4B8-B01CC371C7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67" y="170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4" name="Line 1278">
                <a:extLst>
                  <a:ext uri="{FF2B5EF4-FFF2-40B4-BE49-F238E27FC236}">
                    <a16:creationId xmlns:a16="http://schemas.microsoft.com/office/drawing/2014/main" xmlns="" id="{B28A6385-4740-4643-8884-0015B24DD4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2" y="1690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5" name="Line 1279">
                <a:extLst>
                  <a:ext uri="{FF2B5EF4-FFF2-40B4-BE49-F238E27FC236}">
                    <a16:creationId xmlns:a16="http://schemas.microsoft.com/office/drawing/2014/main" xmlns="" id="{23814AA8-76A4-48B5-955E-D73EB6B9D3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77" y="167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6" name="Line 1280">
                <a:extLst>
                  <a:ext uri="{FF2B5EF4-FFF2-40B4-BE49-F238E27FC236}">
                    <a16:creationId xmlns:a16="http://schemas.microsoft.com/office/drawing/2014/main" xmlns="" id="{5F89519C-C275-477C-AB3E-C1C04BD0DB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2" y="1667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7" name="Line 1281">
                <a:extLst>
                  <a:ext uri="{FF2B5EF4-FFF2-40B4-BE49-F238E27FC236}">
                    <a16:creationId xmlns:a16="http://schemas.microsoft.com/office/drawing/2014/main" xmlns="" id="{9ACB295E-66E3-479A-9689-FB306D1B3B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87" y="165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8" name="Line 1282">
                <a:extLst>
                  <a:ext uri="{FF2B5EF4-FFF2-40B4-BE49-F238E27FC236}">
                    <a16:creationId xmlns:a16="http://schemas.microsoft.com/office/drawing/2014/main" xmlns="" id="{D31EB9C1-CD9C-4C2A-90EE-2BEA18EDB0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92" y="164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49" name="Line 1283">
                <a:extLst>
                  <a:ext uri="{FF2B5EF4-FFF2-40B4-BE49-F238E27FC236}">
                    <a16:creationId xmlns:a16="http://schemas.microsoft.com/office/drawing/2014/main" xmlns="" id="{42ECC275-B9C5-489E-9D1B-9F5F89BD0C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97" y="163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0" name="Line 1284">
                <a:extLst>
                  <a:ext uri="{FF2B5EF4-FFF2-40B4-BE49-F238E27FC236}">
                    <a16:creationId xmlns:a16="http://schemas.microsoft.com/office/drawing/2014/main" xmlns="" id="{9078DC39-15DE-483F-8D43-B6EE144D02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1" y="162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1" name="Line 1285">
                <a:extLst>
                  <a:ext uri="{FF2B5EF4-FFF2-40B4-BE49-F238E27FC236}">
                    <a16:creationId xmlns:a16="http://schemas.microsoft.com/office/drawing/2014/main" xmlns="" id="{8D7137B3-D6EA-4124-9C61-DA2ADAB6D0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06" y="160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2" name="Line 1286">
                <a:extLst>
                  <a:ext uri="{FF2B5EF4-FFF2-40B4-BE49-F238E27FC236}">
                    <a16:creationId xmlns:a16="http://schemas.microsoft.com/office/drawing/2014/main" xmlns="" id="{A562093B-5102-4CCA-9681-F0BC64413A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1" y="159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3" name="Line 1287">
                <a:extLst>
                  <a:ext uri="{FF2B5EF4-FFF2-40B4-BE49-F238E27FC236}">
                    <a16:creationId xmlns:a16="http://schemas.microsoft.com/office/drawing/2014/main" xmlns="" id="{D314D4BB-9A05-4134-8B9C-C34C0415A3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16" y="158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4" name="Line 1288">
                <a:extLst>
                  <a:ext uri="{FF2B5EF4-FFF2-40B4-BE49-F238E27FC236}">
                    <a16:creationId xmlns:a16="http://schemas.microsoft.com/office/drawing/2014/main" xmlns="" id="{6106E9E7-0FB8-41B1-BF72-EAB11021E5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0" y="157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5" name="Line 1289">
                <a:extLst>
                  <a:ext uri="{FF2B5EF4-FFF2-40B4-BE49-F238E27FC236}">
                    <a16:creationId xmlns:a16="http://schemas.microsoft.com/office/drawing/2014/main" xmlns="" id="{86BCC66B-F7FF-4675-9D82-8943BAADD5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25" y="1563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6" name="Line 1290">
                <a:extLst>
                  <a:ext uri="{FF2B5EF4-FFF2-40B4-BE49-F238E27FC236}">
                    <a16:creationId xmlns:a16="http://schemas.microsoft.com/office/drawing/2014/main" xmlns="" id="{FBADFDC1-98E8-456A-87BB-81F1FBB3BA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0" y="1551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7" name="Line 1291">
                <a:extLst>
                  <a:ext uri="{FF2B5EF4-FFF2-40B4-BE49-F238E27FC236}">
                    <a16:creationId xmlns:a16="http://schemas.microsoft.com/office/drawing/2014/main" xmlns="" id="{90EA2E16-54E6-4286-A693-25CEDCC20D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5" y="154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8" name="Line 1292">
                <a:extLst>
                  <a:ext uri="{FF2B5EF4-FFF2-40B4-BE49-F238E27FC236}">
                    <a16:creationId xmlns:a16="http://schemas.microsoft.com/office/drawing/2014/main" xmlns="" id="{AAF27242-7C6C-4522-B174-2246A1B82B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39" y="152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59" name="Line 1293">
                <a:extLst>
                  <a:ext uri="{FF2B5EF4-FFF2-40B4-BE49-F238E27FC236}">
                    <a16:creationId xmlns:a16="http://schemas.microsoft.com/office/drawing/2014/main" xmlns="" id="{1F6E1196-D911-49F0-ADBE-E7DA08D30B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4" y="1517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60" name="Line 1294">
                <a:extLst>
                  <a:ext uri="{FF2B5EF4-FFF2-40B4-BE49-F238E27FC236}">
                    <a16:creationId xmlns:a16="http://schemas.microsoft.com/office/drawing/2014/main" xmlns="" id="{0AE327F8-F4E3-469A-893F-F396EB00D5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49" y="1505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61" name="Line 1295">
                <a:extLst>
                  <a:ext uri="{FF2B5EF4-FFF2-40B4-BE49-F238E27FC236}">
                    <a16:creationId xmlns:a16="http://schemas.microsoft.com/office/drawing/2014/main" xmlns="" id="{9DE383FB-F78F-4928-BC7C-29B5F4361A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3" y="1494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62" name="Line 1296">
                <a:extLst>
                  <a:ext uri="{FF2B5EF4-FFF2-40B4-BE49-F238E27FC236}">
                    <a16:creationId xmlns:a16="http://schemas.microsoft.com/office/drawing/2014/main" xmlns="" id="{F261C7D6-E359-4863-BFB0-FB708E092A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8" y="148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63" name="Line 1297">
                <a:extLst>
                  <a:ext uri="{FF2B5EF4-FFF2-40B4-BE49-F238E27FC236}">
                    <a16:creationId xmlns:a16="http://schemas.microsoft.com/office/drawing/2014/main" xmlns="" id="{31AD146D-E8E8-4121-B29A-5009F3E545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2" y="147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64" name="Line 1298">
                <a:extLst>
                  <a:ext uri="{FF2B5EF4-FFF2-40B4-BE49-F238E27FC236}">
                    <a16:creationId xmlns:a16="http://schemas.microsoft.com/office/drawing/2014/main" xmlns="" id="{E47481BF-71BD-4B61-AD52-9EE35BAA19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7" y="145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65" name="Line 1299">
                <a:extLst>
                  <a:ext uri="{FF2B5EF4-FFF2-40B4-BE49-F238E27FC236}">
                    <a16:creationId xmlns:a16="http://schemas.microsoft.com/office/drawing/2014/main" xmlns="" id="{435731DA-C4DB-47EC-9A25-BE30005C08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2" y="1448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66" name="Line 1300">
                <a:extLst>
                  <a:ext uri="{FF2B5EF4-FFF2-40B4-BE49-F238E27FC236}">
                    <a16:creationId xmlns:a16="http://schemas.microsoft.com/office/drawing/2014/main" xmlns="" id="{A5B3C298-9D93-4980-B3FA-666A4A701B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77" y="143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67" name="Line 1301">
                <a:extLst>
                  <a:ext uri="{FF2B5EF4-FFF2-40B4-BE49-F238E27FC236}">
                    <a16:creationId xmlns:a16="http://schemas.microsoft.com/office/drawing/2014/main" xmlns="" id="{D0591DC3-CA18-4D02-AE36-122AC62780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1" y="1424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68" name="Line 1302">
                <a:extLst>
                  <a:ext uri="{FF2B5EF4-FFF2-40B4-BE49-F238E27FC236}">
                    <a16:creationId xmlns:a16="http://schemas.microsoft.com/office/drawing/2014/main" xmlns="" id="{109D6C77-F675-458B-9E3A-BE270DA09A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86" y="141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69" name="Line 1303">
                <a:extLst>
                  <a:ext uri="{FF2B5EF4-FFF2-40B4-BE49-F238E27FC236}">
                    <a16:creationId xmlns:a16="http://schemas.microsoft.com/office/drawing/2014/main" xmlns="" id="{CE4459AB-1EA9-449D-A16A-636F4BB7CE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0" y="1401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70" name="Line 1304">
                <a:extLst>
                  <a:ext uri="{FF2B5EF4-FFF2-40B4-BE49-F238E27FC236}">
                    <a16:creationId xmlns:a16="http://schemas.microsoft.com/office/drawing/2014/main" xmlns="" id="{3DE0EBE8-262A-4068-9176-CE6073FF03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5" y="1390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71" name="Line 1305">
                <a:extLst>
                  <a:ext uri="{FF2B5EF4-FFF2-40B4-BE49-F238E27FC236}">
                    <a16:creationId xmlns:a16="http://schemas.microsoft.com/office/drawing/2014/main" xmlns="" id="{94DADAF6-AAF2-4FE5-8CA4-FC819D2A9E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99" y="1378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72" name="Line 1306">
                <a:extLst>
                  <a:ext uri="{FF2B5EF4-FFF2-40B4-BE49-F238E27FC236}">
                    <a16:creationId xmlns:a16="http://schemas.microsoft.com/office/drawing/2014/main" xmlns="" id="{C55C62F3-972D-4635-99FB-7AA2FCE80D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4" y="136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73" name="Line 1307">
                <a:extLst>
                  <a:ext uri="{FF2B5EF4-FFF2-40B4-BE49-F238E27FC236}">
                    <a16:creationId xmlns:a16="http://schemas.microsoft.com/office/drawing/2014/main" xmlns="" id="{C05C2E7D-1D32-4532-978A-1BC7271DB5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08" y="135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74" name="Line 1308">
                <a:extLst>
                  <a:ext uri="{FF2B5EF4-FFF2-40B4-BE49-F238E27FC236}">
                    <a16:creationId xmlns:a16="http://schemas.microsoft.com/office/drawing/2014/main" xmlns="" id="{301F7E85-B258-4ABB-89CD-2ACD526BD8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3" y="134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75" name="Line 1309">
                <a:extLst>
                  <a:ext uri="{FF2B5EF4-FFF2-40B4-BE49-F238E27FC236}">
                    <a16:creationId xmlns:a16="http://schemas.microsoft.com/office/drawing/2014/main" xmlns="" id="{0C73E59C-5162-4C2C-BCD0-AB6B98CDDB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17" y="133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76" name="Line 1310">
                <a:extLst>
                  <a:ext uri="{FF2B5EF4-FFF2-40B4-BE49-F238E27FC236}">
                    <a16:creationId xmlns:a16="http://schemas.microsoft.com/office/drawing/2014/main" xmlns="" id="{9669D3D4-92A4-4A76-96C0-2674B433AE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1" y="132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77" name="Line 1311">
                <a:extLst>
                  <a:ext uri="{FF2B5EF4-FFF2-40B4-BE49-F238E27FC236}">
                    <a16:creationId xmlns:a16="http://schemas.microsoft.com/office/drawing/2014/main" xmlns="" id="{3F14F4BE-9B53-4532-BC65-4C17EA4978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26" y="1309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78" name="Line 1312">
                <a:extLst>
                  <a:ext uri="{FF2B5EF4-FFF2-40B4-BE49-F238E27FC236}">
                    <a16:creationId xmlns:a16="http://schemas.microsoft.com/office/drawing/2014/main" xmlns="" id="{3E2E331F-0DDF-4A68-ADDD-B6DDD38D30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1" y="129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79" name="Line 1313">
                <a:extLst>
                  <a:ext uri="{FF2B5EF4-FFF2-40B4-BE49-F238E27FC236}">
                    <a16:creationId xmlns:a16="http://schemas.microsoft.com/office/drawing/2014/main" xmlns="" id="{07F11E00-6D92-4931-A8B6-7F0C138A18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5" y="128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80" name="Line 1314">
                <a:extLst>
                  <a:ext uri="{FF2B5EF4-FFF2-40B4-BE49-F238E27FC236}">
                    <a16:creationId xmlns:a16="http://schemas.microsoft.com/office/drawing/2014/main" xmlns="" id="{B7531FF0-8DBA-418F-A0CC-138493B9FF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39" y="1275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81" name="Line 1315">
                <a:extLst>
                  <a:ext uri="{FF2B5EF4-FFF2-40B4-BE49-F238E27FC236}">
                    <a16:creationId xmlns:a16="http://schemas.microsoft.com/office/drawing/2014/main" xmlns="" id="{E1ED57DB-009F-4DEB-9BBC-06FD82C3CF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4" y="126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82" name="Line 1316">
                <a:extLst>
                  <a:ext uri="{FF2B5EF4-FFF2-40B4-BE49-F238E27FC236}">
                    <a16:creationId xmlns:a16="http://schemas.microsoft.com/office/drawing/2014/main" xmlns="" id="{97288B77-B0C3-48C5-A618-CE5CCB73B1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48" y="1251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83" name="Line 1317">
                <a:extLst>
                  <a:ext uri="{FF2B5EF4-FFF2-40B4-BE49-F238E27FC236}">
                    <a16:creationId xmlns:a16="http://schemas.microsoft.com/office/drawing/2014/main" xmlns="" id="{6B88C09C-7985-40D0-B775-B0F96E3D73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2" y="123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84" name="Line 1318">
                <a:extLst>
                  <a:ext uri="{FF2B5EF4-FFF2-40B4-BE49-F238E27FC236}">
                    <a16:creationId xmlns:a16="http://schemas.microsoft.com/office/drawing/2014/main" xmlns="" id="{099219C1-903D-4F1E-8960-302AFCE5DB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57" y="122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85" name="Line 1319">
                <a:extLst>
                  <a:ext uri="{FF2B5EF4-FFF2-40B4-BE49-F238E27FC236}">
                    <a16:creationId xmlns:a16="http://schemas.microsoft.com/office/drawing/2014/main" xmlns="" id="{8769F23A-0EA9-43DD-A4FE-D7F36E47AF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1" y="1217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86" name="Line 1320">
                <a:extLst>
                  <a:ext uri="{FF2B5EF4-FFF2-40B4-BE49-F238E27FC236}">
                    <a16:creationId xmlns:a16="http://schemas.microsoft.com/office/drawing/2014/main" xmlns="" id="{D083DD30-A397-49EF-AD78-7E29D91A09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65" y="1205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87" name="Line 1321">
                <a:extLst>
                  <a:ext uri="{FF2B5EF4-FFF2-40B4-BE49-F238E27FC236}">
                    <a16:creationId xmlns:a16="http://schemas.microsoft.com/office/drawing/2014/main" xmlns="" id="{E81E7927-3F80-4585-ADAB-1D3FE13211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0" y="1193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88" name="Line 1322">
                <a:extLst>
                  <a:ext uri="{FF2B5EF4-FFF2-40B4-BE49-F238E27FC236}">
                    <a16:creationId xmlns:a16="http://schemas.microsoft.com/office/drawing/2014/main" xmlns="" id="{7254C14B-DEBE-421C-8B79-BB78A125F2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4" y="1182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89" name="Line 1323">
                <a:extLst>
                  <a:ext uri="{FF2B5EF4-FFF2-40B4-BE49-F238E27FC236}">
                    <a16:creationId xmlns:a16="http://schemas.microsoft.com/office/drawing/2014/main" xmlns="" id="{DC37D6A3-8A1C-4A2C-B894-BDF8F4B858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78" y="117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0" name="Line 1324">
                <a:extLst>
                  <a:ext uri="{FF2B5EF4-FFF2-40B4-BE49-F238E27FC236}">
                    <a16:creationId xmlns:a16="http://schemas.microsoft.com/office/drawing/2014/main" xmlns="" id="{EDC929B1-B17D-4643-8119-221A6C2C1D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3" y="1159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1" name="Line 1325">
                <a:extLst>
                  <a:ext uri="{FF2B5EF4-FFF2-40B4-BE49-F238E27FC236}">
                    <a16:creationId xmlns:a16="http://schemas.microsoft.com/office/drawing/2014/main" xmlns="" id="{D910F3C5-0AF3-42AD-A859-8A772836DD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87" y="1147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2" name="Line 1326">
                <a:extLst>
                  <a:ext uri="{FF2B5EF4-FFF2-40B4-BE49-F238E27FC236}">
                    <a16:creationId xmlns:a16="http://schemas.microsoft.com/office/drawing/2014/main" xmlns="" id="{B07C2F0C-8722-4ED7-9C55-544BE5DB42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1" y="1136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3" name="Line 1327">
                <a:extLst>
                  <a:ext uri="{FF2B5EF4-FFF2-40B4-BE49-F238E27FC236}">
                    <a16:creationId xmlns:a16="http://schemas.microsoft.com/office/drawing/2014/main" xmlns="" id="{2023BD67-54E5-4A78-9E5A-CCF27B08EB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5" y="1124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4" name="Line 1328">
                <a:extLst>
                  <a:ext uri="{FF2B5EF4-FFF2-40B4-BE49-F238E27FC236}">
                    <a16:creationId xmlns:a16="http://schemas.microsoft.com/office/drawing/2014/main" xmlns="" id="{54DE7B9A-E54B-4ED3-8C30-710400B037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499" y="111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5" name="Line 1329">
                <a:extLst>
                  <a:ext uri="{FF2B5EF4-FFF2-40B4-BE49-F238E27FC236}">
                    <a16:creationId xmlns:a16="http://schemas.microsoft.com/office/drawing/2014/main" xmlns="" id="{B3B6B6CB-598E-4D8C-AE52-3860EB51EB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3" y="1101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6" name="Line 1330">
                <a:extLst>
                  <a:ext uri="{FF2B5EF4-FFF2-40B4-BE49-F238E27FC236}">
                    <a16:creationId xmlns:a16="http://schemas.microsoft.com/office/drawing/2014/main" xmlns="" id="{1F2626B4-2DA4-4A6B-971B-26DF0849FB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07" y="1089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7" name="Line 1331">
                <a:extLst>
                  <a:ext uri="{FF2B5EF4-FFF2-40B4-BE49-F238E27FC236}">
                    <a16:creationId xmlns:a16="http://schemas.microsoft.com/office/drawing/2014/main" xmlns="" id="{A8CED201-BFD2-48AA-B282-A56B053DCD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2" y="1078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8" name="Line 1332">
                <a:extLst>
                  <a:ext uri="{FF2B5EF4-FFF2-40B4-BE49-F238E27FC236}">
                    <a16:creationId xmlns:a16="http://schemas.microsoft.com/office/drawing/2014/main" xmlns="" id="{FCB0E970-4729-4E4A-A0F5-1EC03502B0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16" y="1066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99" name="Line 1333">
                <a:extLst>
                  <a:ext uri="{FF2B5EF4-FFF2-40B4-BE49-F238E27FC236}">
                    <a16:creationId xmlns:a16="http://schemas.microsoft.com/office/drawing/2014/main" xmlns="" id="{DF5D76DF-9BE5-4EE4-8A4D-5E967897BC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0" y="1055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00" name="Line 1334">
                <a:extLst>
                  <a:ext uri="{FF2B5EF4-FFF2-40B4-BE49-F238E27FC236}">
                    <a16:creationId xmlns:a16="http://schemas.microsoft.com/office/drawing/2014/main" xmlns="" id="{3D20BA22-0E53-410D-BB4C-E673E0D641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4" y="1044"/>
                <a:ext cx="4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01" name="Line 1335">
                <a:extLst>
                  <a:ext uri="{FF2B5EF4-FFF2-40B4-BE49-F238E27FC236}">
                    <a16:creationId xmlns:a16="http://schemas.microsoft.com/office/drawing/2014/main" xmlns="" id="{32F51D55-A86F-4826-A27E-8F70F8C15F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28" y="1032"/>
                <a:ext cx="4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02" name="Line 1336">
                <a:extLst>
                  <a:ext uri="{FF2B5EF4-FFF2-40B4-BE49-F238E27FC236}">
                    <a16:creationId xmlns:a16="http://schemas.microsoft.com/office/drawing/2014/main" xmlns="" id="{66974914-A787-4EB7-A2E0-646C8B6695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2" y="1020"/>
                <a:ext cx="5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03" name="Line 1337">
                <a:extLst>
                  <a:ext uri="{FF2B5EF4-FFF2-40B4-BE49-F238E27FC236}">
                    <a16:creationId xmlns:a16="http://schemas.microsoft.com/office/drawing/2014/main" xmlns="" id="{F2A56492-3FB2-4F38-8BD4-036395EA14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7" y="1008"/>
                <a:ext cx="3" cy="12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04" name="Line 1338">
                <a:extLst>
                  <a:ext uri="{FF2B5EF4-FFF2-40B4-BE49-F238E27FC236}">
                    <a16:creationId xmlns:a16="http://schemas.microsoft.com/office/drawing/2014/main" xmlns="" id="{500303AF-4794-4FA0-93EE-DEEB520E5D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40" y="997"/>
                <a:ext cx="5" cy="11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010" name="Line 1340">
              <a:extLst>
                <a:ext uri="{FF2B5EF4-FFF2-40B4-BE49-F238E27FC236}">
                  <a16:creationId xmlns:a16="http://schemas.microsoft.com/office/drawing/2014/main" xmlns="" id="{9FD71D3F-8707-4149-BD39-8FAE855025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27688" y="1565275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11" name="Line 1341">
              <a:extLst>
                <a:ext uri="{FF2B5EF4-FFF2-40B4-BE49-F238E27FC236}">
                  <a16:creationId xmlns:a16="http://schemas.microsoft.com/office/drawing/2014/main" xmlns="" id="{F1373263-BC30-44E1-9179-4F74C28BF6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32451" y="1546225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12" name="Line 1342">
              <a:extLst>
                <a:ext uri="{FF2B5EF4-FFF2-40B4-BE49-F238E27FC236}">
                  <a16:creationId xmlns:a16="http://schemas.microsoft.com/office/drawing/2014/main" xmlns="" id="{7BDAFB98-9335-4A1B-B251-9C5688817C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38801" y="1528763"/>
              <a:ext cx="7938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13" name="Line 1343">
              <a:extLst>
                <a:ext uri="{FF2B5EF4-FFF2-40B4-BE49-F238E27FC236}">
                  <a16:creationId xmlns:a16="http://schemas.microsoft.com/office/drawing/2014/main" xmlns="" id="{D67214C6-70A6-488A-9A56-8375CDCD14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46738" y="1509713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14" name="Line 1344">
              <a:extLst>
                <a:ext uri="{FF2B5EF4-FFF2-40B4-BE49-F238E27FC236}">
                  <a16:creationId xmlns:a16="http://schemas.microsoft.com/office/drawing/2014/main" xmlns="" id="{A1FF17CA-726C-443D-874A-D3CFDD03A5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51501" y="1490663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15" name="Line 1345">
              <a:extLst>
                <a:ext uri="{FF2B5EF4-FFF2-40B4-BE49-F238E27FC236}">
                  <a16:creationId xmlns:a16="http://schemas.microsoft.com/office/drawing/2014/main" xmlns="" id="{3EF3C050-B5F7-4B7F-95C7-37EB62B28B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57851" y="1473200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16" name="Line 1346">
              <a:extLst>
                <a:ext uri="{FF2B5EF4-FFF2-40B4-BE49-F238E27FC236}">
                  <a16:creationId xmlns:a16="http://schemas.microsoft.com/office/drawing/2014/main" xmlns="" id="{969DDF44-9092-4F30-9EB2-B2E3EE6385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64201" y="1454150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17" name="Line 1347">
              <a:extLst>
                <a:ext uri="{FF2B5EF4-FFF2-40B4-BE49-F238E27FC236}">
                  <a16:creationId xmlns:a16="http://schemas.microsoft.com/office/drawing/2014/main" xmlns="" id="{C6643B89-CC5D-4E97-9549-1B04A44990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70551" y="1436688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18" name="Line 1348">
              <a:extLst>
                <a:ext uri="{FF2B5EF4-FFF2-40B4-BE49-F238E27FC236}">
                  <a16:creationId xmlns:a16="http://schemas.microsoft.com/office/drawing/2014/main" xmlns="" id="{06609CE9-703A-4776-B77A-A84987315F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76901" y="141763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19" name="Line 1349">
              <a:extLst>
                <a:ext uri="{FF2B5EF4-FFF2-40B4-BE49-F238E27FC236}">
                  <a16:creationId xmlns:a16="http://schemas.microsoft.com/office/drawing/2014/main" xmlns="" id="{2AF89D9E-ADCD-47BE-9311-A429F401B6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83251" y="139858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0" name="Line 1350">
              <a:extLst>
                <a:ext uri="{FF2B5EF4-FFF2-40B4-BE49-F238E27FC236}">
                  <a16:creationId xmlns:a16="http://schemas.microsoft.com/office/drawing/2014/main" xmlns="" id="{FE87DE46-BD52-4147-861C-02393EFC08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88013" y="1381125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1" name="Line 1351">
              <a:extLst>
                <a:ext uri="{FF2B5EF4-FFF2-40B4-BE49-F238E27FC236}">
                  <a16:creationId xmlns:a16="http://schemas.microsoft.com/office/drawing/2014/main" xmlns="" id="{3CA59BFF-F4EF-4203-A7EC-5F3D4A65D0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94363" y="1362075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2" name="Line 1352">
              <a:extLst>
                <a:ext uri="{FF2B5EF4-FFF2-40B4-BE49-F238E27FC236}">
                  <a16:creationId xmlns:a16="http://schemas.microsoft.com/office/drawing/2014/main" xmlns="" id="{58BBAEE7-C139-4CE6-8539-431CE68325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00713" y="1344613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3" name="Line 1353">
              <a:extLst>
                <a:ext uri="{FF2B5EF4-FFF2-40B4-BE49-F238E27FC236}">
                  <a16:creationId xmlns:a16="http://schemas.microsoft.com/office/drawing/2014/main" xmlns="" id="{9E91BE38-327F-440F-85A9-D16CE13581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07063" y="1325563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4" name="Line 1354">
              <a:extLst>
                <a:ext uri="{FF2B5EF4-FFF2-40B4-BE49-F238E27FC236}">
                  <a16:creationId xmlns:a16="http://schemas.microsoft.com/office/drawing/2014/main" xmlns="" id="{92C5CB2A-7F9D-48B4-8288-51D8C4E329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13413" y="1308100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5" name="Line 1355">
              <a:extLst>
                <a:ext uri="{FF2B5EF4-FFF2-40B4-BE49-F238E27FC236}">
                  <a16:creationId xmlns:a16="http://schemas.microsoft.com/office/drawing/2014/main" xmlns="" id="{0D3A61A0-4F4D-4A13-A5EB-2F929B51E7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18176" y="1290638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6" name="Line 1356">
              <a:extLst>
                <a:ext uri="{FF2B5EF4-FFF2-40B4-BE49-F238E27FC236}">
                  <a16:creationId xmlns:a16="http://schemas.microsoft.com/office/drawing/2014/main" xmlns="" id="{8E4EBFAA-A074-4C02-A597-09C7E4B1C1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24526" y="127158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7" name="Line 1357">
              <a:extLst>
                <a:ext uri="{FF2B5EF4-FFF2-40B4-BE49-F238E27FC236}">
                  <a16:creationId xmlns:a16="http://schemas.microsoft.com/office/drawing/2014/main" xmlns="" id="{ACE8EB3D-0504-4AD5-BD46-EF013F0675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30876" y="125253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8" name="Line 1358">
              <a:extLst>
                <a:ext uri="{FF2B5EF4-FFF2-40B4-BE49-F238E27FC236}">
                  <a16:creationId xmlns:a16="http://schemas.microsoft.com/office/drawing/2014/main" xmlns="" id="{E70B6277-183E-4D85-A65A-6B902A2074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35638" y="123348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9" name="Line 1359">
              <a:extLst>
                <a:ext uri="{FF2B5EF4-FFF2-40B4-BE49-F238E27FC236}">
                  <a16:creationId xmlns:a16="http://schemas.microsoft.com/office/drawing/2014/main" xmlns="" id="{BB90EA70-1308-407F-9DCC-CB90D476A6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41988" y="1216025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30" name="Line 1360">
              <a:extLst>
                <a:ext uri="{FF2B5EF4-FFF2-40B4-BE49-F238E27FC236}">
                  <a16:creationId xmlns:a16="http://schemas.microsoft.com/office/drawing/2014/main" xmlns="" id="{D232394D-B916-4AA6-9223-778F99EDD3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46751" y="1198563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31" name="Line 1361">
              <a:extLst>
                <a:ext uri="{FF2B5EF4-FFF2-40B4-BE49-F238E27FC236}">
                  <a16:creationId xmlns:a16="http://schemas.microsoft.com/office/drawing/2014/main" xmlns="" id="{33D6FD7F-A892-4D4D-B701-20288FB240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53101" y="1179513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32" name="Line 1362">
              <a:extLst>
                <a:ext uri="{FF2B5EF4-FFF2-40B4-BE49-F238E27FC236}">
                  <a16:creationId xmlns:a16="http://schemas.microsoft.com/office/drawing/2014/main" xmlns="" id="{E251D742-45AF-40B6-87C6-9BA4F9A06E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59451" y="1162050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33" name="Line 1363">
              <a:extLst>
                <a:ext uri="{FF2B5EF4-FFF2-40B4-BE49-F238E27FC236}">
                  <a16:creationId xmlns:a16="http://schemas.microsoft.com/office/drawing/2014/main" xmlns="" id="{88A3E912-155F-4D39-B907-8C8013FDD1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64213" y="1143000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34" name="Line 1364">
              <a:extLst>
                <a:ext uri="{FF2B5EF4-FFF2-40B4-BE49-F238E27FC236}">
                  <a16:creationId xmlns:a16="http://schemas.microsoft.com/office/drawing/2014/main" xmlns="" id="{4A9E4EA5-0FFC-48D2-9B5A-977B7C2A22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70563" y="1123950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35" name="Line 1365">
              <a:extLst>
                <a:ext uri="{FF2B5EF4-FFF2-40B4-BE49-F238E27FC236}">
                  <a16:creationId xmlns:a16="http://schemas.microsoft.com/office/drawing/2014/main" xmlns="" id="{6B1B02C1-AA92-4AC8-9475-21D7C07EC7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75326" y="1106488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36" name="Line 1366">
              <a:extLst>
                <a:ext uri="{FF2B5EF4-FFF2-40B4-BE49-F238E27FC236}">
                  <a16:creationId xmlns:a16="http://schemas.microsoft.com/office/drawing/2014/main" xmlns="" id="{87114C20-6FFB-4FC0-A462-21227D245A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80088" y="1087438"/>
              <a:ext cx="6350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37" name="Line 1367">
              <a:extLst>
                <a:ext uri="{FF2B5EF4-FFF2-40B4-BE49-F238E27FC236}">
                  <a16:creationId xmlns:a16="http://schemas.microsoft.com/office/drawing/2014/main" xmlns="" id="{03D995ED-B3E7-4D12-B925-C7ED42B43E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86438" y="1069975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38" name="Line 1368">
              <a:extLst>
                <a:ext uri="{FF2B5EF4-FFF2-40B4-BE49-F238E27FC236}">
                  <a16:creationId xmlns:a16="http://schemas.microsoft.com/office/drawing/2014/main" xmlns="" id="{DB86AC79-7747-4794-B807-98717226DD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91201" y="1050925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39" name="Line 1369">
              <a:extLst>
                <a:ext uri="{FF2B5EF4-FFF2-40B4-BE49-F238E27FC236}">
                  <a16:creationId xmlns:a16="http://schemas.microsoft.com/office/drawing/2014/main" xmlns="" id="{4836F043-941E-4335-8F5A-FAE21DAC1B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95963" y="1033463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0" name="Line 1370">
              <a:extLst>
                <a:ext uri="{FF2B5EF4-FFF2-40B4-BE49-F238E27FC236}">
                  <a16:creationId xmlns:a16="http://schemas.microsoft.com/office/drawing/2014/main" xmlns="" id="{4C7A37FB-563C-4945-A34C-DFF2B00404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02313" y="1014413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1" name="Line 1371">
              <a:extLst>
                <a:ext uri="{FF2B5EF4-FFF2-40B4-BE49-F238E27FC236}">
                  <a16:creationId xmlns:a16="http://schemas.microsoft.com/office/drawing/2014/main" xmlns="" id="{016BDE90-14F6-4DA2-B5D2-03D741DE30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07076" y="996950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" name="Line 1372">
              <a:extLst>
                <a:ext uri="{FF2B5EF4-FFF2-40B4-BE49-F238E27FC236}">
                  <a16:creationId xmlns:a16="http://schemas.microsoft.com/office/drawing/2014/main" xmlns="" id="{8E6AC8F8-0AB3-4E68-A10F-AC031186FD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11838" y="977900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" name="Line 1373">
              <a:extLst>
                <a:ext uri="{FF2B5EF4-FFF2-40B4-BE49-F238E27FC236}">
                  <a16:creationId xmlns:a16="http://schemas.microsoft.com/office/drawing/2014/main" xmlns="" id="{7961DB9B-20FE-45B3-9D9C-618163198B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16601" y="958850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4" name="Line 1374">
              <a:extLst>
                <a:ext uri="{FF2B5EF4-FFF2-40B4-BE49-F238E27FC236}">
                  <a16:creationId xmlns:a16="http://schemas.microsoft.com/office/drawing/2014/main" xmlns="" id="{E8D0722A-767B-43B8-9927-BCB9885CBF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21363" y="941388"/>
              <a:ext cx="6350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5" name="Line 1375">
              <a:extLst>
                <a:ext uri="{FF2B5EF4-FFF2-40B4-BE49-F238E27FC236}">
                  <a16:creationId xmlns:a16="http://schemas.microsoft.com/office/drawing/2014/main" xmlns="" id="{9AC0E376-16BA-41A3-B27A-CB0BF6EE52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27713" y="92233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6" name="Line 1376">
              <a:extLst>
                <a:ext uri="{FF2B5EF4-FFF2-40B4-BE49-F238E27FC236}">
                  <a16:creationId xmlns:a16="http://schemas.microsoft.com/office/drawing/2014/main" xmlns="" id="{15E0A6DB-490D-4404-B572-B8EB90F98B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32476" y="904875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7" name="Line 1377">
              <a:extLst>
                <a:ext uri="{FF2B5EF4-FFF2-40B4-BE49-F238E27FC236}">
                  <a16:creationId xmlns:a16="http://schemas.microsoft.com/office/drawing/2014/main" xmlns="" id="{4AE87547-BF30-48B5-815F-6CF970C1DA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37238" y="885825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8" name="Line 1378">
              <a:extLst>
                <a:ext uri="{FF2B5EF4-FFF2-40B4-BE49-F238E27FC236}">
                  <a16:creationId xmlns:a16="http://schemas.microsoft.com/office/drawing/2014/main" xmlns="" id="{D9C66579-6976-4033-9199-174351962D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42001" y="866775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9" name="Line 1379">
              <a:extLst>
                <a:ext uri="{FF2B5EF4-FFF2-40B4-BE49-F238E27FC236}">
                  <a16:creationId xmlns:a16="http://schemas.microsoft.com/office/drawing/2014/main" xmlns="" id="{08D205DF-1F04-4A01-A4C2-0455FD6ED1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46763" y="849313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50" name="Line 1380">
              <a:extLst>
                <a:ext uri="{FF2B5EF4-FFF2-40B4-BE49-F238E27FC236}">
                  <a16:creationId xmlns:a16="http://schemas.microsoft.com/office/drawing/2014/main" xmlns="" id="{853083C7-3207-4F77-B7B4-428AACFAA4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51526" y="831850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51" name="Line 1381">
              <a:extLst>
                <a:ext uri="{FF2B5EF4-FFF2-40B4-BE49-F238E27FC236}">
                  <a16:creationId xmlns:a16="http://schemas.microsoft.com/office/drawing/2014/main" xmlns="" id="{0291081C-B09E-4404-82F9-BC233BDD9A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56288" y="812800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52" name="Line 1382">
              <a:extLst>
                <a:ext uri="{FF2B5EF4-FFF2-40B4-BE49-F238E27FC236}">
                  <a16:creationId xmlns:a16="http://schemas.microsoft.com/office/drawing/2014/main" xmlns="" id="{5E7E88AF-1776-40D9-9E84-93CDFA2973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61051" y="795338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53" name="Line 1383">
              <a:extLst>
                <a:ext uri="{FF2B5EF4-FFF2-40B4-BE49-F238E27FC236}">
                  <a16:creationId xmlns:a16="http://schemas.microsoft.com/office/drawing/2014/main" xmlns="" id="{111B6927-6CD2-42BF-9947-06EF24827A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64226" y="77628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54" name="Line 1384">
              <a:extLst>
                <a:ext uri="{FF2B5EF4-FFF2-40B4-BE49-F238E27FC236}">
                  <a16:creationId xmlns:a16="http://schemas.microsoft.com/office/drawing/2014/main" xmlns="" id="{55E63E18-183D-4838-9A70-2EF01343A8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68988" y="75723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55" name="Line 1385">
              <a:extLst>
                <a:ext uri="{FF2B5EF4-FFF2-40B4-BE49-F238E27FC236}">
                  <a16:creationId xmlns:a16="http://schemas.microsoft.com/office/drawing/2014/main" xmlns="" id="{0CD27E1B-E568-49B2-A810-1F75880F9E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73751" y="739775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56" name="Line 1386">
              <a:extLst>
                <a:ext uri="{FF2B5EF4-FFF2-40B4-BE49-F238E27FC236}">
                  <a16:creationId xmlns:a16="http://schemas.microsoft.com/office/drawing/2014/main" xmlns="" id="{82CA9F06-85EA-4B41-A5C0-CF46B53F7C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78513" y="720725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57" name="Line 1387">
              <a:extLst>
                <a:ext uri="{FF2B5EF4-FFF2-40B4-BE49-F238E27FC236}">
                  <a16:creationId xmlns:a16="http://schemas.microsoft.com/office/drawing/2014/main" xmlns="" id="{DC0BED46-08A2-4832-AD76-9FA9576886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81688" y="703263"/>
              <a:ext cx="4763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58" name="Line 1388">
              <a:extLst>
                <a:ext uri="{FF2B5EF4-FFF2-40B4-BE49-F238E27FC236}">
                  <a16:creationId xmlns:a16="http://schemas.microsoft.com/office/drawing/2014/main" xmlns="" id="{07E91CE4-C932-4E84-BC64-D4A3BC946F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86451" y="684213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59" name="Line 1389">
              <a:extLst>
                <a:ext uri="{FF2B5EF4-FFF2-40B4-BE49-F238E27FC236}">
                  <a16:creationId xmlns:a16="http://schemas.microsoft.com/office/drawing/2014/main" xmlns="" id="{76BFA49E-234C-4A57-A99A-64576211E3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91213" y="666750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0" name="Line 1390">
              <a:extLst>
                <a:ext uri="{FF2B5EF4-FFF2-40B4-BE49-F238E27FC236}">
                  <a16:creationId xmlns:a16="http://schemas.microsoft.com/office/drawing/2014/main" xmlns="" id="{29961217-A546-4DC2-A0CF-8C43D4A2A0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94388" y="647700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1" name="Line 1391">
              <a:extLst>
                <a:ext uri="{FF2B5EF4-FFF2-40B4-BE49-F238E27FC236}">
                  <a16:creationId xmlns:a16="http://schemas.microsoft.com/office/drawing/2014/main" xmlns="" id="{E39BB450-F38A-46F3-AB0C-08BA5AE50B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99151" y="630238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2" name="Line 1392">
              <a:extLst>
                <a:ext uri="{FF2B5EF4-FFF2-40B4-BE49-F238E27FC236}">
                  <a16:creationId xmlns:a16="http://schemas.microsoft.com/office/drawing/2014/main" xmlns="" id="{F4C85EF2-39EA-4F71-BFCE-D437CB0AFF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02326" y="611188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3" name="Line 1393">
              <a:extLst>
                <a:ext uri="{FF2B5EF4-FFF2-40B4-BE49-F238E27FC236}">
                  <a16:creationId xmlns:a16="http://schemas.microsoft.com/office/drawing/2014/main" xmlns="" id="{25B36A9F-0D8D-4C6F-9101-D088CA8AE1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07088" y="592138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4" name="Line 1394">
              <a:extLst>
                <a:ext uri="{FF2B5EF4-FFF2-40B4-BE49-F238E27FC236}">
                  <a16:creationId xmlns:a16="http://schemas.microsoft.com/office/drawing/2014/main" xmlns="" id="{364331E0-A3E7-48B7-B803-19678399E3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10263" y="574675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5" name="Line 1395">
              <a:extLst>
                <a:ext uri="{FF2B5EF4-FFF2-40B4-BE49-F238E27FC236}">
                  <a16:creationId xmlns:a16="http://schemas.microsoft.com/office/drawing/2014/main" xmlns="" id="{8DF6248E-B6DA-44E5-A17F-B28B6221E4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13438" y="555625"/>
              <a:ext cx="4763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6" name="Line 1396">
              <a:extLst>
                <a:ext uri="{FF2B5EF4-FFF2-40B4-BE49-F238E27FC236}">
                  <a16:creationId xmlns:a16="http://schemas.microsoft.com/office/drawing/2014/main" xmlns="" id="{78480743-0454-49EC-A9D3-38D6F4F333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18201" y="538163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7" name="Line 1397">
              <a:extLst>
                <a:ext uri="{FF2B5EF4-FFF2-40B4-BE49-F238E27FC236}">
                  <a16:creationId xmlns:a16="http://schemas.microsoft.com/office/drawing/2014/main" xmlns="" id="{CC1A818C-7258-4DE3-BA45-45D7D404CE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21376" y="519113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8" name="Line 1398">
              <a:extLst>
                <a:ext uri="{FF2B5EF4-FFF2-40B4-BE49-F238E27FC236}">
                  <a16:creationId xmlns:a16="http://schemas.microsoft.com/office/drawing/2014/main" xmlns="" id="{AE76CA34-E916-434A-9421-2C9DA0AEBB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24551" y="501650"/>
              <a:ext cx="3175" cy="1746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9" name="Line 1399">
              <a:extLst>
                <a:ext uri="{FF2B5EF4-FFF2-40B4-BE49-F238E27FC236}">
                  <a16:creationId xmlns:a16="http://schemas.microsoft.com/office/drawing/2014/main" xmlns="" id="{5A560F6F-748B-4FC3-B08F-5E45589E07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27726" y="482600"/>
              <a:ext cx="3175" cy="190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73" name="Rectangle 1403">
              <a:extLst>
                <a:ext uri="{FF2B5EF4-FFF2-40B4-BE49-F238E27FC236}">
                  <a16:creationId xmlns:a16="http://schemas.microsoft.com/office/drawing/2014/main" xmlns="" id="{A63ADED6-3CDC-4B80-AFFC-EBCE45518E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4400" y="674687"/>
              <a:ext cx="819150" cy="32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Quartz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3596" name="Rectangle 13595">
            <a:extLst>
              <a:ext uri="{FF2B5EF4-FFF2-40B4-BE49-F238E27FC236}">
                <a16:creationId xmlns:a16="http://schemas.microsoft.com/office/drawing/2014/main" xmlns="" id="{D2F2F1EA-C703-4456-9788-B078F06AB121}"/>
              </a:ext>
            </a:extLst>
          </p:cNvPr>
          <p:cNvSpPr/>
          <p:nvPr/>
        </p:nvSpPr>
        <p:spPr>
          <a:xfrm>
            <a:off x="3912110" y="5994400"/>
            <a:ext cx="1749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Log a 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SiO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  (</a:t>
            </a:r>
            <a:r>
              <a:rPr lang="en-US" alt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aq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endParaRPr lang="en-US" altLang="en-US" sz="1600" dirty="0">
              <a:latin typeface="Arial" panose="020B0604020202020204" pitchFamily="34" charset="0"/>
            </a:endParaRPr>
          </a:p>
        </p:txBody>
      </p:sp>
      <p:sp>
        <p:nvSpPr>
          <p:cNvPr id="13597" name="Rectangle 786">
            <a:extLst>
              <a:ext uri="{FF2B5EF4-FFF2-40B4-BE49-F238E27FC236}">
                <a16:creationId xmlns:a16="http://schemas.microsoft.com/office/drawing/2014/main" xmlns="" id="{6F02B847-9C0C-4DF3-943B-FDC6B932C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5538" y="6169541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xmlns="" id="{3E09A117-A4E9-49D2-9430-CE2FCC1E1D89}"/>
              </a:ext>
            </a:extLst>
          </p:cNvPr>
          <p:cNvSpPr/>
          <p:nvPr/>
        </p:nvSpPr>
        <p:spPr>
          <a:xfrm>
            <a:off x="5038724" y="2016154"/>
            <a:ext cx="914400" cy="2158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6" name="Arrow: Right 3145">
            <a:extLst>
              <a:ext uri="{FF2B5EF4-FFF2-40B4-BE49-F238E27FC236}">
                <a16:creationId xmlns:a16="http://schemas.microsoft.com/office/drawing/2014/main" xmlns="" id="{67AA87CE-BEF4-476C-B7F0-59F1DF919180}"/>
              </a:ext>
            </a:extLst>
          </p:cNvPr>
          <p:cNvSpPr/>
          <p:nvPr/>
        </p:nvSpPr>
        <p:spPr>
          <a:xfrm>
            <a:off x="5448299" y="1425604"/>
            <a:ext cx="476251" cy="1841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7" name="Arrow: Right 3146">
            <a:extLst>
              <a:ext uri="{FF2B5EF4-FFF2-40B4-BE49-F238E27FC236}">
                <a16:creationId xmlns:a16="http://schemas.microsoft.com/office/drawing/2014/main" xmlns="" id="{00361342-6E50-4916-BDA8-A0C1B1A1C33B}"/>
              </a:ext>
            </a:extLst>
          </p:cNvPr>
          <p:cNvSpPr/>
          <p:nvPr/>
        </p:nvSpPr>
        <p:spPr>
          <a:xfrm>
            <a:off x="5448299" y="949339"/>
            <a:ext cx="476251" cy="1841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8" name="Arrow: Right 3147">
            <a:extLst>
              <a:ext uri="{FF2B5EF4-FFF2-40B4-BE49-F238E27FC236}">
                <a16:creationId xmlns:a16="http://schemas.microsoft.com/office/drawing/2014/main" xmlns="" id="{394701EC-3CE5-4ABB-BC13-1A7AD27D20CB}"/>
              </a:ext>
            </a:extLst>
          </p:cNvPr>
          <p:cNvSpPr/>
          <p:nvPr/>
        </p:nvSpPr>
        <p:spPr>
          <a:xfrm>
            <a:off x="5495924" y="494268"/>
            <a:ext cx="476251" cy="1841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9" name="AutoShape 12">
            <a:extLst>
              <a:ext uri="{FF2B5EF4-FFF2-40B4-BE49-F238E27FC236}">
                <a16:creationId xmlns:a16="http://schemas.microsoft.com/office/drawing/2014/main" xmlns="" id="{0C13E8D3-A14E-4A6B-9F04-62CAF04E5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038600"/>
            <a:ext cx="2895600" cy="1219200"/>
          </a:xfrm>
          <a:prstGeom prst="wedgeRectCallout">
            <a:avLst>
              <a:gd name="adj1" fmla="val -74555"/>
              <a:gd name="adj2" fmla="val 3254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33" i="1" dirty="0">
                <a:latin typeface="Calibri" pitchFamily="34" charset="0"/>
                <a:cs typeface="Calibri" pitchFamily="34" charset="0"/>
              </a:rPr>
              <a:t>Figure created by sequentially suppressing the most stable phase, then </a:t>
            </a:r>
            <a:r>
              <a:rPr lang="en-US" sz="1633" i="1" dirty="0" smtClean="0">
                <a:latin typeface="Calibri" pitchFamily="34" charset="0"/>
                <a:cs typeface="Calibri" pitchFamily="34" charset="0"/>
              </a:rPr>
              <a:t>overlaying each diagram in </a:t>
            </a:r>
            <a:r>
              <a:rPr lang="en-US" sz="1633" b="1" i="1" dirty="0">
                <a:latin typeface="Calibri" pitchFamily="34" charset="0"/>
                <a:cs typeface="Calibri" pitchFamily="34" charset="0"/>
              </a:rPr>
              <a:t>PowerPoint</a:t>
            </a:r>
            <a:r>
              <a:rPr lang="en-US" sz="1633" i="1" dirty="0">
                <a:latin typeface="Calibri" pitchFamily="34" charset="0"/>
                <a:cs typeface="Calibri" pitchFamily="34" charset="0"/>
              </a:rPr>
              <a:t>.</a:t>
            </a:r>
            <a:endParaRPr lang="en-US" sz="1633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122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5748</TotalTime>
  <Words>165</Words>
  <Application>Microsoft Office PowerPoint</Application>
  <PresentationFormat>On-screen Show (4:3)</PresentationFormat>
  <Paragraphs>76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bfarrell</cp:lastModifiedBy>
  <cp:revision>31</cp:revision>
  <dcterms:created xsi:type="dcterms:W3CDTF">2011-12-12T21:41:27Z</dcterms:created>
  <dcterms:modified xsi:type="dcterms:W3CDTF">2019-10-10T16:01:59Z</dcterms:modified>
</cp:coreProperties>
</file>