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97" r:id="rId3"/>
    <p:sldId id="298" r:id="rId4"/>
    <p:sldId id="306" r:id="rId5"/>
    <p:sldId id="299" r:id="rId6"/>
    <p:sldId id="307" r:id="rId7"/>
    <p:sldId id="308" r:id="rId8"/>
    <p:sldId id="301" r:id="rId9"/>
    <p:sldId id="305" r:id="rId10"/>
    <p:sldId id="30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26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92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58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12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09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05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5794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13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88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27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1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153816A0-C8F4-4CE4-8C92-9BDAD6B8CF64}" type="slidenum">
              <a:rPr>
                <a:solidFill>
                  <a:prstClr val="black"/>
                </a:solidFill>
              </a:rPr>
              <a:pPr defTabSz="829452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text&#10;&#10;Description automatically generated">
            <a:extLst>
              <a:ext uri="{FF2B5EF4-FFF2-40B4-BE49-F238E27FC236}">
                <a16:creationId xmlns:a16="http://schemas.microsoft.com/office/drawing/2014/main" xmlns="" id="{AE69483E-C368-4D9F-B9F6-E0DF41CAE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8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BBF81309-46F9-40E5-831C-1951A717E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" y="1096645"/>
            <a:ext cx="990600" cy="274955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477000" y="3026923"/>
            <a:ext cx="1600200" cy="419100"/>
          </a:xfrm>
          <a:prstGeom prst="wedgeRectCallout">
            <a:avLst>
              <a:gd name="adj1" fmla="val -74078"/>
              <a:gd name="adj2" fmla="val -37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Clean water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477000" y="1062769"/>
            <a:ext cx="2590798" cy="1151963"/>
          </a:xfrm>
          <a:prstGeom prst="wedgeRectCallout">
            <a:avLst>
              <a:gd name="adj1" fmla="val -63751"/>
              <a:gd name="adj2" fmla="val 316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will complex with f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erric hydroxide mineral in the aquifer.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5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75CFD9C3-B2FE-4D8D-97D2-E1EB51304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5257800" y="1102037"/>
            <a:ext cx="2919412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A single inlet fluid flows into the domain for 10 years.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838200" y="2590800"/>
            <a:ext cx="2438400" cy="7620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reaction interval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371600" y="1096645"/>
            <a:ext cx="990600" cy="27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3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714D920D-99DC-4755-B0C6-7C649E093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477000" y="2743200"/>
            <a:ext cx="2222365" cy="1003570"/>
          </a:xfrm>
          <a:prstGeom prst="wedgeRectCallout">
            <a:avLst>
              <a:gd name="adj1" fmla="val -71081"/>
              <a:gd name="adj2" fmla="val 3111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Inlet fluid carries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and nonreactive 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into the domain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2209800" y="1096645"/>
            <a:ext cx="990600" cy="27495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590800" y="132338"/>
            <a:ext cx="2743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inlet fluid is defined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</a:p>
        </p:txBody>
      </p:sp>
    </p:spTree>
    <p:extLst>
      <p:ext uri="{BB962C8B-B14F-4D97-AF65-F5344CB8AC3E}">
        <p14:creationId xmlns:p14="http://schemas.microsoft.com/office/powerpoint/2010/main" val="180705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71956B0D-60AC-4BD6-84DF-F1357E7E1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495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Domain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15000" y="2819400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Domain is 1 km long, divided into 400 nodal blocks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0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BD882B75-FE71-4ED3-AFC3-EBE576BDB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71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429000" y="128588"/>
            <a:ext cx="2362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flow rate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971675" y="3886200"/>
            <a:ext cx="3067050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pt-BR" i="1" dirty="0">
                <a:solidFill>
                  <a:prstClr val="black"/>
                </a:solidFill>
                <a:cs typeface="Calibri" pitchFamily="34" charset="0"/>
              </a:rPr>
              <a:t>Set specific discharge or hydraulic head/ potential drop</a:t>
            </a:r>
          </a:p>
        </p:txBody>
      </p:sp>
    </p:spTree>
    <p:extLst>
      <p:ext uri="{BB962C8B-B14F-4D97-AF65-F5344CB8AC3E}">
        <p14:creationId xmlns:p14="http://schemas.microsoft.com/office/powerpoint/2010/main" val="265081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6A87AC41-29B6-42F8-9660-61AF7F2D1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3340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403715" y="122610"/>
            <a:ext cx="358788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26773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09465815-7295-4766-B35F-C5B1F23D31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18"/>
          <a:stretch/>
        </p:blipFill>
        <p:spPr>
          <a:xfrm>
            <a:off x="661987" y="542925"/>
            <a:ext cx="7820025" cy="876300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697E5929-3288-4C6F-91D1-BF78554AEA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583180"/>
            <a:ext cx="6438900" cy="34575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633304" y="2447925"/>
            <a:ext cx="3839183" cy="1032510"/>
          </a:xfrm>
          <a:prstGeom prst="wedgeRectCallout">
            <a:avLst>
              <a:gd name="adj1" fmla="val -69526"/>
              <a:gd name="adj2" fmla="val 407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Surface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complexation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dataset for hydrous ferric oxide. M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obility defaults to 0, indicating HFO is not transported.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55466" y="1352550"/>
            <a:ext cx="2438399" cy="838200"/>
          </a:xfrm>
          <a:prstGeom prst="wedgeRectCallout">
            <a:avLst>
              <a:gd name="adj1" fmla="val -29610"/>
              <a:gd name="adj2" fmla="val -9024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Open →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2933700" y="1714500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99658" y="4876800"/>
            <a:ext cx="2005519" cy="1040130"/>
          </a:xfrm>
          <a:prstGeom prst="wedgeRectCallout">
            <a:avLst>
              <a:gd name="adj1" fmla="val 31262"/>
              <a:gd name="adj2" fmla="val -775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add any number of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surfaces.</a:t>
            </a:r>
          </a:p>
        </p:txBody>
      </p:sp>
      <p:sp>
        <p:nvSpPr>
          <p:cNvPr id="8" name="Oval 7"/>
          <p:cNvSpPr/>
          <p:nvPr/>
        </p:nvSpPr>
        <p:spPr>
          <a:xfrm>
            <a:off x="1300162" y="2583180"/>
            <a:ext cx="1214438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2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7231AF2B-84DC-4FD9-BC3C-590DF2E22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33400"/>
            <a:ext cx="7839075" cy="57912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638550" y="3198851"/>
            <a:ext cx="2895600" cy="963574"/>
          </a:xfrm>
          <a:prstGeom prst="wedgeRectCallout">
            <a:avLst>
              <a:gd name="adj1" fmla="val -62843"/>
              <a:gd name="adj2" fmla="val 326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Surface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complexation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retards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transport relative to nonreactive tracer 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12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181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51</cp:revision>
  <dcterms:created xsi:type="dcterms:W3CDTF">2013-10-01T15:24:04Z</dcterms:created>
  <dcterms:modified xsi:type="dcterms:W3CDTF">2019-09-23T21:48:02Z</dcterms:modified>
</cp:coreProperties>
</file>