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2" r:id="rId2"/>
    <p:sldId id="287" r:id="rId3"/>
    <p:sldId id="292" r:id="rId4"/>
    <p:sldId id="293" r:id="rId5"/>
    <p:sldId id="285" r:id="rId6"/>
    <p:sldId id="294" r:id="rId7"/>
    <p:sldId id="286" r:id="rId8"/>
    <p:sldId id="29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597AD2C-372F-401F-A7F1-4CB29A0F1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53" y="4064"/>
            <a:ext cx="8856895" cy="684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85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80F37F7B-F2AD-4F66-AE7F-84B8D9D37A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3340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724400" y="4191000"/>
            <a:ext cx="2197641" cy="609600"/>
          </a:xfrm>
          <a:prstGeom prst="wedgeRectCallout">
            <a:avLst>
              <a:gd name="adj1" fmla="val -35436"/>
              <a:gd name="adj2" fmla="val -9338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err="1">
                <a:latin typeface="Calibri" pitchFamily="34" charset="0"/>
                <a:cs typeface="Calibri" pitchFamily="34" charset="0"/>
              </a:rPr>
              <a:t>Porewater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temperature is 40°C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90600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domain’s starting fluid temperature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</p:spTree>
    <p:extLst>
      <p:ext uri="{BB962C8B-B14F-4D97-AF65-F5344CB8AC3E}">
        <p14:creationId xmlns:p14="http://schemas.microsoft.com/office/powerpoint/2010/main" val="15559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4436F052-2147-46B7-9343-0EB52F9F5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257799" y="1102037"/>
            <a:ext cx="3581401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A single inlet fluid flows into the domain for 20 days.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Define the reaction intervals. Specify what fluids flow into the domain, and when.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371600" y="1096645"/>
            <a:ext cx="990600" cy="27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5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45388EA3-851F-4BBC-8051-8B5119E54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591050" y="4648199"/>
            <a:ext cx="2419350" cy="743079"/>
          </a:xfrm>
          <a:prstGeom prst="wedgeRectCallout">
            <a:avLst>
              <a:gd name="adj1" fmla="val -32742"/>
              <a:gd name="adj2" fmla="val -862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A 200°C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injectate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will displace the initial fluid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590800" y="132338"/>
            <a:ext cx="2743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inlet fluid is defined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Fluids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2209800" y="1096645"/>
            <a:ext cx="990600" cy="27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28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90E926F6-3133-4588-9DC6-EE62A22A47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49580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76800" y="128588"/>
            <a:ext cx="33528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 size and gridding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Domain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752600" y="4267200"/>
            <a:ext cx="2895600" cy="743079"/>
          </a:xfrm>
          <a:prstGeom prst="wedgeRectCallout">
            <a:avLst>
              <a:gd name="adj1" fmla="val 27587"/>
              <a:gd name="adj2" fmla="val -905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Domain is 2000 cm long, divided into 40 nodal blocks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676400" y="1466721"/>
            <a:ext cx="1981200" cy="743079"/>
          </a:xfrm>
          <a:prstGeom prst="wedgeRectCallout">
            <a:avLst>
              <a:gd name="adj1" fmla="val -61744"/>
              <a:gd name="adj2" fmla="val -328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i="1" dirty="0">
                <a:latin typeface="Calibri" pitchFamily="34" charset="0"/>
                <a:cs typeface="Calibri" pitchFamily="34" charset="0"/>
              </a:rPr>
              <a:t>Radial domain set 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3596581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147DFAB-0ABB-48F9-9C94-C18AB474F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97180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505200" y="128588"/>
            <a:ext cx="21336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flowrate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Flow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267200" y="3905121"/>
            <a:ext cx="3200400" cy="743079"/>
          </a:xfrm>
          <a:prstGeom prst="wedgeRectCallout">
            <a:avLst>
              <a:gd name="adj1" fmla="val 25504"/>
              <a:gd name="adj2" fmla="val -995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Injection pressure 0.7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atm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greater than formation pressure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338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28C8BB0-C757-4AD1-8E88-BB219091C6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42925"/>
            <a:ext cx="7820025" cy="57721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33400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03715" y="122610"/>
            <a:ext cx="358788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various thermal properties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725669" y="4267200"/>
            <a:ext cx="2403543" cy="988310"/>
          </a:xfrm>
          <a:prstGeom prst="wedgeRectCallout">
            <a:avLst>
              <a:gd name="adj1" fmla="val -38546"/>
              <a:gd name="adj2" fmla="val -958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Can include transient heat sources or sinks within the domain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572000" y="1828800"/>
            <a:ext cx="2438400" cy="990600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thermal conductivity of porous medium to model heat conduction.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model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5334000" y="3124200"/>
            <a:ext cx="3352800" cy="1069090"/>
          </a:xfrm>
          <a:prstGeom prst="wedgeRectCallout">
            <a:avLst>
              <a:gd name="adj1" fmla="val -87345"/>
              <a:gd name="adj2" fmla="val -5359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heat capacity of the fluid and rock to simulate heat transfer by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advecting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groundwater.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63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538163"/>
            <a:ext cx="7839075" cy="578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52400" y="4152900"/>
            <a:ext cx="3370634" cy="990600"/>
          </a:xfrm>
          <a:prstGeom prst="wedgeRectCallout">
            <a:avLst>
              <a:gd name="adj1" fmla="val 52980"/>
              <a:gd name="adj2" fmla="val -888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Hot water is injected into the domain’s inlet. Heat transported by advection and conduction.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94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174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49</cp:revision>
  <dcterms:created xsi:type="dcterms:W3CDTF">2013-10-01T15:24:04Z</dcterms:created>
  <dcterms:modified xsi:type="dcterms:W3CDTF">2019-10-15T20:11:11Z</dcterms:modified>
</cp:coreProperties>
</file>