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68" r:id="rId3"/>
    <p:sldId id="269" r:id="rId4"/>
    <p:sldId id="270" r:id="rId5"/>
    <p:sldId id="271" r:id="rId6"/>
    <p:sldId id="264" r:id="rId7"/>
    <p:sldId id="266" r:id="rId8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50BC60-45D3-4E42-A897-477E06A9206B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6350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9F9E23A-DEA2-4527-8EF5-7F00A9ED79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AC139B-9783-4B56-AAD7-F9F098565F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883F4E-91D5-4F67-B207-EA83F6D066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2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1194D-1DE7-4CFF-9022-857090AE4D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3864E2-CD5F-4DC6-9425-53FA465494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D50DFB-AEEB-4E05-BA10-79DC9F9F48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5F3DCD-A6EF-4E25-8081-B924C56B1A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E9BEDD-8A2A-4868-B657-F296236363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17F80D-B4F6-4E5B-8A50-B1088E57C8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D77660-867F-41A3-9ED9-78BB562A9D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00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2EAB1A-227F-47EC-8C57-52A3CA8216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C1B3CE-1063-4E8C-BD00-382AB54D4A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53816A0-C8F4-4CE4-8C92-9BDAD6B8CF6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14184" r="26511" b="59864"/>
          <a:stretch/>
        </p:blipFill>
        <p:spPr bwMode="auto">
          <a:xfrm>
            <a:off x="4489857" y="4191000"/>
            <a:ext cx="37883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2" t="25928" r="20652" b="48145"/>
          <a:stretch/>
        </p:blipFill>
        <p:spPr bwMode="auto">
          <a:xfrm>
            <a:off x="911429" y="682690"/>
            <a:ext cx="3486150" cy="159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5" t="20872" r="9375" b="44945"/>
          <a:stretch/>
        </p:blipFill>
        <p:spPr bwMode="auto">
          <a:xfrm>
            <a:off x="4484147" y="685800"/>
            <a:ext cx="3496119" cy="1673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21243" r="12772" b="43136"/>
          <a:stretch/>
        </p:blipFill>
        <p:spPr bwMode="auto">
          <a:xfrm>
            <a:off x="2654504" y="2514600"/>
            <a:ext cx="34861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397579" y="457200"/>
            <a:ext cx="3810000" cy="2390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3143" y="2123143"/>
            <a:ext cx="589707" cy="2390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1" t="18453" r="36486" b="63095"/>
          <a:stretch/>
        </p:blipFill>
        <p:spPr bwMode="auto">
          <a:xfrm>
            <a:off x="775111" y="4419600"/>
            <a:ext cx="3644489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46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758D98A-26AA-43E2-B907-0AD598D5F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38162"/>
            <a:ext cx="7820025" cy="57816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55295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876801" y="142875"/>
            <a:ext cx="28956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coordinate system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9" name="Oval 8"/>
          <p:cNvSpPr/>
          <p:nvPr/>
        </p:nvSpPr>
        <p:spPr>
          <a:xfrm>
            <a:off x="847725" y="150694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619750" y="2659856"/>
            <a:ext cx="3219450" cy="990599"/>
          </a:xfrm>
          <a:prstGeom prst="wedgeRectCallout">
            <a:avLst>
              <a:gd name="adj1" fmla="val -60705"/>
              <a:gd name="adj2" fmla="val 366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domain length,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∆x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143000" y="134347"/>
            <a:ext cx="3048000" cy="1076325"/>
          </a:xfrm>
          <a:prstGeom prst="wedgeRectCallout">
            <a:avLst>
              <a:gd name="adj1" fmla="val -34558"/>
              <a:gd name="adj2" fmla="val 950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up a model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linear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radial, or spherical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coordinates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X1t.</a:t>
            </a:r>
          </a:p>
        </p:txBody>
      </p:sp>
    </p:spTree>
    <p:extLst>
      <p:ext uri="{BB962C8B-B14F-4D97-AF65-F5344CB8AC3E}">
        <p14:creationId xmlns:p14="http://schemas.microsoft.com/office/powerpoint/2010/main" val="405804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CA36698-861D-4EAE-A092-72CA6B87B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38162"/>
            <a:ext cx="7820025" cy="57816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57250" y="150694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105400" y="4495800"/>
            <a:ext cx="3048000" cy="1219200"/>
          </a:xfrm>
          <a:prstGeom prst="wedgeRectCallout">
            <a:avLst>
              <a:gd name="adj1" fmla="val -38741"/>
              <a:gd name="adj2" fmla="val -735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small-end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large-end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∆r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43000" y="134347"/>
            <a:ext cx="3048000" cy="1076325"/>
          </a:xfrm>
          <a:prstGeom prst="wedgeRectCallout">
            <a:avLst>
              <a:gd name="adj1" fmla="val -34558"/>
              <a:gd name="adj2" fmla="val 950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up a model in linear,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radial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or spherical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coordinates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X1t.</a:t>
            </a:r>
          </a:p>
        </p:txBody>
      </p:sp>
    </p:spTree>
    <p:extLst>
      <p:ext uri="{BB962C8B-B14F-4D97-AF65-F5344CB8AC3E}">
        <p14:creationId xmlns:p14="http://schemas.microsoft.com/office/powerpoint/2010/main" val="147529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A6D2B20-9619-4899-9F7F-4B00ADE0F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38162"/>
            <a:ext cx="7820025" cy="57816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66775" y="149742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953000" y="4495800"/>
            <a:ext cx="3352800" cy="1295400"/>
          </a:xfrm>
          <a:prstGeom prst="wedgeRectCallout">
            <a:avLst>
              <a:gd name="adj1" fmla="val -36866"/>
              <a:gd name="adj2" fmla="val -743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small-end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large-end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∆r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143000" y="134347"/>
            <a:ext cx="3048000" cy="1076325"/>
          </a:xfrm>
          <a:prstGeom prst="wedgeRectCallout">
            <a:avLst>
              <a:gd name="adj1" fmla="val -34558"/>
              <a:gd name="adj2" fmla="val 950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up a model in linear, radial,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spherical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coordinates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X1t.</a:t>
            </a:r>
          </a:p>
        </p:txBody>
      </p:sp>
    </p:spTree>
    <p:extLst>
      <p:ext uri="{BB962C8B-B14F-4D97-AF65-F5344CB8AC3E}">
        <p14:creationId xmlns:p14="http://schemas.microsoft.com/office/powerpoint/2010/main" val="9474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9061155-1B35-4B11-9CD9-ADFFB9FA7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547687"/>
            <a:ext cx="7829550" cy="57626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24375" y="130293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24350" y="4648200"/>
            <a:ext cx="3067050" cy="1219200"/>
          </a:xfrm>
          <a:prstGeom prst="wedgeRectCallout">
            <a:avLst>
              <a:gd name="adj1" fmla="val -29934"/>
              <a:gd name="adj2" fmla="val -669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 along x,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domain length,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∆x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886450" y="838200"/>
            <a:ext cx="2800350" cy="1219200"/>
          </a:xfrm>
          <a:prstGeom prst="wedgeRectCallout">
            <a:avLst>
              <a:gd name="adj1" fmla="val -13793"/>
              <a:gd name="adj2" fmla="val 718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 along y,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Ny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domain width,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y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∆y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0" y="2571750"/>
            <a:ext cx="2971801" cy="1076325"/>
          </a:xfrm>
          <a:prstGeom prst="wedgeRectCallout">
            <a:avLst>
              <a:gd name="adj1" fmla="val -16361"/>
              <a:gd name="adj2" fmla="val -872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up a model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rectilinear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axisymmetric coordinates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X2t.</a:t>
            </a:r>
          </a:p>
        </p:txBody>
      </p:sp>
    </p:spTree>
    <p:extLst>
      <p:ext uri="{BB962C8B-B14F-4D97-AF65-F5344CB8AC3E}">
        <p14:creationId xmlns:p14="http://schemas.microsoft.com/office/powerpoint/2010/main" val="217598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390082E-C0DC-4176-AC9D-0EC61A7D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552450"/>
            <a:ext cx="7829550" cy="5753100"/>
          </a:xfrm>
          <a:prstGeom prst="rect">
            <a:avLst/>
          </a:prstGeom>
        </p:spPr>
      </p:pic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352800" y="761999"/>
            <a:ext cx="2743200" cy="1314449"/>
          </a:xfrm>
          <a:prstGeom prst="wedgeRectCallout">
            <a:avLst>
              <a:gd name="adj1" fmla="val -60454"/>
              <a:gd name="adj2" fmla="val 769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 along y,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Ny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domain width,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y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∆y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352800" y="4648200"/>
            <a:ext cx="3448050" cy="1314449"/>
          </a:xfrm>
          <a:prstGeom prst="wedgeRectCallout">
            <a:avLst>
              <a:gd name="adj1" fmla="val -31598"/>
              <a:gd name="adj2" fmla="val -920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small-end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large-end radius,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r2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grid spacing,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∆r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52400" y="142875"/>
            <a:ext cx="3048000" cy="1076325"/>
          </a:xfrm>
          <a:prstGeom prst="wedgeRectCallout">
            <a:avLst>
              <a:gd name="adj1" fmla="val -38934"/>
              <a:gd name="adj2" fmla="val 268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up a model in rectilinear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axisymmetric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coordinates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X2t.</a:t>
            </a:r>
          </a:p>
        </p:txBody>
      </p:sp>
    </p:spTree>
    <p:extLst>
      <p:ext uri="{BB962C8B-B14F-4D97-AF65-F5344CB8AC3E}">
        <p14:creationId xmlns:p14="http://schemas.microsoft.com/office/powerpoint/2010/main" val="225395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6ADC1D6-90E6-4C6A-8801-0D6521868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8162"/>
            <a:ext cx="7839075" cy="5781675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943600" y="3200400"/>
            <a:ext cx="2989634" cy="1066799"/>
          </a:xfrm>
          <a:prstGeom prst="wedgeRectCallout">
            <a:avLst>
              <a:gd name="adj1" fmla="val -60254"/>
              <a:gd name="adj2" fmla="val 310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In an axisymmetric domain, fluid velocity decreases with distance from the wellbore.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066800" y="5486401"/>
            <a:ext cx="1981200" cy="380999"/>
          </a:xfrm>
          <a:prstGeom prst="wedgeRectCallout">
            <a:avLst>
              <a:gd name="adj1" fmla="val 22438"/>
              <a:gd name="adj2" fmla="val -1139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Small-radius end.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638800" y="5486401"/>
            <a:ext cx="1981200" cy="380999"/>
          </a:xfrm>
          <a:prstGeom prst="wedgeRectCallout">
            <a:avLst>
              <a:gd name="adj1" fmla="val -21311"/>
              <a:gd name="adj2" fmla="val -1239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Large-radius end.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52400" y="142875"/>
            <a:ext cx="3505200" cy="1076325"/>
          </a:xfrm>
          <a:prstGeom prst="wedgeRectCallout">
            <a:avLst>
              <a:gd name="adj1" fmla="val -38934"/>
              <a:gd name="adj2" fmla="val 268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will account for the domain’s coordinate system in calculating the flow field.</a:t>
            </a:r>
          </a:p>
        </p:txBody>
      </p:sp>
    </p:spTree>
    <p:extLst>
      <p:ext uri="{BB962C8B-B14F-4D97-AF65-F5344CB8AC3E}">
        <p14:creationId xmlns:p14="http://schemas.microsoft.com/office/powerpoint/2010/main" val="29428296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289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35</cp:revision>
  <dcterms:created xsi:type="dcterms:W3CDTF">2011-09-19T10:55:46Z</dcterms:created>
  <dcterms:modified xsi:type="dcterms:W3CDTF">2019-10-15T20:14:29Z</dcterms:modified>
</cp:coreProperties>
</file>