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61" r:id="rId5"/>
    <p:sldId id="264" r:id="rId6"/>
    <p:sldId id="265" r:id="rId7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65B3ECA-EC34-45DE-A27A-7D40B1FED00B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6674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9D06888-EBAD-4378-9A7B-D750E34970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3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8C5584-86B6-435A-8735-3968E31503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0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705A4E-B109-4D3F-98C9-266DE191C4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5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2D8636-5399-43FC-BA69-79C4385A50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3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9B09E0-7D37-490A-9E85-3C18953831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2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B707A9-13BF-433D-8CE8-7FB5F3BC9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2EA9C5-B2D2-4DD9-97A0-6797619B5F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8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EBCCB-A4D3-4209-8DF1-EBD1F41425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2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15F2C1-6ABF-40FC-9590-AA91C68F6D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DC5C2A-A8DC-4956-83BB-E29EB2985C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7027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9FF727-D4E6-4B0C-828A-C25E414D52D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3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F7F36F-AD0A-4C32-8B25-6E34ACAD9B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7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FDB1BE2-7C51-44DE-BCCD-B86A619FF19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19" y="0"/>
            <a:ext cx="8856940" cy="685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CD135187-F7B1-4EE5-848C-5299E36E2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547687"/>
            <a:ext cx="7829550" cy="57626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04800" y="3200400"/>
            <a:ext cx="2819400" cy="1058882"/>
          </a:xfrm>
          <a:prstGeom prst="wedgeRectCallout">
            <a:avLst>
              <a:gd name="adj1" fmla="val 61667"/>
              <a:gd name="adj2" fmla="val 300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 along x-axis,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and the spacing of each block,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. 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543214" y="130610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1" y="142875"/>
            <a:ext cx="2895600" cy="838200"/>
          </a:xfrm>
          <a:prstGeom prst="wedgeRectCallout">
            <a:avLst>
              <a:gd name="adj1" fmla="val -32838"/>
              <a:gd name="adj2" fmla="val 10366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control discretization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506757" y="3946707"/>
            <a:ext cx="3319154" cy="1531917"/>
          </a:xfrm>
          <a:prstGeom prst="wedgeRectCallout">
            <a:avLst>
              <a:gd name="adj1" fmla="val -60386"/>
              <a:gd name="adj2" fmla="val -32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You can import a table file or supply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∆x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node by node. Or, write an equation, script, or function to describe grid spacing.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791200" y="3254828"/>
            <a:ext cx="2286000" cy="478972"/>
          </a:xfrm>
          <a:prstGeom prst="wedgeRectCallout">
            <a:avLst>
              <a:gd name="adj1" fmla="val -32261"/>
              <a:gd name="adj2" fmla="val -938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Repeat for the y axis.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72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86A1D910-75FF-4666-87E5-76162839D8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10"/>
          <a:stretch/>
        </p:blipFill>
        <p:spPr>
          <a:xfrm>
            <a:off x="657225" y="547687"/>
            <a:ext cx="7829550" cy="387191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648200"/>
            <a:ext cx="67437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952875"/>
            <a:ext cx="30765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4305299" y="3952432"/>
            <a:ext cx="958591" cy="23380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nt Arrow 9"/>
          <p:cNvSpPr/>
          <p:nvPr/>
        </p:nvSpPr>
        <p:spPr>
          <a:xfrm rot="5400000">
            <a:off x="6319561" y="3936982"/>
            <a:ext cx="1021057" cy="116337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584183" y="4419600"/>
            <a:ext cx="1359417" cy="392095"/>
          </a:xfrm>
          <a:prstGeom prst="wedgeRectCallout">
            <a:avLst>
              <a:gd name="adj1" fmla="val -34396"/>
              <a:gd name="adj2" fmla="val -917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Edit…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609600" y="5791200"/>
            <a:ext cx="2337724" cy="639727"/>
          </a:xfrm>
          <a:prstGeom prst="wedgeRectCallout">
            <a:avLst>
              <a:gd name="adj1" fmla="val 25238"/>
              <a:gd name="adj2" fmla="val -948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the length of each nodal block along x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609600" y="3429988"/>
            <a:ext cx="2590800" cy="784189"/>
          </a:xfrm>
          <a:prstGeom prst="wedgeRectCallout">
            <a:avLst>
              <a:gd name="adj1" fmla="val 62429"/>
              <a:gd name="adj2" fmla="val 2976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Enter values into a node-by-node editor.</a:t>
            </a: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86A1D910-75FF-4666-87E5-76162839D8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" r="96254" b="95790"/>
          <a:stretch/>
        </p:blipFill>
        <p:spPr>
          <a:xfrm>
            <a:off x="1735317" y="4648200"/>
            <a:ext cx="226243" cy="24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12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BD6913EF-52A8-4DAC-811B-C3F9BC203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105400" y="2209801"/>
            <a:ext cx="2819400" cy="1066799"/>
          </a:xfrm>
          <a:prstGeom prst="wedgeRectCallout">
            <a:avLst>
              <a:gd name="adj1" fmla="val -67254"/>
              <a:gd name="adj2" fmla="val 372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irregular grid provides greatest resolution in the center of the domain.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1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D4C6E8C4-A53D-4770-BE8F-44D8424BC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547687"/>
            <a:ext cx="7829550" cy="5762625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70503"/>
            <a:ext cx="5048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298372" y="3982559"/>
            <a:ext cx="1035627" cy="23856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231033" y="3352800"/>
            <a:ext cx="3135718" cy="479389"/>
          </a:xfrm>
          <a:prstGeom prst="wedgeRectCallout">
            <a:avLst>
              <a:gd name="adj1" fmla="val -33828"/>
              <a:gd name="adj2" fmla="val 8276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Type in a simple expression.</a:t>
            </a:r>
          </a:p>
        </p:txBody>
      </p:sp>
    </p:spTree>
    <p:extLst>
      <p:ext uri="{BB962C8B-B14F-4D97-AF65-F5344CB8AC3E}">
        <p14:creationId xmlns:p14="http://schemas.microsoft.com/office/powerpoint/2010/main" val="372293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659F6F1A-BBEF-40CB-ABE4-BD2562979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146003" y="5715000"/>
            <a:ext cx="4864397" cy="776288"/>
          </a:xfrm>
          <a:prstGeom prst="wedgeRectCallout">
            <a:avLst>
              <a:gd name="adj1" fmla="val -31390"/>
              <a:gd name="adj2" fmla="val -341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For details on setting field variables, see “Heterogeneity” in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GWB Reactive Transport Modeling Guide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657600" y="3657600"/>
            <a:ext cx="3124200" cy="1066799"/>
          </a:xfrm>
          <a:prstGeom prst="wedgeRectCallout">
            <a:avLst>
              <a:gd name="adj1" fmla="val -68257"/>
              <a:gd name="adj2" fmla="val 3993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irregular grid provides greatest resolution in the lower left corner of the domain.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149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135</Words>
  <Application>Microsoft Office PowerPoint</Application>
  <PresentationFormat>On-screen Show (4:3)</PresentationFormat>
  <Paragraphs>11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21</cp:revision>
  <dcterms:created xsi:type="dcterms:W3CDTF">2011-11-01T13:15:54Z</dcterms:created>
  <dcterms:modified xsi:type="dcterms:W3CDTF">2019-09-23T19:52:33Z</dcterms:modified>
</cp:coreProperties>
</file>