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1" r:id="rId6"/>
    <p:sldId id="268" r:id="rId7"/>
    <p:sldId id="269" r:id="rId8"/>
    <p:sldId id="272" r:id="rId9"/>
    <p:sldId id="273" r:id="rId10"/>
    <p:sldId id="270" r:id="rId11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50BC60-45D3-4E42-A897-477E06A9206B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6350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9F9E23A-DEA2-4527-8EF5-7F00A9ED79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9E23A-DEA2-4527-8EF5-7F00A9ED79C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9E23A-DEA2-4527-8EF5-7F00A9ED79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AC139B-9783-4B56-AAD7-F9F098565F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883F4E-91D5-4F67-B207-EA83F6D066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2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1194D-1DE7-4CFF-9022-857090AE4D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8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4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3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0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3864E2-CD5F-4DC6-9425-53FA465494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1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3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2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8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D50DFB-AEEB-4E05-BA10-79DC9F9F48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6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2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0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4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2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5F3DCD-A6EF-4E25-8081-B924C56B1A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1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3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2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5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E9BEDD-8A2A-4868-B657-F296236363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17F80D-B4F6-4E5B-8A50-B1088E57C8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D77660-867F-41A3-9ED9-78BB562A9D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2EAB1A-227F-47EC-8C57-52A3CA8216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C1B3CE-1063-4E8C-BD00-382AB54D4A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53816A0-C8F4-4CE4-8C92-9BDAD6B8CF6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fld id="{153816A0-C8F4-4CE4-8C92-9BDAD6B8CF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8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fld id="{153816A0-C8F4-4CE4-8C92-9BDAD6B8CF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6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fld id="{153816A0-C8F4-4CE4-8C92-9BDAD6B8CF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2" y="0"/>
            <a:ext cx="8857127" cy="684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547688"/>
            <a:ext cx="78200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334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553200" y="2188927"/>
            <a:ext cx="1600200" cy="419100"/>
          </a:xfrm>
          <a:prstGeom prst="wedgeRectCallout">
            <a:avLst>
              <a:gd name="adj1" fmla="val -74078"/>
              <a:gd name="adj2" fmla="val -37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62000" y="128588"/>
            <a:ext cx="3810000" cy="838200"/>
          </a:xfrm>
          <a:prstGeom prst="wedgeRectCallout">
            <a:avLst>
              <a:gd name="adj1" fmla="val -33594"/>
              <a:gd name="adj2" fmla="val 819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starting fluid composition 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547688"/>
            <a:ext cx="78200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562600" y="1102037"/>
            <a:ext cx="3429000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Inlet 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fluid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“contaminated” enters the domain from t = 0 to 2 years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562600" y="1905000"/>
            <a:ext cx="3429000" cy="743079"/>
          </a:xfrm>
          <a:prstGeom prst="wedgeRectCallout">
            <a:avLst>
              <a:gd name="adj1" fmla="val -61415"/>
              <a:gd name="adj2" fmla="val -35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Inlet fluid “flush” enters the domain from t = 2 to 10 years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838200" y="28194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Click to add a new reaction interval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091513" y="4114800"/>
            <a:ext cx="4960974" cy="838200"/>
          </a:xfrm>
          <a:prstGeom prst="wedgeRectCallout">
            <a:avLst>
              <a:gd name="adj1" fmla="val 35836"/>
              <a:gd name="adj2" fmla="val -494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add any number of reaction intervals.</a:t>
            </a:r>
          </a:p>
        </p:txBody>
      </p:sp>
    </p:spTree>
    <p:extLst>
      <p:ext uri="{BB962C8B-B14F-4D97-AF65-F5344CB8AC3E}">
        <p14:creationId xmlns:p14="http://schemas.microsoft.com/office/powerpoint/2010/main" val="32100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85738"/>
            <a:ext cx="7820025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305551" y="1524001"/>
            <a:ext cx="2686050" cy="914400"/>
          </a:xfrm>
          <a:prstGeom prst="wedgeRectCallout">
            <a:avLst>
              <a:gd name="adj1" fmla="val -60691"/>
              <a:gd name="adj2" fmla="val 328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Inlet fluid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named “contaminated” carries 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pulse into the domain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71700" y="742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276600" y="132338"/>
            <a:ext cx="4371976" cy="838200"/>
          </a:xfrm>
          <a:prstGeom prst="wedgeRectCallout">
            <a:avLst>
              <a:gd name="adj1" fmla="val -58995"/>
              <a:gd name="adj2" fmla="val 347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define any number of unique fluid chemistries on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410325" y="3962400"/>
            <a:ext cx="2438400" cy="9144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Clean rinse water: negligible </a:t>
            </a:r>
            <a:r>
              <a:rPr lang="en-US" sz="1800" i="1" dirty="0" err="1" smtClean="0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in the “flush” inlet fluid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838200" y="6257925"/>
            <a:ext cx="2438400" cy="4572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Click to add a new fluid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547688"/>
            <a:ext cx="78200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6200" y="1905000"/>
            <a:ext cx="2133600" cy="990600"/>
          </a:xfrm>
          <a:prstGeom prst="wedgeRectCallout">
            <a:avLst>
              <a:gd name="adj1" fmla="val 25518"/>
              <a:gd name="adj2" fmla="val 827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 smtClean="0">
                <a:solidFill>
                  <a:prstClr val="black"/>
                </a:solidFill>
                <a:cs typeface="Calibri" pitchFamily="34" charset="0"/>
              </a:rPr>
              <a:t>Set flowrate for each reaction interval individually...</a:t>
            </a:r>
            <a:endParaRPr lang="pt-BR" sz="1800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124200" y="128588"/>
            <a:ext cx="4038600" cy="838200"/>
          </a:xfrm>
          <a:prstGeom prst="wedgeRectCallout">
            <a:avLst>
              <a:gd name="adj1" fmla="val -34220"/>
              <a:gd name="adj2" fmla="val 744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flow field for each reaction interval 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Flow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362200" y="1905000"/>
            <a:ext cx="1519237" cy="990600"/>
          </a:xfrm>
          <a:prstGeom prst="wedgeRectCallout">
            <a:avLst>
              <a:gd name="adj1" fmla="val -29432"/>
              <a:gd name="adj2" fmla="val 848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 smtClean="0">
                <a:solidFill>
                  <a:prstClr val="black"/>
                </a:solidFill>
                <a:cs typeface="Calibri" pitchFamily="34" charset="0"/>
              </a:rPr>
              <a:t>... or set one flowrate for all intervals</a:t>
            </a:r>
            <a:endParaRPr lang="pt-BR" sz="1800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</p:spTree>
    <p:extLst>
      <p:ext uri="{BB962C8B-B14F-4D97-AF65-F5344CB8AC3E}">
        <p14:creationId xmlns:p14="http://schemas.microsoft.com/office/powerpoint/2010/main" val="312848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8102"/>
            <a:ext cx="5943600" cy="4379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438400"/>
            <a:ext cx="5943600" cy="4379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257800" y="3962400"/>
            <a:ext cx="3709988" cy="1143000"/>
          </a:xfrm>
          <a:prstGeom prst="wedgeRectCallout">
            <a:avLst>
              <a:gd name="adj1" fmla="val -43817"/>
              <a:gd name="adj2" fmla="val 938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b="1" i="1" dirty="0" smtClean="0">
                <a:solidFill>
                  <a:prstClr val="black"/>
                </a:solidFill>
                <a:cs typeface="Calibri" pitchFamily="34" charset="0"/>
              </a:rPr>
              <a:t>New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: For irregular contaminant sources, use any number of boundary fluids and reaction intervals.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895600" y="762000"/>
            <a:ext cx="4343400" cy="743079"/>
          </a:xfrm>
          <a:prstGeom prst="wedgeRectCallout">
            <a:avLst>
              <a:gd name="adj1" fmla="val -57972"/>
              <a:gd name="adj2" fmla="val 313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 err="1" smtClean="0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contaminated water enters domain for two years then is flushed with clean water.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552450"/>
            <a:ext cx="782955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28588"/>
            <a:ext cx="5181600" cy="838200"/>
          </a:xfrm>
          <a:prstGeom prst="wedgeRectCallout">
            <a:avLst>
              <a:gd name="adj1" fmla="val -36160"/>
              <a:gd name="adj2" fmla="val 404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Wells in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can have a different pumping rate and fluid chemistry for each well interval.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343400" y="3657600"/>
            <a:ext cx="1638299" cy="341462"/>
          </a:xfrm>
          <a:prstGeom prst="wedgeRectCallout">
            <a:avLst>
              <a:gd name="adj1" fmla="val -66415"/>
              <a:gd name="adj2" fmla="val -289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No pumping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429125" y="4267200"/>
            <a:ext cx="2124075" cy="609600"/>
          </a:xfrm>
          <a:prstGeom prst="wedgeRectCallout">
            <a:avLst>
              <a:gd name="adj1" fmla="val -66415"/>
              <a:gd name="adj2" fmla="val -289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Negative rate indicates extraction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429125" y="2514600"/>
            <a:ext cx="2124075" cy="609600"/>
          </a:xfrm>
          <a:prstGeom prst="wedgeRectCallout">
            <a:avLst>
              <a:gd name="adj1" fmla="val -66415"/>
              <a:gd name="adj2" fmla="val -289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Positive rate indicates injection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029325" y="1676400"/>
            <a:ext cx="2124075" cy="457200"/>
          </a:xfrm>
          <a:prstGeom prst="wedgeRectCallout">
            <a:avLst>
              <a:gd name="adj1" fmla="val -66863"/>
              <a:gd name="adj2" fmla="val 252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XY position of well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0" y="12954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9101" y="2667000"/>
            <a:ext cx="1638299" cy="682924"/>
          </a:xfrm>
          <a:prstGeom prst="wedgeRectCallout">
            <a:avLst>
              <a:gd name="adj1" fmla="val 78352"/>
              <a:gd name="adj2" fmla="val -163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Choose from defined fluids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9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234</Words>
  <Application>Microsoft Office PowerPoint</Application>
  <PresentationFormat>On-screen Show (4:3)</PresentationFormat>
  <Paragraphs>26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Default</vt:lpstr>
      <vt:lpstr>1_Default</vt:lpstr>
      <vt:lpstr>2_Default</vt:lpstr>
      <vt:lpstr>3_Default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28</cp:revision>
  <dcterms:created xsi:type="dcterms:W3CDTF">2011-09-19T10:55:46Z</dcterms:created>
  <dcterms:modified xsi:type="dcterms:W3CDTF">2016-02-01T18:46:08Z</dcterms:modified>
</cp:coreProperties>
</file>