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2" r:id="rId2"/>
    <p:sldId id="316" r:id="rId3"/>
    <p:sldId id="314" r:id="rId4"/>
    <p:sldId id="307" r:id="rId5"/>
    <p:sldId id="308" r:id="rId6"/>
    <p:sldId id="309" r:id="rId7"/>
    <p:sldId id="31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E466963-6DBC-4E5B-A087-53D7323A7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99" y="0"/>
            <a:ext cx="88294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55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4202" y="614363"/>
            <a:ext cx="6955596" cy="562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791200" y="3143250"/>
            <a:ext cx="2438400" cy="600075"/>
          </a:xfrm>
          <a:prstGeom prst="wedgeRectCallout">
            <a:avLst>
              <a:gd name="adj1" fmla="val -68502"/>
              <a:gd name="adj2" fmla="val -33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Extraction well (extract)</a:t>
            </a:r>
            <a:endParaRPr lang="en-US" b="1" i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657600" y="209550"/>
            <a:ext cx="52578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Map View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plot shows locations of three point sources of heavy metals and an extraction well.</a:t>
            </a:r>
            <a:endParaRPr lang="en-US" sz="2000" b="1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28600" y="2209800"/>
            <a:ext cx="2362201" cy="762000"/>
          </a:xfrm>
          <a:prstGeom prst="wedgeRectCallout">
            <a:avLst>
              <a:gd name="adj1" fmla="val 64994"/>
              <a:gd name="adj2" fmla="val -329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solidFill>
                  <a:prstClr val="black"/>
                </a:solidFill>
                <a:cs typeface="Calibri" pitchFamily="34" charset="0"/>
              </a:rPr>
              <a:t>Heavy metal sources (leak1, leak2, leak3)</a:t>
            </a:r>
            <a:endParaRPr lang="en-US" b="1" i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="" xmlns:a16="http://schemas.microsoft.com/office/drawing/2014/main" id="{58D826C0-3D76-4140-9483-4C2A5BD11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867400"/>
            <a:ext cx="2681377" cy="762000"/>
          </a:xfrm>
          <a:prstGeom prst="wedgeRectCallout">
            <a:avLst>
              <a:gd name="adj1" fmla="val 19963"/>
              <a:gd name="adj2" fmla="val -19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Change the plot type by going to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Plot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XY Plot…</a:t>
            </a:r>
          </a:p>
        </p:txBody>
      </p:sp>
    </p:spTree>
    <p:extLst>
      <p:ext uri="{BB962C8B-B14F-4D97-AF65-F5344CB8AC3E}">
        <p14:creationId xmlns:p14="http://schemas.microsoft.com/office/powerpoint/2010/main" val="18593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05389628-3A41-4B86-ADA6-A487BFB74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609600"/>
            <a:ext cx="7667625" cy="563880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124200" y="209550"/>
            <a:ext cx="57912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An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XY Plot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can display the breakthrough curve at any location, such as a monitoring or extraction well. 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="" xmlns:a16="http://schemas.microsoft.com/office/drawing/2014/main" id="{BB7F5FD5-AE1A-4CC9-A66A-C6A98949F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209800"/>
            <a:ext cx="2438400" cy="1371600"/>
          </a:xfrm>
          <a:prstGeom prst="wedgeRectCallout">
            <a:avLst>
              <a:gd name="adj1" fmla="val -73266"/>
              <a:gd name="adj2" fmla="val -234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smtClean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on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 center of the plot to bring up the XY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Plot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configuration dialog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9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F0E3F626-B862-4892-9A49-27882358D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582" y="1911664"/>
            <a:ext cx="6518780" cy="4793935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58348D7E-D0C3-4745-A818-39B97750D9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29" y="153355"/>
            <a:ext cx="3392329" cy="3869768"/>
          </a:xfrm>
          <a:prstGeom prst="rect">
            <a:avLst/>
          </a:prstGeom>
        </p:spPr>
      </p:pic>
      <p:sp>
        <p:nvSpPr>
          <p:cNvPr id="6" name="Bent Arrow 5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257800" y="209550"/>
            <a:ext cx="36576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To plot a breakthrough curve, plot time along the X Axis.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="" xmlns:a16="http://schemas.microsoft.com/office/drawing/2014/main" id="{2B7CFF6F-A3B2-4EBB-B80E-6B4BBBBEE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0925" y="1143000"/>
            <a:ext cx="1143000" cy="554595"/>
          </a:xfrm>
          <a:prstGeom prst="wedgeRectCallout">
            <a:avLst>
              <a:gd name="adj1" fmla="val -89355"/>
              <a:gd name="adj2" fmla="val -394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Display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time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95249" y="409574"/>
            <a:ext cx="571502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utoShape 12">
            <a:extLst>
              <a:ext uri="{FF2B5EF4-FFF2-40B4-BE49-F238E27FC236}">
                <a16:creationId xmlns="" xmlns:a16="http://schemas.microsoft.com/office/drawing/2014/main" id="{C5B41599-DF8B-48EF-AEEB-EF4CCC721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211" y="3242788"/>
            <a:ext cx="2576989" cy="780335"/>
          </a:xfrm>
          <a:prstGeom prst="wedgeRectCallout">
            <a:avLst>
              <a:gd name="adj1" fmla="val -21346"/>
              <a:gd name="adj2" fmla="val 764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Plot vs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time. 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Next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choose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variables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AutoShape 12">
            <a:extLst>
              <a:ext uri="{FF2B5EF4-FFF2-40B4-BE49-F238E27FC236}">
                <a16:creationId xmlns="" xmlns:a16="http://schemas.microsoft.com/office/drawing/2014/main" id="{42EF349F-A3DD-4860-B112-330349F00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599" y="2514600"/>
            <a:ext cx="1390541" cy="443748"/>
          </a:xfrm>
          <a:prstGeom prst="wedgeRectCallout">
            <a:avLst>
              <a:gd name="adj1" fmla="val -44355"/>
              <a:gd name="adj2" fmla="val 824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Choose units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9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7550E471-7850-4FF3-A002-1E7CEC724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51" y="131445"/>
            <a:ext cx="3400054" cy="3878580"/>
          </a:xfrm>
          <a:prstGeom prst="rect">
            <a:avLst/>
          </a:prstGeom>
        </p:spPr>
      </p:pic>
      <p:pic>
        <p:nvPicPr>
          <p:cNvPr id="12" name="Picture 11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55A17DDF-7C54-49AB-841D-59EC48827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5662" y="1903094"/>
            <a:ext cx="6535938" cy="4806553"/>
          </a:xfrm>
          <a:prstGeom prst="rect">
            <a:avLst/>
          </a:prstGeom>
        </p:spPr>
      </p:pic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541026" y="148352"/>
            <a:ext cx="2971799" cy="990600"/>
          </a:xfrm>
          <a:prstGeom prst="wedgeRectCallout">
            <a:avLst>
              <a:gd name="adj1" fmla="val -63870"/>
              <a:gd name="adj2" fmla="val 134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“Components in fluid” for concentration of thermodynamic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components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645705" y="209550"/>
            <a:ext cx="3269696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 concentration of desired components on the Y Axis.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Bent Arrow 3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143000" y="1981200"/>
            <a:ext cx="2743200" cy="780335"/>
          </a:xfrm>
          <a:prstGeom prst="wedgeRectCallout">
            <a:avLst>
              <a:gd name="adj1" fmla="val -63870"/>
              <a:gd name="adj2" fmla="val -34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nonreactive tracer and three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metals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4350" y="380999"/>
            <a:ext cx="571500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utoShape 12">
            <a:extLst>
              <a:ext uri="{FF2B5EF4-FFF2-40B4-BE49-F238E27FC236}">
                <a16:creationId xmlns="" xmlns:a16="http://schemas.microsoft.com/office/drawing/2014/main" id="{4245949A-AF50-4BCA-9ABD-AB8A4836D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6925" y="4162425"/>
            <a:ext cx="2576989" cy="780335"/>
          </a:xfrm>
          <a:prstGeom prst="wedgeRectCallout">
            <a:avLst>
              <a:gd name="adj1" fmla="val -77528"/>
              <a:gd name="adj2" fmla="val -577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Chosen variables vs. time. Next, choose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position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850278" y="1304026"/>
            <a:ext cx="3359992" cy="493143"/>
          </a:xfrm>
          <a:prstGeom prst="wedgeRectCallout">
            <a:avLst>
              <a:gd name="adj1" fmla="val -34345"/>
              <a:gd name="adj2" fmla="val -783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Plot several variables on the Y axis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6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1BBFF3B3-D723-4658-8D91-4F4AC20504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29" y="160020"/>
            <a:ext cx="3392329" cy="3869768"/>
          </a:xfrm>
          <a:prstGeom prst="rect">
            <a:avLst/>
          </a:prstGeom>
        </p:spPr>
      </p:pic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="" xmlns:a16="http://schemas.microsoft.com/office/drawing/2014/main" id="{7CD40637-3F18-419D-A608-B837C8F03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825" y="1912380"/>
            <a:ext cx="6507445" cy="4785599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362200" y="28696"/>
            <a:ext cx="1841184" cy="1009408"/>
          </a:xfrm>
          <a:prstGeom prst="wedgeRectCallout">
            <a:avLst>
              <a:gd name="adj1" fmla="val -31891"/>
              <a:gd name="adj2" fmla="val 645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Move nodes with wells to the top of the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list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81000" y="1828800"/>
            <a:ext cx="1724740" cy="780335"/>
          </a:xfrm>
          <a:prstGeom prst="wedgeRectCallout">
            <a:avLst>
              <a:gd name="adj1" fmla="val 30552"/>
              <a:gd name="adj2" fmla="val -858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the extraction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well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438650" y="2105857"/>
            <a:ext cx="2576989" cy="780335"/>
          </a:xfrm>
          <a:prstGeom prst="wedgeRectCallout">
            <a:avLst>
              <a:gd name="adj1" fmla="val -90095"/>
              <a:gd name="adj2" fmla="val 740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Chosen variables vs. time at specified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position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66775" y="419099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4572000" y="209550"/>
            <a:ext cx="4343401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Choose position from which fluid will be produced, such as an extraction well.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51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="" xmlns:a16="http://schemas.microsoft.com/office/drawing/2014/main" id="{987058E0-05FF-49B3-873F-D47A86207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55" y="152401"/>
            <a:ext cx="5764989" cy="4239594"/>
          </a:xfrm>
          <a:prstGeom prst="rect">
            <a:avLst/>
          </a:prstGeom>
        </p:spPr>
      </p:pic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="" xmlns:a16="http://schemas.microsoft.com/office/drawing/2014/main" id="{81987406-B4AC-4CF3-90BE-829CB33F3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029" y="2485073"/>
            <a:ext cx="5777916" cy="4249101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2438401" y="4495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57667" y="3143232"/>
            <a:ext cx="2276475" cy="838200"/>
          </a:xfrm>
          <a:prstGeom prst="wedgeRectCallout">
            <a:avLst>
              <a:gd name="adj1" fmla="val 33500"/>
              <a:gd name="adj2" fmla="val -860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a line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Color → 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448544" y="1399224"/>
            <a:ext cx="2438400" cy="838200"/>
          </a:xfrm>
          <a:prstGeom prst="wedgeRectCallout">
            <a:avLst>
              <a:gd name="adj1" fmla="val -62596"/>
              <a:gd name="adj2" fmla="val 309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a label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Color → Use Line Color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419600" y="209550"/>
            <a:ext cx="44958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can match line and label colors to distinguish between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analytes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more easily.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Picture 13" descr="A picture containing screenshot&#10;&#10;Description automatically generated">
            <a:extLst>
              <a:ext uri="{FF2B5EF4-FFF2-40B4-BE49-F238E27FC236}">
                <a16:creationId xmlns="" xmlns:a16="http://schemas.microsoft.com/office/drawing/2014/main" id="{33CEC637-EB08-4A0B-BB47-12C3EAAECDF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3" t="72510" r="24815" b="20717"/>
          <a:stretch/>
        </p:blipFill>
        <p:spPr>
          <a:xfrm>
            <a:off x="1123949" y="3600450"/>
            <a:ext cx="1116107" cy="228600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73" t="15724" r="9560" b="7653"/>
          <a:stretch/>
        </p:blipFill>
        <p:spPr bwMode="auto">
          <a:xfrm>
            <a:off x="3962400" y="3124200"/>
            <a:ext cx="4267200" cy="3293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400800" y="4114800"/>
            <a:ext cx="2177773" cy="1085135"/>
          </a:xfrm>
          <a:prstGeom prst="wedgeRectCallout">
            <a:avLst>
              <a:gd name="adj1" fmla="val -80886"/>
              <a:gd name="adj2" fmla="val 237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Transport of heavy metals retarded relative to Br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tracer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55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5314</TotalTime>
  <Words>228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94</cp:revision>
  <dcterms:created xsi:type="dcterms:W3CDTF">2013-01-25T18:37:22Z</dcterms:created>
  <dcterms:modified xsi:type="dcterms:W3CDTF">2019-10-15T21:58:40Z</dcterms:modified>
</cp:coreProperties>
</file>