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handoutMasterIdLst>
    <p:handoutMasterId r:id="rId16"/>
  </p:handoutMasterIdLst>
  <p:sldIdLst>
    <p:sldId id="291" r:id="rId3"/>
    <p:sldId id="262" r:id="rId4"/>
    <p:sldId id="271" r:id="rId5"/>
    <p:sldId id="289" r:id="rId6"/>
    <p:sldId id="276" r:id="rId7"/>
    <p:sldId id="288" r:id="rId8"/>
    <p:sldId id="277" r:id="rId9"/>
    <p:sldId id="278" r:id="rId10"/>
    <p:sldId id="287" r:id="rId11"/>
    <p:sldId id="290" r:id="rId12"/>
    <p:sldId id="281" r:id="rId13"/>
    <p:sldId id="282" r:id="rId14"/>
  </p:sldIdLst>
  <p:sldSz cx="9144000" cy="6858000" type="screen4x3"/>
  <p:notesSz cx="7772400" cy="10058400"/>
  <p:defaultTextStyle>
    <a:defPPr>
      <a:defRPr lang="en-US"/>
    </a:defPPr>
    <a:lvl1pPr marL="0" algn="l" defTabSz="829452" rtl="0" eaLnBrk="1" latinLnBrk="0" hangingPunct="1">
      <a:defRPr sz="1633" kern="1200">
        <a:solidFill>
          <a:schemeClr val="tx1"/>
        </a:solidFill>
        <a:latin typeface="+mn-lt"/>
        <a:ea typeface="+mn-ea"/>
        <a:cs typeface="+mn-cs"/>
      </a:defRPr>
    </a:lvl1pPr>
    <a:lvl2pPr marL="414726" algn="l" defTabSz="829452" rtl="0" eaLnBrk="1" latinLnBrk="0" hangingPunct="1">
      <a:defRPr sz="1633" kern="1200">
        <a:solidFill>
          <a:schemeClr val="tx1"/>
        </a:solidFill>
        <a:latin typeface="+mn-lt"/>
        <a:ea typeface="+mn-ea"/>
        <a:cs typeface="+mn-cs"/>
      </a:defRPr>
    </a:lvl2pPr>
    <a:lvl3pPr marL="829452" algn="l" defTabSz="829452" rtl="0" eaLnBrk="1" latinLnBrk="0" hangingPunct="1">
      <a:defRPr sz="1633" kern="1200">
        <a:solidFill>
          <a:schemeClr val="tx1"/>
        </a:solidFill>
        <a:latin typeface="+mn-lt"/>
        <a:ea typeface="+mn-ea"/>
        <a:cs typeface="+mn-cs"/>
      </a:defRPr>
    </a:lvl3pPr>
    <a:lvl4pPr marL="1244178" algn="l" defTabSz="829452" rtl="0" eaLnBrk="1" latinLnBrk="0" hangingPunct="1">
      <a:defRPr sz="1633" kern="1200">
        <a:solidFill>
          <a:schemeClr val="tx1"/>
        </a:solidFill>
        <a:latin typeface="+mn-lt"/>
        <a:ea typeface="+mn-ea"/>
        <a:cs typeface="+mn-cs"/>
      </a:defRPr>
    </a:lvl4pPr>
    <a:lvl5pPr marL="1658904" algn="l" defTabSz="829452" rtl="0" eaLnBrk="1" latinLnBrk="0" hangingPunct="1">
      <a:defRPr sz="1633" kern="1200">
        <a:solidFill>
          <a:schemeClr val="tx1"/>
        </a:solidFill>
        <a:latin typeface="+mn-lt"/>
        <a:ea typeface="+mn-ea"/>
        <a:cs typeface="+mn-cs"/>
      </a:defRPr>
    </a:lvl5pPr>
    <a:lvl6pPr marL="2073631" algn="l" defTabSz="829452" rtl="0" eaLnBrk="1" latinLnBrk="0" hangingPunct="1">
      <a:defRPr sz="1633" kern="1200">
        <a:solidFill>
          <a:schemeClr val="tx1"/>
        </a:solidFill>
        <a:latin typeface="+mn-lt"/>
        <a:ea typeface="+mn-ea"/>
        <a:cs typeface="+mn-cs"/>
      </a:defRPr>
    </a:lvl6pPr>
    <a:lvl7pPr marL="2488357" algn="l" defTabSz="829452" rtl="0" eaLnBrk="1" latinLnBrk="0" hangingPunct="1">
      <a:defRPr sz="1633" kern="1200">
        <a:solidFill>
          <a:schemeClr val="tx1"/>
        </a:solidFill>
        <a:latin typeface="+mn-lt"/>
        <a:ea typeface="+mn-ea"/>
        <a:cs typeface="+mn-cs"/>
      </a:defRPr>
    </a:lvl7pPr>
    <a:lvl8pPr marL="2903083" algn="l" defTabSz="829452" rtl="0" eaLnBrk="1" latinLnBrk="0" hangingPunct="1">
      <a:defRPr sz="1633" kern="1200">
        <a:solidFill>
          <a:schemeClr val="tx1"/>
        </a:solidFill>
        <a:latin typeface="+mn-lt"/>
        <a:ea typeface="+mn-ea"/>
        <a:cs typeface="+mn-cs"/>
      </a:defRPr>
    </a:lvl8pPr>
    <a:lvl9pPr marL="3317809" algn="l" defTabSz="829452" rtl="0" eaLnBrk="1" latinLnBrk="0" hangingPunct="1">
      <a:defRPr sz="163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230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-2106" y="-96"/>
      </p:cViewPr>
      <p:guideLst>
        <p:guide orient="horz" pos="3168"/>
        <p:guide pos="244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3080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63588"/>
            <a:ext cx="5029200" cy="377190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en-U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en-U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en-U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en-U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A8A5479A-D5B5-4AFD-BB0F-16EE3B8AD83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671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95934" marR="0" indent="-195934" rtl="0" hangingPunct="0">
      <a:tabLst/>
      <a:defRPr lang="en-US" sz="1814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14726" algn="l" defTabSz="829452" rtl="0" eaLnBrk="1" latinLnBrk="0" hangingPunct="1">
      <a:defRPr sz="1089" kern="1200">
        <a:solidFill>
          <a:schemeClr val="tx1"/>
        </a:solidFill>
        <a:latin typeface="+mn-lt"/>
        <a:ea typeface="+mn-ea"/>
        <a:cs typeface="+mn-cs"/>
      </a:defRPr>
    </a:lvl2pPr>
    <a:lvl3pPr marL="829452" algn="l" defTabSz="829452" rtl="0" eaLnBrk="1" latinLnBrk="0" hangingPunct="1">
      <a:defRPr sz="1089" kern="1200">
        <a:solidFill>
          <a:schemeClr val="tx1"/>
        </a:solidFill>
        <a:latin typeface="+mn-lt"/>
        <a:ea typeface="+mn-ea"/>
        <a:cs typeface="+mn-cs"/>
      </a:defRPr>
    </a:lvl3pPr>
    <a:lvl4pPr marL="1244178" algn="l" defTabSz="829452" rtl="0" eaLnBrk="1" latinLnBrk="0" hangingPunct="1">
      <a:defRPr sz="1089" kern="1200">
        <a:solidFill>
          <a:schemeClr val="tx1"/>
        </a:solidFill>
        <a:latin typeface="+mn-lt"/>
        <a:ea typeface="+mn-ea"/>
        <a:cs typeface="+mn-cs"/>
      </a:defRPr>
    </a:lvl4pPr>
    <a:lvl5pPr marL="1658904" algn="l" defTabSz="829452" rtl="0" eaLnBrk="1" latinLnBrk="0" hangingPunct="1">
      <a:defRPr sz="1089" kern="1200">
        <a:solidFill>
          <a:schemeClr val="tx1"/>
        </a:solidFill>
        <a:latin typeface="+mn-lt"/>
        <a:ea typeface="+mn-ea"/>
        <a:cs typeface="+mn-cs"/>
      </a:defRPr>
    </a:lvl5pPr>
    <a:lvl6pPr marL="2073631" algn="l" defTabSz="829452" rtl="0" eaLnBrk="1" latinLnBrk="0" hangingPunct="1">
      <a:defRPr sz="1089" kern="1200">
        <a:solidFill>
          <a:schemeClr val="tx1"/>
        </a:solidFill>
        <a:latin typeface="+mn-lt"/>
        <a:ea typeface="+mn-ea"/>
        <a:cs typeface="+mn-cs"/>
      </a:defRPr>
    </a:lvl6pPr>
    <a:lvl7pPr marL="2488357" algn="l" defTabSz="829452" rtl="0" eaLnBrk="1" latinLnBrk="0" hangingPunct="1">
      <a:defRPr sz="1089" kern="1200">
        <a:solidFill>
          <a:schemeClr val="tx1"/>
        </a:solidFill>
        <a:latin typeface="+mn-lt"/>
        <a:ea typeface="+mn-ea"/>
        <a:cs typeface="+mn-cs"/>
      </a:defRPr>
    </a:lvl7pPr>
    <a:lvl8pPr marL="2903083" algn="l" defTabSz="829452" rtl="0" eaLnBrk="1" latinLnBrk="0" hangingPunct="1">
      <a:defRPr sz="1089" kern="1200">
        <a:solidFill>
          <a:schemeClr val="tx1"/>
        </a:solidFill>
        <a:latin typeface="+mn-lt"/>
        <a:ea typeface="+mn-ea"/>
        <a:cs typeface="+mn-cs"/>
      </a:defRPr>
    </a:lvl8pPr>
    <a:lvl9pPr marL="3317809" algn="l" defTabSz="829452" rtl="0" eaLnBrk="1" latinLnBrk="0" hangingPunct="1">
      <a:defRPr sz="108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A8A5479A-D5B5-4AFD-BB0F-16EE3B8AD83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886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5479A-D5B5-4AFD-BB0F-16EE3B8AD83E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423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4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9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44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58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7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88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03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17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C30F2E2-93C2-4798-9B95-823394CED5E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62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AD9A0F9-7F03-47F9-BEC5-D8E7C3F2727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07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760" y="273629"/>
            <a:ext cx="2056320" cy="58570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480" y="273629"/>
            <a:ext cx="6035040" cy="585709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F383836-13C5-4A84-BDD2-C688EDC9971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37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D41FC-0AF9-4EE9-A870-DAE75481C0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62AC8-9E86-4713-BEBC-F4BAE51249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194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D41FC-0AF9-4EE9-A870-DAE75481C0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62AC8-9E86-4713-BEBC-F4BAE51249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29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D41FC-0AF9-4EE9-A870-DAE75481C0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62AC8-9E86-4713-BEBC-F4BAE51249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770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D41FC-0AF9-4EE9-A870-DAE75481C0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62AC8-9E86-4713-BEBC-F4BAE51249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113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D41FC-0AF9-4EE9-A870-DAE75481C0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62AC8-9E86-4713-BEBC-F4BAE51249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2248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D41FC-0AF9-4EE9-A870-DAE75481C0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62AC8-9E86-4713-BEBC-F4BAE51249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335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D41FC-0AF9-4EE9-A870-DAE75481C0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62AC8-9E86-4713-BEBC-F4BAE51249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3006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D41FC-0AF9-4EE9-A870-DAE75481C0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62AC8-9E86-4713-BEBC-F4BAE51249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79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FC77EFB-992B-486F-9294-45D16F959AE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69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D41FC-0AF9-4EE9-A870-DAE75481C0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62AC8-9E86-4713-BEBC-F4BAE51249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5872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D41FC-0AF9-4EE9-A870-DAE75481C0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62AC8-9E86-4713-BEBC-F4BAE51249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7582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D41FC-0AF9-4EE9-A870-DAE75481C0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62AC8-9E86-4713-BEBC-F4BAE51249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612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28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1pPr>
            <a:lvl2pPr marL="414726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2pPr>
            <a:lvl3pPr marL="829452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3pPr>
            <a:lvl4pPr marL="1244178" indent="0">
              <a:buNone/>
              <a:defRPr sz="1270">
                <a:solidFill>
                  <a:schemeClr val="tx1">
                    <a:tint val="75000"/>
                  </a:schemeClr>
                </a:solidFill>
              </a:defRPr>
            </a:lvl4pPr>
            <a:lvl5pPr marL="1658904" indent="0">
              <a:buNone/>
              <a:defRPr sz="1270">
                <a:solidFill>
                  <a:schemeClr val="tx1">
                    <a:tint val="75000"/>
                  </a:schemeClr>
                </a:solidFill>
              </a:defRPr>
            </a:lvl5pPr>
            <a:lvl6pPr marL="2073631" indent="0">
              <a:buNone/>
              <a:defRPr sz="1270">
                <a:solidFill>
                  <a:schemeClr val="tx1">
                    <a:tint val="75000"/>
                  </a:schemeClr>
                </a:solidFill>
              </a:defRPr>
            </a:lvl6pPr>
            <a:lvl7pPr marL="2488357" indent="0">
              <a:buNone/>
              <a:defRPr sz="1270">
                <a:solidFill>
                  <a:schemeClr val="tx1">
                    <a:tint val="75000"/>
                  </a:schemeClr>
                </a:solidFill>
              </a:defRPr>
            </a:lvl7pPr>
            <a:lvl8pPr marL="2903083" indent="0">
              <a:buNone/>
              <a:defRPr sz="1270">
                <a:solidFill>
                  <a:schemeClr val="tx1">
                    <a:tint val="75000"/>
                  </a:schemeClr>
                </a:solidFill>
              </a:defRPr>
            </a:lvl8pPr>
            <a:lvl9pPr marL="3317809" indent="0">
              <a:buNone/>
              <a:defRPr sz="12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96CE679-92C8-453E-AD5B-9DA659DEE30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5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1" y="1604329"/>
            <a:ext cx="4044960" cy="4526396"/>
          </a:xfrm>
        </p:spPr>
        <p:txBody>
          <a:bodyPr/>
          <a:lstStyle>
            <a:lvl1pPr>
              <a:defRPr sz="2540"/>
            </a:lvl1pPr>
            <a:lvl2pPr>
              <a:defRPr sz="2177"/>
            </a:lvl2pPr>
            <a:lvl3pPr>
              <a:defRPr sz="1814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680" y="1604329"/>
            <a:ext cx="4046400" cy="4526396"/>
          </a:xfrm>
        </p:spPr>
        <p:txBody>
          <a:bodyPr/>
          <a:lstStyle>
            <a:lvl1pPr>
              <a:defRPr sz="2540"/>
            </a:lvl1pPr>
            <a:lvl2pPr>
              <a:defRPr sz="2177"/>
            </a:lvl2pPr>
            <a:lvl3pPr>
              <a:defRPr sz="1814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A9B54B2-117C-4AA8-8671-DBE19BAF1E0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56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26" indent="0">
              <a:buNone/>
              <a:defRPr sz="1814" b="1"/>
            </a:lvl2pPr>
            <a:lvl3pPr marL="829452" indent="0">
              <a:buNone/>
              <a:defRPr sz="1633" b="1"/>
            </a:lvl3pPr>
            <a:lvl4pPr marL="1244178" indent="0">
              <a:buNone/>
              <a:defRPr sz="1451" b="1"/>
            </a:lvl4pPr>
            <a:lvl5pPr marL="1658904" indent="0">
              <a:buNone/>
              <a:defRPr sz="1451" b="1"/>
            </a:lvl5pPr>
            <a:lvl6pPr marL="2073631" indent="0">
              <a:buNone/>
              <a:defRPr sz="1451" b="1"/>
            </a:lvl6pPr>
            <a:lvl7pPr marL="2488357" indent="0">
              <a:buNone/>
              <a:defRPr sz="1451" b="1"/>
            </a:lvl7pPr>
            <a:lvl8pPr marL="2903083" indent="0">
              <a:buNone/>
              <a:defRPr sz="1451" b="1"/>
            </a:lvl8pPr>
            <a:lvl9pPr marL="3317809" indent="0">
              <a:buNone/>
              <a:defRPr sz="145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177"/>
            </a:lvl1pPr>
            <a:lvl2pPr>
              <a:defRPr sz="1814"/>
            </a:lvl2pPr>
            <a:lvl3pPr>
              <a:defRPr sz="1633"/>
            </a:lvl3pPr>
            <a:lvl4pPr>
              <a:defRPr sz="1451"/>
            </a:lvl4pPr>
            <a:lvl5pPr>
              <a:defRPr sz="1451"/>
            </a:lvl5pPr>
            <a:lvl6pPr>
              <a:defRPr sz="1451"/>
            </a:lvl6pPr>
            <a:lvl7pPr>
              <a:defRPr sz="1451"/>
            </a:lvl7pPr>
            <a:lvl8pPr>
              <a:defRPr sz="1451"/>
            </a:lvl8pPr>
            <a:lvl9pPr>
              <a:defRPr sz="145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26" indent="0">
              <a:buNone/>
              <a:defRPr sz="1814" b="1"/>
            </a:lvl2pPr>
            <a:lvl3pPr marL="829452" indent="0">
              <a:buNone/>
              <a:defRPr sz="1633" b="1"/>
            </a:lvl3pPr>
            <a:lvl4pPr marL="1244178" indent="0">
              <a:buNone/>
              <a:defRPr sz="1451" b="1"/>
            </a:lvl4pPr>
            <a:lvl5pPr marL="1658904" indent="0">
              <a:buNone/>
              <a:defRPr sz="1451" b="1"/>
            </a:lvl5pPr>
            <a:lvl6pPr marL="2073631" indent="0">
              <a:buNone/>
              <a:defRPr sz="1451" b="1"/>
            </a:lvl6pPr>
            <a:lvl7pPr marL="2488357" indent="0">
              <a:buNone/>
              <a:defRPr sz="1451" b="1"/>
            </a:lvl7pPr>
            <a:lvl8pPr marL="2903083" indent="0">
              <a:buNone/>
              <a:defRPr sz="1451" b="1"/>
            </a:lvl8pPr>
            <a:lvl9pPr marL="3317809" indent="0">
              <a:buNone/>
              <a:defRPr sz="145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177"/>
            </a:lvl1pPr>
            <a:lvl2pPr>
              <a:defRPr sz="1814"/>
            </a:lvl2pPr>
            <a:lvl3pPr>
              <a:defRPr sz="1633"/>
            </a:lvl3pPr>
            <a:lvl4pPr>
              <a:defRPr sz="1451"/>
            </a:lvl4pPr>
            <a:lvl5pPr>
              <a:defRPr sz="1451"/>
            </a:lvl5pPr>
            <a:lvl6pPr>
              <a:defRPr sz="1451"/>
            </a:lvl6pPr>
            <a:lvl7pPr>
              <a:defRPr sz="1451"/>
            </a:lvl7pPr>
            <a:lvl8pPr>
              <a:defRPr sz="1451"/>
            </a:lvl8pPr>
            <a:lvl9pPr>
              <a:defRPr sz="145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359167C-E3FC-42EF-9239-D02D0258665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13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39384FE-77C0-438B-B92D-39F08FA60A5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3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3D18159-1E06-4E16-9200-DDC91D97F7D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8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14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3"/>
            </a:lvl1pPr>
            <a:lvl2pPr>
              <a:defRPr sz="2540"/>
            </a:lvl2pPr>
            <a:lvl3pPr>
              <a:defRPr sz="2177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270"/>
            </a:lvl1pPr>
            <a:lvl2pPr marL="414726" indent="0">
              <a:buNone/>
              <a:defRPr sz="1089"/>
            </a:lvl2pPr>
            <a:lvl3pPr marL="829452" indent="0">
              <a:buNone/>
              <a:defRPr sz="907"/>
            </a:lvl3pPr>
            <a:lvl4pPr marL="1244178" indent="0">
              <a:buNone/>
              <a:defRPr sz="816"/>
            </a:lvl4pPr>
            <a:lvl5pPr marL="1658904" indent="0">
              <a:buNone/>
              <a:defRPr sz="816"/>
            </a:lvl5pPr>
            <a:lvl6pPr marL="2073631" indent="0">
              <a:buNone/>
              <a:defRPr sz="816"/>
            </a:lvl6pPr>
            <a:lvl7pPr marL="2488357" indent="0">
              <a:buNone/>
              <a:defRPr sz="816"/>
            </a:lvl7pPr>
            <a:lvl8pPr marL="2903083" indent="0">
              <a:buNone/>
              <a:defRPr sz="816"/>
            </a:lvl8pPr>
            <a:lvl9pPr marL="3317809" indent="0">
              <a:buNone/>
              <a:defRPr sz="81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A5A6DAC-A68F-463F-9E3A-5A48D61810E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4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14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3"/>
            </a:lvl1pPr>
            <a:lvl2pPr marL="414726" indent="0">
              <a:buNone/>
              <a:defRPr sz="2540"/>
            </a:lvl2pPr>
            <a:lvl3pPr marL="829452" indent="0">
              <a:buNone/>
              <a:defRPr sz="2177"/>
            </a:lvl3pPr>
            <a:lvl4pPr marL="1244178" indent="0">
              <a:buNone/>
              <a:defRPr sz="1814"/>
            </a:lvl4pPr>
            <a:lvl5pPr marL="1658904" indent="0">
              <a:buNone/>
              <a:defRPr sz="1814"/>
            </a:lvl5pPr>
            <a:lvl6pPr marL="2073631" indent="0">
              <a:buNone/>
              <a:defRPr sz="1814"/>
            </a:lvl6pPr>
            <a:lvl7pPr marL="2488357" indent="0">
              <a:buNone/>
              <a:defRPr sz="1814"/>
            </a:lvl7pPr>
            <a:lvl8pPr marL="2903083" indent="0">
              <a:buNone/>
              <a:defRPr sz="1814"/>
            </a:lvl8pPr>
            <a:lvl9pPr marL="3317809" indent="0">
              <a:buNone/>
              <a:defRPr sz="1814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270"/>
            </a:lvl1pPr>
            <a:lvl2pPr marL="414726" indent="0">
              <a:buNone/>
              <a:defRPr sz="1089"/>
            </a:lvl2pPr>
            <a:lvl3pPr marL="829452" indent="0">
              <a:buNone/>
              <a:defRPr sz="907"/>
            </a:lvl3pPr>
            <a:lvl4pPr marL="1244178" indent="0">
              <a:buNone/>
              <a:defRPr sz="816"/>
            </a:lvl4pPr>
            <a:lvl5pPr marL="1658904" indent="0">
              <a:buNone/>
              <a:defRPr sz="816"/>
            </a:lvl5pPr>
            <a:lvl6pPr marL="2073631" indent="0">
              <a:buNone/>
              <a:defRPr sz="816"/>
            </a:lvl6pPr>
            <a:lvl7pPr marL="2488357" indent="0">
              <a:buNone/>
              <a:defRPr sz="816"/>
            </a:lvl7pPr>
            <a:lvl8pPr marL="2903083" indent="0">
              <a:buNone/>
              <a:defRPr sz="816"/>
            </a:lvl8pPr>
            <a:lvl9pPr marL="3317809" indent="0">
              <a:buNone/>
              <a:defRPr sz="81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FA084E7-22B9-400B-80A5-BD8131FECED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26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457171" y="273352"/>
            <a:ext cx="8228763" cy="1145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171" y="1604841"/>
            <a:ext cx="8228763" cy="452614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457171" y="6247906"/>
            <a:ext cx="2130093" cy="4728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en-US" sz="127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127054" y="6247906"/>
            <a:ext cx="2898142" cy="4728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ctr" rtl="0" hangingPunct="0">
              <a:buNone/>
              <a:tabLst/>
              <a:defRPr lang="en-US" sz="127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555842" y="6247906"/>
            <a:ext cx="2130093" cy="4728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en-US" sz="127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AC87537A-1C09-47B0-B6EE-6AC3FE0C59C4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en-US" sz="3991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titleStyle>
    <p:bodyStyle>
      <a:lvl1pPr rtl="0" hangingPunct="0">
        <a:spcBef>
          <a:spcPts val="0"/>
        </a:spcBef>
        <a:spcAft>
          <a:spcPts val="1285"/>
        </a:spcAft>
        <a:tabLst/>
        <a:defRPr lang="en-US" sz="2903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3FD41FC-0AF9-4EE9-A870-DAE75481C0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3/7/2017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DA62AC8-9E86-4713-BEBC-F4BAE51249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226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play symbo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752475"/>
            <a:ext cx="5343525" cy="534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626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38" y="380999"/>
            <a:ext cx="8754194" cy="5831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457200"/>
            <a:ext cx="42291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4343400" y="5562600"/>
            <a:ext cx="1295400" cy="7715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 sz="1481"/>
          </a:p>
        </p:txBody>
      </p:sp>
      <p:sp>
        <p:nvSpPr>
          <p:cNvPr id="5" name="Rectangular Callout 4"/>
          <p:cNvSpPr/>
          <p:nvPr/>
        </p:nvSpPr>
        <p:spPr>
          <a:xfrm>
            <a:off x="1828800" y="2590800"/>
            <a:ext cx="5562600" cy="1219200"/>
          </a:xfrm>
          <a:prstGeom prst="wedgeRectCallout">
            <a:avLst>
              <a:gd name="adj1" fmla="val 29967"/>
              <a:gd name="adj2" fmla="val -3993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en-US" sz="2358" dirty="0" smtClean="0">
                <a:solidFill>
                  <a:schemeClr val="accent6">
                    <a:lumMod val="75000"/>
                  </a:schemeClr>
                </a:solidFill>
              </a:rPr>
              <a:t>If using free version, hit </a:t>
            </a:r>
            <a:r>
              <a:rPr lang="en-US" sz="2358" b="1" dirty="0" smtClean="0">
                <a:solidFill>
                  <a:schemeClr val="accent6">
                    <a:lumMod val="75000"/>
                  </a:schemeClr>
                </a:solidFill>
              </a:rPr>
              <a:t>Continue</a:t>
            </a:r>
            <a:r>
              <a:rPr lang="en-US" sz="2358" dirty="0" smtClean="0">
                <a:solidFill>
                  <a:schemeClr val="accent6">
                    <a:lumMod val="75000"/>
                  </a:schemeClr>
                </a:solidFill>
              </a:rPr>
              <a:t> to finish</a:t>
            </a:r>
            <a:endParaRPr lang="en-US" sz="2358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89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38" y="380999"/>
            <a:ext cx="8754194" cy="5831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1376363"/>
            <a:ext cx="641985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3048000" y="2971800"/>
            <a:ext cx="2590800" cy="5429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 sz="1481"/>
          </a:p>
        </p:txBody>
      </p:sp>
      <p:sp>
        <p:nvSpPr>
          <p:cNvPr id="4" name="Rectangular Callout 3"/>
          <p:cNvSpPr/>
          <p:nvPr/>
        </p:nvSpPr>
        <p:spPr>
          <a:xfrm>
            <a:off x="1562704" y="3733800"/>
            <a:ext cx="6092662" cy="1524000"/>
          </a:xfrm>
          <a:prstGeom prst="wedgeRectCallout">
            <a:avLst>
              <a:gd name="adj1" fmla="val 29967"/>
              <a:gd name="adj2" fmla="val -3993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en-US" sz="2358" dirty="0" smtClean="0">
                <a:solidFill>
                  <a:schemeClr val="accent6">
                    <a:lumMod val="75000"/>
                  </a:schemeClr>
                </a:solidFill>
              </a:rPr>
              <a:t>To avoid this message with free version, go to </a:t>
            </a:r>
            <a:r>
              <a:rPr lang="en-US" sz="2358" b="1" dirty="0" smtClean="0">
                <a:solidFill>
                  <a:schemeClr val="accent6">
                    <a:lumMod val="75000"/>
                  </a:schemeClr>
                </a:solidFill>
              </a:rPr>
              <a:t>Options</a:t>
            </a:r>
            <a:r>
              <a:rPr lang="en-US" sz="2358" dirty="0" smtClean="0">
                <a:solidFill>
                  <a:schemeClr val="accent6">
                    <a:lumMod val="75000"/>
                  </a:schemeClr>
                </a:solidFill>
              </a:rPr>
              <a:t> → </a:t>
            </a:r>
            <a:r>
              <a:rPr lang="en-US" sz="2358" b="1" dirty="0" smtClean="0">
                <a:solidFill>
                  <a:schemeClr val="accent6">
                    <a:lumMod val="75000"/>
                  </a:schemeClr>
                </a:solidFill>
              </a:rPr>
              <a:t>Accelerator Options </a:t>
            </a:r>
            <a:r>
              <a:rPr lang="en-US" sz="2358" dirty="0">
                <a:solidFill>
                  <a:schemeClr val="accent6">
                    <a:lumMod val="75000"/>
                  </a:schemeClr>
                </a:solidFill>
              </a:rPr>
              <a:t>→ </a:t>
            </a:r>
            <a:r>
              <a:rPr lang="en-US" sz="2358" dirty="0" smtClean="0">
                <a:solidFill>
                  <a:schemeClr val="accent6">
                    <a:lumMod val="75000"/>
                  </a:schemeClr>
                </a:solidFill>
              </a:rPr>
              <a:t>uncheck “Use hardware acceleration for encoding video”</a:t>
            </a:r>
            <a:endParaRPr lang="en-US" sz="2358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8153400" y="533400"/>
            <a:ext cx="832732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 sz="1481"/>
          </a:p>
        </p:txBody>
      </p:sp>
    </p:spTree>
    <p:extLst>
      <p:ext uri="{BB962C8B-B14F-4D97-AF65-F5344CB8AC3E}">
        <p14:creationId xmlns:p14="http://schemas.microsoft.com/office/powerpoint/2010/main" val="383732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38150"/>
            <a:ext cx="7914938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ular Callout 2"/>
          <p:cNvSpPr/>
          <p:nvPr/>
        </p:nvSpPr>
        <p:spPr>
          <a:xfrm>
            <a:off x="5181600" y="5638888"/>
            <a:ext cx="2590800" cy="838112"/>
          </a:xfrm>
          <a:prstGeom prst="wedgeRectCallout">
            <a:avLst>
              <a:gd name="adj1" fmla="val -68780"/>
              <a:gd name="adj2" fmla="val 3401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en-US" sz="2358" dirty="0">
                <a:solidFill>
                  <a:schemeClr val="accent6">
                    <a:lumMod val="75000"/>
                  </a:schemeClr>
                </a:solidFill>
              </a:rPr>
              <a:t>Click “Play” to  view your movie.</a:t>
            </a:r>
          </a:p>
        </p:txBody>
      </p:sp>
    </p:spTree>
    <p:extLst>
      <p:ext uri="{BB962C8B-B14F-4D97-AF65-F5344CB8AC3E}">
        <p14:creationId xmlns:p14="http://schemas.microsoft.com/office/powerpoint/2010/main" val="326602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10" y="345212"/>
            <a:ext cx="6177600" cy="480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920" y="2182915"/>
            <a:ext cx="3525120" cy="4167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3990357" y="4592632"/>
            <a:ext cx="1866240" cy="3570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 sz="1481"/>
          </a:p>
        </p:txBody>
      </p:sp>
      <p:sp>
        <p:nvSpPr>
          <p:cNvPr id="7" name="Rectangular Callout 6"/>
          <p:cNvSpPr/>
          <p:nvPr/>
        </p:nvSpPr>
        <p:spPr>
          <a:xfrm>
            <a:off x="286560" y="4692335"/>
            <a:ext cx="3447528" cy="1715221"/>
          </a:xfrm>
          <a:prstGeom prst="wedgeRectCallout">
            <a:avLst>
              <a:gd name="adj1" fmla="val 63447"/>
              <a:gd name="adj2" fmla="val -3989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en-US" sz="2358" dirty="0">
                <a:solidFill>
                  <a:schemeClr val="accent6">
                    <a:lumMod val="75000"/>
                  </a:schemeClr>
                </a:solidFill>
              </a:rPr>
              <a:t>Configure your animation in </a:t>
            </a:r>
            <a:r>
              <a:rPr lang="en-US" sz="2358" b="1" dirty="0" err="1">
                <a:solidFill>
                  <a:schemeClr val="accent6">
                    <a:lumMod val="75000"/>
                  </a:schemeClr>
                </a:solidFill>
              </a:rPr>
              <a:t>Xtplot</a:t>
            </a:r>
            <a:r>
              <a:rPr lang="en-US" sz="2358" dirty="0">
                <a:solidFill>
                  <a:schemeClr val="accent6">
                    <a:lumMod val="75000"/>
                  </a:schemeClr>
                </a:solidFill>
              </a:rPr>
              <a:t>, then check “Save animation to image files” and click </a:t>
            </a:r>
            <a:r>
              <a:rPr lang="en-US" sz="2358" b="1" dirty="0">
                <a:solidFill>
                  <a:schemeClr val="accent6">
                    <a:lumMod val="75000"/>
                  </a:schemeClr>
                </a:solidFill>
              </a:rPr>
              <a:t>Run</a:t>
            </a:r>
            <a:r>
              <a:rPr lang="en-US" sz="2358" dirty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n-US" sz="2358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6852961" y="5854596"/>
            <a:ext cx="1727999" cy="823044"/>
          </a:xfrm>
          <a:prstGeom prst="wedgeRectCallout">
            <a:avLst>
              <a:gd name="adj1" fmla="val -85117"/>
              <a:gd name="adj2" fmla="val -4643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en-US" sz="2358" dirty="0">
                <a:solidFill>
                  <a:schemeClr val="accent6">
                    <a:lumMod val="75000"/>
                  </a:schemeClr>
                </a:solidFill>
              </a:rPr>
              <a:t>Save images here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6890617" y="4444904"/>
            <a:ext cx="1966823" cy="1175041"/>
          </a:xfrm>
          <a:prstGeom prst="wedgeRectCallout">
            <a:avLst>
              <a:gd name="adj1" fmla="val -74911"/>
              <a:gd name="adj2" fmla="val 2810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en-US" sz="2358" dirty="0">
                <a:solidFill>
                  <a:schemeClr val="accent6">
                    <a:lumMod val="75000"/>
                  </a:schemeClr>
                </a:solidFill>
              </a:rPr>
              <a:t>Choose PNG, JPEG, TIFF, or Bitmap</a:t>
            </a:r>
          </a:p>
        </p:txBody>
      </p:sp>
    </p:spTree>
    <p:extLst>
      <p:ext uri="{BB962C8B-B14F-4D97-AF65-F5344CB8AC3E}">
        <p14:creationId xmlns:p14="http://schemas.microsoft.com/office/powerpoint/2010/main" val="166821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09" y="533400"/>
            <a:ext cx="8409491" cy="5601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1295400" y="1981200"/>
            <a:ext cx="1371600" cy="1429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 sz="1481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581400"/>
            <a:ext cx="616267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3612355" y="2695875"/>
            <a:ext cx="5303045" cy="990464"/>
          </a:xfrm>
          <a:prstGeom prst="wedgeRectCallout">
            <a:avLst>
              <a:gd name="adj1" fmla="val -29999"/>
              <a:gd name="adj2" fmla="val 8031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en-US" sz="2358" dirty="0" smtClean="0">
                <a:solidFill>
                  <a:schemeClr val="accent6">
                    <a:lumMod val="75000"/>
                  </a:schemeClr>
                </a:solidFill>
              </a:rPr>
              <a:t>Give your project a title, then click </a:t>
            </a:r>
            <a:r>
              <a:rPr lang="en-US" sz="2358" b="1" dirty="0" smtClean="0">
                <a:solidFill>
                  <a:schemeClr val="accent6">
                    <a:lumMod val="75000"/>
                  </a:schemeClr>
                </a:solidFill>
              </a:rPr>
              <a:t>Finish </a:t>
            </a:r>
            <a:r>
              <a:rPr lang="en-US" sz="2358" dirty="0" smtClean="0">
                <a:solidFill>
                  <a:schemeClr val="accent6">
                    <a:lumMod val="75000"/>
                  </a:schemeClr>
                </a:solidFill>
              </a:rPr>
              <a:t>to launch </a:t>
            </a:r>
            <a:r>
              <a:rPr lang="en-US" sz="2358" b="1" dirty="0" smtClean="0">
                <a:solidFill>
                  <a:schemeClr val="accent6">
                    <a:lumMod val="75000"/>
                  </a:schemeClr>
                </a:solidFill>
              </a:rPr>
              <a:t>File’s sequence wizard</a:t>
            </a:r>
            <a:r>
              <a:rPr lang="en-US" sz="2358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n-US" sz="2358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629400" y="6087678"/>
            <a:ext cx="990600" cy="3893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 sz="1481"/>
          </a:p>
        </p:txBody>
      </p:sp>
      <p:sp>
        <p:nvSpPr>
          <p:cNvPr id="9" name="Oval 8"/>
          <p:cNvSpPr/>
          <p:nvPr/>
        </p:nvSpPr>
        <p:spPr>
          <a:xfrm>
            <a:off x="2362200" y="3810000"/>
            <a:ext cx="1447800" cy="3893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 sz="1481"/>
          </a:p>
        </p:txBody>
      </p:sp>
      <p:sp>
        <p:nvSpPr>
          <p:cNvPr id="10" name="Rectangular Callout 9"/>
          <p:cNvSpPr/>
          <p:nvPr/>
        </p:nvSpPr>
        <p:spPr>
          <a:xfrm>
            <a:off x="1143000" y="990600"/>
            <a:ext cx="4319046" cy="1038089"/>
          </a:xfrm>
          <a:prstGeom prst="wedgeRectCallout">
            <a:avLst>
              <a:gd name="adj1" fmla="val -27614"/>
              <a:gd name="adj2" fmla="val 8470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en-US" sz="2358" dirty="0" smtClean="0">
                <a:solidFill>
                  <a:schemeClr val="accent6">
                    <a:lumMod val="75000"/>
                  </a:schemeClr>
                </a:solidFill>
              </a:rPr>
              <a:t>Start </a:t>
            </a:r>
            <a:r>
              <a:rPr lang="en-US" sz="2358" b="1" dirty="0" smtClean="0">
                <a:solidFill>
                  <a:schemeClr val="accent6">
                    <a:lumMod val="75000"/>
                  </a:schemeClr>
                </a:solidFill>
              </a:rPr>
              <a:t>VSDC</a:t>
            </a:r>
            <a:r>
              <a:rPr lang="en-US" sz="2358" dirty="0" smtClean="0">
                <a:solidFill>
                  <a:schemeClr val="accent6">
                    <a:lumMod val="75000"/>
                  </a:schemeClr>
                </a:solidFill>
              </a:rPr>
              <a:t>, a free video editor, and click </a:t>
            </a:r>
            <a:r>
              <a:rPr lang="en-US" sz="2358" b="1" dirty="0">
                <a:solidFill>
                  <a:schemeClr val="accent6">
                    <a:lumMod val="75000"/>
                  </a:schemeClr>
                </a:solidFill>
              </a:rPr>
              <a:t>Create slideshow</a:t>
            </a:r>
            <a:endParaRPr lang="en-US" sz="2358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75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67458"/>
            <a:ext cx="7836447" cy="5342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52400"/>
            <a:ext cx="5805834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4343400" y="1981200"/>
            <a:ext cx="3949521" cy="1295264"/>
          </a:xfrm>
          <a:prstGeom prst="wedgeRectCallout">
            <a:avLst>
              <a:gd name="adj1" fmla="val -33370"/>
              <a:gd name="adj2" fmla="val -4387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en-US" sz="2358" dirty="0">
                <a:solidFill>
                  <a:schemeClr val="accent6">
                    <a:lumMod val="75000"/>
                  </a:schemeClr>
                </a:solidFill>
              </a:rPr>
              <a:t>Drag your image files into </a:t>
            </a:r>
            <a:r>
              <a:rPr lang="en-US" sz="2358" b="1" dirty="0" smtClean="0">
                <a:solidFill>
                  <a:schemeClr val="accent6">
                    <a:lumMod val="75000"/>
                  </a:schemeClr>
                </a:solidFill>
              </a:rPr>
              <a:t>VSDC</a:t>
            </a:r>
            <a:r>
              <a:rPr lang="en-US" sz="2358" dirty="0" smtClean="0">
                <a:solidFill>
                  <a:schemeClr val="accent6">
                    <a:lumMod val="75000"/>
                  </a:schemeClr>
                </a:solidFill>
              </a:rPr>
              <a:t>’s </a:t>
            </a:r>
            <a:r>
              <a:rPr lang="en-US" sz="2358" b="1" dirty="0" smtClean="0">
                <a:solidFill>
                  <a:schemeClr val="accent6">
                    <a:lumMod val="75000"/>
                  </a:schemeClr>
                </a:solidFill>
              </a:rPr>
              <a:t>sequence wizard</a:t>
            </a:r>
            <a:r>
              <a:rPr lang="en-US" sz="2358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n-US" sz="2358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066800" y="4675504"/>
            <a:ext cx="1142999" cy="6583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 sz="1481"/>
          </a:p>
        </p:txBody>
      </p:sp>
      <p:sp>
        <p:nvSpPr>
          <p:cNvPr id="2" name="Curved Right Arrow 1"/>
          <p:cNvSpPr/>
          <p:nvPr/>
        </p:nvSpPr>
        <p:spPr>
          <a:xfrm flipH="1">
            <a:off x="2452687" y="762000"/>
            <a:ext cx="1585913" cy="45720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18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338138"/>
            <a:ext cx="9067800" cy="618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2499742" y="3733800"/>
            <a:ext cx="929258" cy="4952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 sz="1481"/>
          </a:p>
        </p:txBody>
      </p:sp>
      <p:sp>
        <p:nvSpPr>
          <p:cNvPr id="5" name="Oval 4"/>
          <p:cNvSpPr/>
          <p:nvPr/>
        </p:nvSpPr>
        <p:spPr>
          <a:xfrm>
            <a:off x="4191001" y="3733800"/>
            <a:ext cx="1295399" cy="4952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 sz="1481"/>
          </a:p>
        </p:txBody>
      </p:sp>
      <p:sp>
        <p:nvSpPr>
          <p:cNvPr id="6" name="Oval 5"/>
          <p:cNvSpPr/>
          <p:nvPr/>
        </p:nvSpPr>
        <p:spPr>
          <a:xfrm>
            <a:off x="5715000" y="3733800"/>
            <a:ext cx="533400" cy="4952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 sz="1481"/>
          </a:p>
        </p:txBody>
      </p:sp>
      <p:sp>
        <p:nvSpPr>
          <p:cNvPr id="3" name="Rectangular Callout 2"/>
          <p:cNvSpPr/>
          <p:nvPr/>
        </p:nvSpPr>
        <p:spPr>
          <a:xfrm>
            <a:off x="1830611" y="2057400"/>
            <a:ext cx="4151089" cy="1295264"/>
          </a:xfrm>
          <a:prstGeom prst="wedgeRectCallout">
            <a:avLst>
              <a:gd name="adj1" fmla="val 42421"/>
              <a:gd name="adj2" fmla="val 9043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en-US" sz="2358" dirty="0" smtClean="0">
                <a:solidFill>
                  <a:schemeClr val="accent6">
                    <a:lumMod val="75000"/>
                  </a:schemeClr>
                </a:solidFill>
              </a:rPr>
              <a:t>Select all frames and set the duration </a:t>
            </a:r>
            <a:r>
              <a:rPr lang="en-US" sz="2358" dirty="0">
                <a:solidFill>
                  <a:schemeClr val="accent6">
                    <a:lumMod val="75000"/>
                  </a:schemeClr>
                </a:solidFill>
              </a:rPr>
              <a:t>(in </a:t>
            </a:r>
            <a:r>
              <a:rPr lang="en-US" sz="2358" dirty="0" smtClean="0">
                <a:solidFill>
                  <a:schemeClr val="accent6">
                    <a:lumMod val="75000"/>
                  </a:schemeClr>
                </a:solidFill>
              </a:rPr>
              <a:t>milliseconds</a:t>
            </a:r>
            <a:r>
              <a:rPr lang="en-US" sz="2358" dirty="0">
                <a:solidFill>
                  <a:schemeClr val="accent6">
                    <a:lumMod val="75000"/>
                  </a:schemeClr>
                </a:solidFill>
              </a:rPr>
              <a:t>) </a:t>
            </a:r>
            <a:r>
              <a:rPr lang="en-US" sz="2358" dirty="0" smtClean="0">
                <a:solidFill>
                  <a:schemeClr val="accent6">
                    <a:lumMod val="75000"/>
                  </a:schemeClr>
                </a:solidFill>
              </a:rPr>
              <a:t>for each, then hit        to apply.</a:t>
            </a:r>
            <a:endParaRPr lang="en-US" sz="2358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01" t="57550" r="33193" b="39523"/>
          <a:stretch/>
        </p:blipFill>
        <p:spPr bwMode="auto">
          <a:xfrm>
            <a:off x="4063316" y="2895600"/>
            <a:ext cx="356284" cy="322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309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58" y="433707"/>
            <a:ext cx="7847896" cy="599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ular Callout 2"/>
          <p:cNvSpPr/>
          <p:nvPr/>
        </p:nvSpPr>
        <p:spPr>
          <a:xfrm>
            <a:off x="2291040" y="111241"/>
            <a:ext cx="4867403" cy="1295264"/>
          </a:xfrm>
          <a:prstGeom prst="wedgeRectCallout">
            <a:avLst>
              <a:gd name="adj1" fmla="val -14670"/>
              <a:gd name="adj2" fmla="val 7821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en-US" sz="2358" dirty="0">
                <a:solidFill>
                  <a:srgbClr val="F79646">
                    <a:lumMod val="75000"/>
                  </a:srgbClr>
                </a:solidFill>
              </a:rPr>
              <a:t>Create Title, Intro, Section slides in </a:t>
            </a:r>
            <a:r>
              <a:rPr lang="en-US" sz="2358" b="1" dirty="0">
                <a:solidFill>
                  <a:srgbClr val="F79646">
                    <a:lumMod val="75000"/>
                  </a:srgbClr>
                </a:solidFill>
              </a:rPr>
              <a:t>PowerPoint</a:t>
            </a:r>
            <a:r>
              <a:rPr lang="en-US" sz="2358" dirty="0">
                <a:solidFill>
                  <a:srgbClr val="F79646">
                    <a:lumMod val="75000"/>
                  </a:srgbClr>
                </a:solidFill>
              </a:rPr>
              <a:t>, then save as image files.</a:t>
            </a:r>
          </a:p>
        </p:txBody>
      </p:sp>
    </p:spTree>
    <p:extLst>
      <p:ext uri="{BB962C8B-B14F-4D97-AF65-F5344CB8AC3E}">
        <p14:creationId xmlns:p14="http://schemas.microsoft.com/office/powerpoint/2010/main" val="222760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338138"/>
            <a:ext cx="9067800" cy="618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4800600" y="4114800"/>
            <a:ext cx="1447800" cy="1143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 sz="1481"/>
          </a:p>
        </p:txBody>
      </p:sp>
      <p:sp>
        <p:nvSpPr>
          <p:cNvPr id="6" name="Rectangular Callout 5"/>
          <p:cNvSpPr/>
          <p:nvPr/>
        </p:nvSpPr>
        <p:spPr>
          <a:xfrm>
            <a:off x="1219200" y="2057400"/>
            <a:ext cx="4267200" cy="1295264"/>
          </a:xfrm>
          <a:prstGeom prst="wedgeRectCallout">
            <a:avLst>
              <a:gd name="adj1" fmla="val 42421"/>
              <a:gd name="adj2" fmla="val 9043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en-US" sz="2358" dirty="0" smtClean="0">
                <a:solidFill>
                  <a:schemeClr val="accent6">
                    <a:lumMod val="75000"/>
                  </a:schemeClr>
                </a:solidFill>
              </a:rPr>
              <a:t>Drag Title and other slides into VSDC (drag to reorder), set their durations, then hit        to apply.</a:t>
            </a:r>
            <a:endParaRPr lang="en-US" sz="2358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01" t="57550" r="33193" b="39523"/>
          <a:stretch/>
        </p:blipFill>
        <p:spPr bwMode="auto">
          <a:xfrm>
            <a:off x="3810000" y="2895600"/>
            <a:ext cx="356284" cy="322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ular Callout 8"/>
          <p:cNvSpPr/>
          <p:nvPr/>
        </p:nvSpPr>
        <p:spPr>
          <a:xfrm>
            <a:off x="1854542" y="5641521"/>
            <a:ext cx="4470058" cy="987879"/>
          </a:xfrm>
          <a:prstGeom prst="wedgeRectCallout">
            <a:avLst>
              <a:gd name="adj1" fmla="val 61425"/>
              <a:gd name="adj2" fmla="val 1266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en-US" sz="2358" dirty="0" smtClean="0">
                <a:solidFill>
                  <a:schemeClr val="accent6">
                    <a:lumMod val="75000"/>
                  </a:schemeClr>
                </a:solidFill>
              </a:rPr>
              <a:t>Hit </a:t>
            </a:r>
            <a:r>
              <a:rPr lang="en-US" sz="2358" b="1" dirty="0" smtClean="0">
                <a:solidFill>
                  <a:schemeClr val="accent6">
                    <a:lumMod val="75000"/>
                  </a:schemeClr>
                </a:solidFill>
              </a:rPr>
              <a:t>Apply settings    </a:t>
            </a:r>
            <a:r>
              <a:rPr lang="en-US" sz="2358" dirty="0" smtClean="0">
                <a:solidFill>
                  <a:schemeClr val="accent6">
                    <a:lumMod val="75000"/>
                  </a:schemeClr>
                </a:solidFill>
              </a:rPr>
              <a:t>to continue.</a:t>
            </a:r>
            <a:endParaRPr lang="en-US" sz="2358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60" t="93606" r="10295" b="2465"/>
          <a:stretch/>
        </p:blipFill>
        <p:spPr bwMode="auto">
          <a:xfrm>
            <a:off x="2585915" y="5907949"/>
            <a:ext cx="1947985" cy="388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438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754194" cy="5831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2514600" y="533400"/>
            <a:ext cx="8382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 sz="1481"/>
          </a:p>
        </p:txBody>
      </p:sp>
      <p:sp>
        <p:nvSpPr>
          <p:cNvPr id="5" name="Rectangular Callout 4"/>
          <p:cNvSpPr/>
          <p:nvPr/>
        </p:nvSpPr>
        <p:spPr>
          <a:xfrm>
            <a:off x="2667000" y="1066800"/>
            <a:ext cx="2819400" cy="914400"/>
          </a:xfrm>
          <a:prstGeom prst="wedgeRectCallout">
            <a:avLst>
              <a:gd name="adj1" fmla="val -34944"/>
              <a:gd name="adj2" fmla="val -7899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en-US" sz="2358" dirty="0" smtClean="0">
                <a:solidFill>
                  <a:schemeClr val="accent6">
                    <a:lumMod val="75000"/>
                  </a:schemeClr>
                </a:solidFill>
              </a:rPr>
              <a:t>Click </a:t>
            </a:r>
            <a:r>
              <a:rPr lang="en-US" sz="2358" b="1" dirty="0" smtClean="0">
                <a:solidFill>
                  <a:schemeClr val="accent6">
                    <a:lumMod val="75000"/>
                  </a:schemeClr>
                </a:solidFill>
              </a:rPr>
              <a:t>Export project </a:t>
            </a:r>
            <a:r>
              <a:rPr lang="en-US" sz="2358" dirty="0" smtClean="0">
                <a:solidFill>
                  <a:schemeClr val="accent6">
                    <a:lumMod val="75000"/>
                  </a:schemeClr>
                </a:solidFill>
              </a:rPr>
              <a:t>to save video clip.</a:t>
            </a:r>
            <a:endParaRPr lang="en-US" sz="2358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52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38" y="380999"/>
            <a:ext cx="8754194" cy="5831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5334000" y="609600"/>
            <a:ext cx="762000" cy="990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 sz="1481"/>
          </a:p>
        </p:txBody>
      </p:sp>
      <p:sp>
        <p:nvSpPr>
          <p:cNvPr id="4" name="Rectangular Callout 3"/>
          <p:cNvSpPr/>
          <p:nvPr/>
        </p:nvSpPr>
        <p:spPr>
          <a:xfrm>
            <a:off x="765338" y="2209800"/>
            <a:ext cx="6181726" cy="1219200"/>
          </a:xfrm>
          <a:prstGeom prst="wedgeRectCallout">
            <a:avLst>
              <a:gd name="adj1" fmla="val 29549"/>
              <a:gd name="adj2" fmla="val -11805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en-US" sz="2358" dirty="0" smtClean="0">
                <a:solidFill>
                  <a:schemeClr val="accent6">
                    <a:lumMod val="75000"/>
                  </a:schemeClr>
                </a:solidFill>
              </a:rPr>
              <a:t>Save to </a:t>
            </a:r>
            <a:r>
              <a:rPr lang="en-US" sz="2358" b="1" dirty="0" smtClean="0">
                <a:solidFill>
                  <a:schemeClr val="accent6">
                    <a:lumMod val="75000"/>
                  </a:schemeClr>
                </a:solidFill>
              </a:rPr>
              <a:t>PC</a:t>
            </a:r>
            <a:r>
              <a:rPr lang="en-US" sz="2358" dirty="0" smtClean="0">
                <a:solidFill>
                  <a:schemeClr val="accent6">
                    <a:lumMod val="75000"/>
                  </a:schemeClr>
                </a:solidFill>
              </a:rPr>
              <a:t>, choose </a:t>
            </a:r>
            <a:r>
              <a:rPr lang="en-US" sz="2358" b="1" dirty="0" smtClean="0">
                <a:solidFill>
                  <a:schemeClr val="accent6">
                    <a:lumMod val="75000"/>
                  </a:schemeClr>
                </a:solidFill>
              </a:rPr>
              <a:t>video format</a:t>
            </a:r>
            <a:r>
              <a:rPr lang="en-US" sz="2358" dirty="0" smtClean="0">
                <a:solidFill>
                  <a:schemeClr val="accent6">
                    <a:lumMod val="75000"/>
                  </a:schemeClr>
                </a:solidFill>
              </a:rPr>
              <a:t>, set name and location of </a:t>
            </a:r>
            <a:r>
              <a:rPr lang="en-US" sz="2358" b="1" dirty="0" smtClean="0">
                <a:solidFill>
                  <a:schemeClr val="accent6">
                    <a:lumMod val="75000"/>
                  </a:schemeClr>
                </a:solidFill>
              </a:rPr>
              <a:t>output file</a:t>
            </a:r>
            <a:r>
              <a:rPr lang="en-US" sz="2358" dirty="0" smtClean="0">
                <a:solidFill>
                  <a:schemeClr val="accent6">
                    <a:lumMod val="75000"/>
                  </a:schemeClr>
                </a:solidFill>
              </a:rPr>
              <a:t>, then click </a:t>
            </a:r>
            <a:r>
              <a:rPr lang="en-US" sz="2358" b="1" dirty="0" smtClean="0">
                <a:solidFill>
                  <a:schemeClr val="accent6">
                    <a:lumMod val="75000"/>
                  </a:schemeClr>
                </a:solidFill>
              </a:rPr>
              <a:t>Export project</a:t>
            </a:r>
            <a:endParaRPr lang="en-US" sz="2358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352800" y="762000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 sz="1481"/>
          </a:p>
        </p:txBody>
      </p:sp>
      <p:sp>
        <p:nvSpPr>
          <p:cNvPr id="7" name="Oval 6"/>
          <p:cNvSpPr/>
          <p:nvPr/>
        </p:nvSpPr>
        <p:spPr>
          <a:xfrm>
            <a:off x="231938" y="762000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 sz="1481"/>
          </a:p>
        </p:txBody>
      </p:sp>
      <p:sp>
        <p:nvSpPr>
          <p:cNvPr id="8" name="Oval 7"/>
          <p:cNvSpPr/>
          <p:nvPr/>
        </p:nvSpPr>
        <p:spPr>
          <a:xfrm>
            <a:off x="152400" y="4191000"/>
            <a:ext cx="2749387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 sz="1481"/>
          </a:p>
        </p:txBody>
      </p:sp>
    </p:spTree>
    <p:extLst>
      <p:ext uri="{BB962C8B-B14F-4D97-AF65-F5344CB8AC3E}">
        <p14:creationId xmlns:p14="http://schemas.microsoft.com/office/powerpoint/2010/main" val="308825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1296</TotalTime>
  <Words>201</Words>
  <Application>Microsoft Office PowerPoint</Application>
  <PresentationFormat>On-screen Show (4:3)</PresentationFormat>
  <Paragraphs>17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Default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bfarrell</dc:creator>
  <cp:lastModifiedBy>bfarrell</cp:lastModifiedBy>
  <cp:revision>32</cp:revision>
  <cp:lastPrinted>2017-02-13T21:54:00Z</cp:lastPrinted>
  <dcterms:created xsi:type="dcterms:W3CDTF">2011-11-09T10:20:28Z</dcterms:created>
  <dcterms:modified xsi:type="dcterms:W3CDTF">2017-03-08T16:57:10Z</dcterms:modified>
</cp:coreProperties>
</file>