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9" r:id="rId4"/>
    <p:sldId id="256" r:id="rId5"/>
    <p:sldId id="265" r:id="rId6"/>
    <p:sldId id="261" r:id="rId7"/>
    <p:sldId id="267" r:id="rId8"/>
    <p:sldId id="262" r:id="rId9"/>
    <p:sldId id="264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28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3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3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5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4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5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9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9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EE235-3D1A-4552-B2C0-90018F24C3D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619E-7AAD-4CE4-8918-47576E8C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4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16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76A8AE-89DE-4F11-891D-C4FAC129D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0"/>
            <a:ext cx="8837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03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5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76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93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4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97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4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649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15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bethke</dc:creator>
  <cp:lastModifiedBy>Brian Farrell</cp:lastModifiedBy>
  <cp:revision>24</cp:revision>
  <dcterms:created xsi:type="dcterms:W3CDTF">2011-09-30T19:41:54Z</dcterms:created>
  <dcterms:modified xsi:type="dcterms:W3CDTF">2022-03-28T17:32:45Z</dcterms:modified>
</cp:coreProperties>
</file>