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89" r:id="rId4"/>
    <p:sldId id="284" r:id="rId5"/>
    <p:sldId id="281" r:id="rId6"/>
    <p:sldId id="290" r:id="rId7"/>
    <p:sldId id="286" r:id="rId8"/>
    <p:sldId id="267" r:id="rId9"/>
    <p:sldId id="260" r:id="rId10"/>
    <p:sldId id="265" r:id="rId11"/>
    <p:sldId id="276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5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1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5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0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9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E235-3D1A-4552-B2C0-90018F24C3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619E-7AAD-4CE4-8918-47576E8C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4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882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-20350"/>
            <a:ext cx="8860536" cy="68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3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-25962"/>
            <a:ext cx="8860536" cy="692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9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882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882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0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882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0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882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-1300"/>
            <a:ext cx="8860536" cy="68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2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882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882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-1300"/>
            <a:ext cx="8860536" cy="68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85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0"/>
            <a:ext cx="8860536" cy="68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1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bethke</dc:creator>
  <cp:lastModifiedBy>Brian Farrell</cp:lastModifiedBy>
  <cp:revision>44</cp:revision>
  <dcterms:created xsi:type="dcterms:W3CDTF">2011-09-30T19:41:54Z</dcterms:created>
  <dcterms:modified xsi:type="dcterms:W3CDTF">2020-12-18T21:33:24Z</dcterms:modified>
</cp:coreProperties>
</file>