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56" r:id="rId6"/>
    <p:sldId id="261" r:id="rId7"/>
    <p:sldId id="262" r:id="rId8"/>
    <p:sldId id="263" r:id="rId9"/>
    <p:sldId id="264" r:id="rId10"/>
    <p:sldId id="269" r:id="rId11"/>
    <p:sldId id="268" r:id="rId12"/>
    <p:sldId id="275" r:id="rId13"/>
    <p:sldId id="271" r:id="rId14"/>
    <p:sldId id="270" r:id="rId15"/>
    <p:sldId id="266" r:id="rId16"/>
    <p:sldId id="265" r:id="rId17"/>
    <p:sldId id="267" r:id="rId18"/>
    <p:sldId id="273" r:id="rId19"/>
    <p:sldId id="274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1985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59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" y="-152400"/>
            <a:ext cx="9160192" cy="70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7647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" y="-150242"/>
            <a:ext cx="9160192" cy="70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85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08" y="54749"/>
            <a:ext cx="8718583" cy="674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938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" y="-152400"/>
            <a:ext cx="9160192" cy="70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7779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60192" cy="70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999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" y="-685800"/>
            <a:ext cx="9160192" cy="70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959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9160192" cy="70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803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0242"/>
            <a:ext cx="9160192" cy="70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400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08" y="54749"/>
            <a:ext cx="8718583" cy="674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6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7" y="54749"/>
            <a:ext cx="9067985" cy="674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3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476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7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630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09" y="-152400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57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54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1985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28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09" y="-151985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98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09" y="-151985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05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09" y="-228600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34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1985"/>
            <a:ext cx="9166709" cy="708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024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bethke</dc:creator>
  <cp:lastModifiedBy>bfarrell</cp:lastModifiedBy>
  <cp:revision>26</cp:revision>
  <dcterms:created xsi:type="dcterms:W3CDTF">2006-08-16T00:00:00Z</dcterms:created>
  <dcterms:modified xsi:type="dcterms:W3CDTF">2020-12-23T01:55:35Z</dcterms:modified>
</cp:coreProperties>
</file>