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57" r:id="rId5"/>
    <p:sldId id="256" r:id="rId6"/>
    <p:sldId id="261" r:id="rId7"/>
    <p:sldId id="262" r:id="rId8"/>
    <p:sldId id="263" r:id="rId9"/>
    <p:sldId id="264" r:id="rId10"/>
    <p:sldId id="269" r:id="rId11"/>
    <p:sldId id="268" r:id="rId12"/>
    <p:sldId id="275" r:id="rId13"/>
    <p:sldId id="271" r:id="rId14"/>
    <p:sldId id="270" r:id="rId15"/>
    <p:sldId id="266" r:id="rId16"/>
    <p:sldId id="265" r:id="rId17"/>
    <p:sldId id="267" r:id="rId18"/>
    <p:sldId id="273" r:id="rId19"/>
    <p:sldId id="274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1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1985"/>
            <a:ext cx="9166709" cy="7086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4590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192" y="-152400"/>
            <a:ext cx="9160192" cy="7084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7647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192" y="-150242"/>
            <a:ext cx="9160192" cy="7084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0853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708" y="54749"/>
            <a:ext cx="8718583" cy="6748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938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192" y="-152400"/>
            <a:ext cx="9160192" cy="7084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7779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160192" cy="7084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5999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192" y="-685800"/>
            <a:ext cx="9160192" cy="7084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49595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600"/>
            <a:ext cx="9160192" cy="7084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38032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0242"/>
            <a:ext cx="9160192" cy="7084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64008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708" y="54749"/>
            <a:ext cx="8718583" cy="6748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6625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07" y="54749"/>
            <a:ext cx="9067985" cy="6748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38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600"/>
            <a:ext cx="9166709" cy="7086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54765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92" y="0"/>
            <a:ext cx="8858208" cy="6873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630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709" y="-152400"/>
            <a:ext cx="9166709" cy="7086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2571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166709" cy="7086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4546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1985"/>
            <a:ext cx="9166709" cy="7086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7280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709" y="-151985"/>
            <a:ext cx="9166709" cy="7086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1982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709" y="-151985"/>
            <a:ext cx="9166709" cy="7086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3052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709" y="-228600"/>
            <a:ext cx="9166709" cy="7086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7347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1985"/>
            <a:ext cx="9166709" cy="7086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6024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0</Words>
  <Application>Microsoft Office PowerPoint</Application>
  <PresentationFormat>On-screen Show (4:3)</PresentationFormat>
  <Paragraphs>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bethke</dc:creator>
  <cp:lastModifiedBy>bfarrell</cp:lastModifiedBy>
  <cp:revision>26</cp:revision>
  <dcterms:created xsi:type="dcterms:W3CDTF">2006-08-16T00:00:00Z</dcterms:created>
  <dcterms:modified xsi:type="dcterms:W3CDTF">2020-12-23T01:55:35Z</dcterms:modified>
</cp:coreProperties>
</file>