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2" y="0"/>
            <a:ext cx="8858208" cy="68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4990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2" y="0"/>
            <a:ext cx="8858208" cy="68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547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2" y="0"/>
            <a:ext cx="8858208" cy="68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956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2" y="0"/>
            <a:ext cx="8858208" cy="68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600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2" y="0"/>
            <a:ext cx="8858208" cy="68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4664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2" y="0"/>
            <a:ext cx="8858208" cy="685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7009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bethke</dc:creator>
  <cp:lastModifiedBy>bethke</cp:lastModifiedBy>
  <cp:revision>7</cp:revision>
  <dcterms:created xsi:type="dcterms:W3CDTF">2006-08-16T00:00:00Z</dcterms:created>
  <dcterms:modified xsi:type="dcterms:W3CDTF">2011-10-03T17:21:03Z</dcterms:modified>
</cp:coreProperties>
</file>