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66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2709" y="-152400"/>
            <a:ext cx="9166709" cy="708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1232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857" y="-76200"/>
            <a:ext cx="9169857" cy="7076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469408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66709" cy="708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wm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2590800"/>
            <a:ext cx="1633728" cy="163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6273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2709" y="-228185"/>
            <a:ext cx="9166709" cy="708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11627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0"/>
            <a:ext cx="9169857" cy="7076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357730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bethke</dc:creator>
  <cp:lastModifiedBy>bethke</cp:lastModifiedBy>
  <cp:revision>20</cp:revision>
  <dcterms:created xsi:type="dcterms:W3CDTF">2006-08-16T00:00:00Z</dcterms:created>
  <dcterms:modified xsi:type="dcterms:W3CDTF">2011-10-17T13:08:39Z</dcterms:modified>
</cp:coreProperties>
</file>