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59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5785"/>
            <a:ext cx="9166709" cy="708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9609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5785"/>
            <a:ext cx="9166709" cy="708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1107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5785"/>
            <a:ext cx="9166709" cy="708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wm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2590800"/>
            <a:ext cx="1633728" cy="163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050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66709" cy="708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39302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709" y="-75785"/>
            <a:ext cx="9166709" cy="708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9951" y="5943600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Pb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++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&lt; 15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/kg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751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5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bethke</dc:creator>
  <cp:lastModifiedBy>bethke</cp:lastModifiedBy>
  <cp:revision>15</cp:revision>
  <dcterms:created xsi:type="dcterms:W3CDTF">2006-08-16T00:00:00Z</dcterms:created>
  <dcterms:modified xsi:type="dcterms:W3CDTF">2011-10-17T13:19:05Z</dcterms:modified>
</cp:coreProperties>
</file>