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0" r:id="rId3"/>
    <p:sldId id="266" r:id="rId4"/>
    <p:sldId id="267" r:id="rId5"/>
    <p:sldId id="268" r:id="rId6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81894" cy="686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0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1003176-00F4-4684-8D39-2DFA78771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6" y="576260"/>
            <a:ext cx="7781925" cy="570547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290763" y="260785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5257800" y="2143125"/>
            <a:ext cx="2514600" cy="447675"/>
          </a:xfrm>
          <a:prstGeom prst="wedgeRectCallout">
            <a:avLst>
              <a:gd name="adj1" fmla="val -64903"/>
              <a:gd name="adj2" fmla="val -319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Choose pH for the x axis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draws the diagram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5943601" y="3605769"/>
            <a:ext cx="1752599" cy="432831"/>
          </a:xfrm>
          <a:prstGeom prst="wedgeRectCallout">
            <a:avLst>
              <a:gd name="adj1" fmla="val -69609"/>
              <a:gd name="adj2" fmla="val -259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temperature</a:t>
            </a:r>
          </a:p>
        </p:txBody>
      </p:sp>
      <p:sp>
        <p:nvSpPr>
          <p:cNvPr id="20" name="Oval 19"/>
          <p:cNvSpPr/>
          <p:nvPr/>
        </p:nvSpPr>
        <p:spPr>
          <a:xfrm>
            <a:off x="2209800" y="1617255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201143" y="2514599"/>
            <a:ext cx="1780057" cy="1295401"/>
          </a:xfrm>
          <a:prstGeom prst="wedgeRectCallout">
            <a:avLst>
              <a:gd name="adj1" fmla="val 72804"/>
              <a:gd name="adj2" fmla="val -324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main species as the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 axis variable</a:t>
            </a:r>
          </a:p>
        </p:txBody>
      </p:sp>
    </p:spTree>
    <p:extLst>
      <p:ext uri="{BB962C8B-B14F-4D97-AF65-F5344CB8AC3E}">
        <p14:creationId xmlns:p14="http://schemas.microsoft.com/office/powerpoint/2010/main" val="22561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0CF52D-EA64-46D9-AFA4-310E6DC5D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576261"/>
            <a:ext cx="7781925" cy="5705475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33400" y="1905000"/>
            <a:ext cx="2514600" cy="838200"/>
          </a:xfrm>
          <a:prstGeom prst="wedgeRectCallout">
            <a:avLst>
              <a:gd name="adj1" fmla="val 66057"/>
              <a:gd name="adj2" fmla="val -285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Gibbsite is very soluble at low and high pH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019800" y="5562600"/>
            <a:ext cx="2971799" cy="1166813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return to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Basis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 to modify your diagrams if necessary</a:t>
            </a:r>
          </a:p>
        </p:txBody>
      </p:sp>
    </p:spTree>
    <p:extLst>
      <p:ext uri="{BB962C8B-B14F-4D97-AF65-F5344CB8AC3E}">
        <p14:creationId xmlns:p14="http://schemas.microsoft.com/office/powerpoint/2010/main" val="21928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3AB216E-6A3C-4A8D-ABCD-F0CE3B3AF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576262"/>
            <a:ext cx="7781925" cy="5705475"/>
          </a:xfrm>
          <a:prstGeom prst="rect">
            <a:avLst/>
          </a:prstGeom>
        </p:spPr>
      </p:pic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updates the diagram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3667125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676400" y="5891213"/>
            <a:ext cx="2714265" cy="762000"/>
          </a:xfrm>
          <a:prstGeom prst="wedgeRectCallout">
            <a:avLst>
              <a:gd name="adj1" fmla="val 28873"/>
              <a:gd name="adj2" fmla="val -10747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You can consider a system in equilibrium with Quartz</a:t>
            </a:r>
          </a:p>
        </p:txBody>
      </p:sp>
    </p:spTree>
    <p:extLst>
      <p:ext uri="{BB962C8B-B14F-4D97-AF65-F5344CB8AC3E}">
        <p14:creationId xmlns:p14="http://schemas.microsoft.com/office/powerpoint/2010/main" val="47101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49372F3-4130-4643-8BAB-153F4E4E8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6" y="576262"/>
            <a:ext cx="7781925" cy="5705475"/>
          </a:xfrm>
          <a:prstGeom prst="rect">
            <a:avLst/>
          </a:prstGeom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600200" y="1905000"/>
            <a:ext cx="1371600" cy="838200"/>
          </a:xfrm>
          <a:prstGeom prst="wedgeRectCallout">
            <a:avLst>
              <a:gd name="adj1" fmla="val 74715"/>
              <a:gd name="adj2" fmla="val -313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Kaolinite solubility</a:t>
            </a:r>
          </a:p>
        </p:txBody>
      </p:sp>
    </p:spTree>
    <p:extLst>
      <p:ext uri="{BB962C8B-B14F-4D97-AF65-F5344CB8AC3E}">
        <p14:creationId xmlns:p14="http://schemas.microsoft.com/office/powerpoint/2010/main" val="203468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62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33</cp:revision>
  <dcterms:created xsi:type="dcterms:W3CDTF">2011-09-13T16:57:36Z</dcterms:created>
  <dcterms:modified xsi:type="dcterms:W3CDTF">2020-11-06T22:55:25Z</dcterms:modified>
</cp:coreProperties>
</file>