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5" r:id="rId2"/>
    <p:sldId id="272" r:id="rId3"/>
    <p:sldId id="27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74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8D364-4B52-4F92-A65E-775CDACE138F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B2021-6A0D-41E0-B702-D821AEACB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593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27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79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73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281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8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5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0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07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15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13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AC0-B315-40C5-98A6-15BE6341087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91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DCAC0-B315-40C5-98A6-15BE6341087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0CA2F-86D0-49E4-8A06-BEEA69A8B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57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map&#10;&#10;Description automatically generated">
            <a:extLst>
              <a:ext uri="{FF2B5EF4-FFF2-40B4-BE49-F238E27FC236}">
                <a16:creationId xmlns:a16="http://schemas.microsoft.com/office/drawing/2014/main" id="{E00A3C0D-CE31-40C2-87B4-4B68C9D4D6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70" y="0"/>
            <a:ext cx="88750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1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533E86B1-D065-49F2-85B9-5A2549A10D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987" y="581025"/>
            <a:ext cx="7820025" cy="5695950"/>
          </a:xfrm>
          <a:prstGeom prst="rect">
            <a:avLst/>
          </a:prstGeom>
        </p:spPr>
      </p:pic>
      <p:sp>
        <p:nvSpPr>
          <p:cNvPr id="3" name="AutoShape 3"/>
          <p:cNvSpPr>
            <a:spLocks noChangeArrowheads="1"/>
          </p:cNvSpPr>
          <p:nvPr/>
        </p:nvSpPr>
        <p:spPr bwMode="auto">
          <a:xfrm>
            <a:off x="5457825" y="347663"/>
            <a:ext cx="3505200" cy="914400"/>
          </a:xfrm>
          <a:prstGeom prst="wedgeRectCallout">
            <a:avLst>
              <a:gd name="adj1" fmla="val 28709"/>
              <a:gd name="adj2" fmla="val -2487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You can set error bars for the data in your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GSS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spreadsheets.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AutoShape 12"/>
          <p:cNvSpPr>
            <a:spLocks noChangeArrowheads="1"/>
          </p:cNvSpPr>
          <p:nvPr/>
        </p:nvSpPr>
        <p:spPr bwMode="auto">
          <a:xfrm>
            <a:off x="5581650" y="1647825"/>
            <a:ext cx="2676525" cy="685800"/>
          </a:xfrm>
          <a:prstGeom prst="wedgeRectCallout">
            <a:avLst>
              <a:gd name="adj1" fmla="val -66206"/>
              <a:gd name="adj2" fmla="val -33034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Enter a triplet of values separated by vertical bars.</a:t>
            </a:r>
          </a:p>
        </p:txBody>
      </p:sp>
      <p:sp>
        <p:nvSpPr>
          <p:cNvPr id="6" name="AutoShape 12"/>
          <p:cNvSpPr>
            <a:spLocks noChangeArrowheads="1"/>
          </p:cNvSpPr>
          <p:nvPr/>
        </p:nvSpPr>
        <p:spPr bwMode="auto">
          <a:xfrm>
            <a:off x="1905000" y="3733800"/>
            <a:ext cx="3176589" cy="990600"/>
          </a:xfrm>
          <a:prstGeom prst="wedgeRectCallout">
            <a:avLst>
              <a:gd name="adj1" fmla="val 41659"/>
              <a:gd name="adj2" fmla="val -80355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If you don’t enter a value between the vertical bars, you’ll plot the error bar by itself.</a:t>
            </a: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5610225" y="2762250"/>
            <a:ext cx="2638425" cy="914400"/>
          </a:xfrm>
          <a:prstGeom prst="wedgeRectCallout">
            <a:avLst>
              <a:gd name="adj1" fmla="val -67630"/>
              <a:gd name="adj2" fmla="val -33034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A data point at 16.5 overlays an error bar extending from 14 to 21.2.</a:t>
            </a:r>
          </a:p>
        </p:txBody>
      </p:sp>
    </p:spTree>
    <p:extLst>
      <p:ext uri="{BB962C8B-B14F-4D97-AF65-F5344CB8AC3E}">
        <p14:creationId xmlns:p14="http://schemas.microsoft.com/office/powerpoint/2010/main" val="3840349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map&#10;&#10;Description automatically generated">
            <a:extLst>
              <a:ext uri="{FF2B5EF4-FFF2-40B4-BE49-F238E27FC236}">
                <a16:creationId xmlns:a16="http://schemas.microsoft.com/office/drawing/2014/main" id="{0276929D-B8B9-4BDF-9E2D-9FCDE3A43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987" y="571500"/>
            <a:ext cx="7820025" cy="5715000"/>
          </a:xfrm>
          <a:prstGeom prst="rect">
            <a:avLst/>
          </a:prstGeom>
        </p:spPr>
      </p:pic>
      <p:sp>
        <p:nvSpPr>
          <p:cNvPr id="3" name="AutoShape 12"/>
          <p:cNvSpPr>
            <a:spLocks noChangeArrowheads="1"/>
          </p:cNvSpPr>
          <p:nvPr/>
        </p:nvSpPr>
        <p:spPr bwMode="auto">
          <a:xfrm>
            <a:off x="6067422" y="2438400"/>
            <a:ext cx="1957389" cy="457200"/>
          </a:xfrm>
          <a:prstGeom prst="wedgeRectCallout">
            <a:avLst>
              <a:gd name="adj1" fmla="val -64487"/>
              <a:gd name="adj2" fmla="val -32438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Error bar alone.</a:t>
            </a:r>
          </a:p>
        </p:txBody>
      </p:sp>
      <p:sp>
        <p:nvSpPr>
          <p:cNvPr id="5" name="AutoShape 12"/>
          <p:cNvSpPr>
            <a:spLocks noChangeArrowheads="1"/>
          </p:cNvSpPr>
          <p:nvPr/>
        </p:nvSpPr>
        <p:spPr bwMode="auto">
          <a:xfrm>
            <a:off x="1219200" y="1600200"/>
            <a:ext cx="2638425" cy="990600"/>
          </a:xfrm>
          <a:prstGeom prst="wedgeRectCallout">
            <a:avLst>
              <a:gd name="adj1" fmla="val 63778"/>
              <a:gd name="adj2" fmla="val 115043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i="1" dirty="0">
                <a:latin typeface="Calibri" pitchFamily="34" charset="0"/>
                <a:cs typeface="Calibri" pitchFamily="34" charset="0"/>
              </a:rPr>
              <a:t>A data point at 16.5 overlays an error bar extending from 14 to 21.2.</a:t>
            </a:r>
          </a:p>
        </p:txBody>
      </p:sp>
    </p:spTree>
    <p:extLst>
      <p:ext uri="{BB962C8B-B14F-4D97-AF65-F5344CB8AC3E}">
        <p14:creationId xmlns:p14="http://schemas.microsoft.com/office/powerpoint/2010/main" val="1245048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76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bfarrell</dc:creator>
  <cp:lastModifiedBy>Jia Wang</cp:lastModifiedBy>
  <cp:revision>37</cp:revision>
  <dcterms:created xsi:type="dcterms:W3CDTF">2013-01-25T18:37:22Z</dcterms:created>
  <dcterms:modified xsi:type="dcterms:W3CDTF">2020-01-28T17:28:54Z</dcterms:modified>
</cp:coreProperties>
</file>