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330" r:id="rId2"/>
    <p:sldId id="325" r:id="rId3"/>
    <p:sldId id="324" r:id="rId4"/>
    <p:sldId id="332" r:id="rId5"/>
    <p:sldId id="326" r:id="rId6"/>
    <p:sldId id="333" r:id="rId7"/>
    <p:sldId id="329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5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1" y="13855"/>
            <a:ext cx="8857129" cy="68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77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2450"/>
            <a:ext cx="76200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248400" y="1828800"/>
            <a:ext cx="2743200" cy="1095375"/>
          </a:xfrm>
          <a:prstGeom prst="wedgeRectCallout">
            <a:avLst>
              <a:gd name="adj1" fmla="val -63461"/>
              <a:gd name="adj2" fmla="val -311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number of surface sites is proportional to the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mineral’s mass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2286000" y="152400"/>
            <a:ext cx="45720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fluid composition and mass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minerals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6200" y="1981200"/>
            <a:ext cx="2209800" cy="714375"/>
          </a:xfrm>
          <a:prstGeom prst="wedgeRectCallout">
            <a:avLst>
              <a:gd name="adj1" fmla="val 65848"/>
              <a:gd name="adj2" fmla="val -351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Swap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mineral into the basis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5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85"/>
          <a:stretch/>
        </p:blipFill>
        <p:spPr bwMode="auto">
          <a:xfrm>
            <a:off x="762000" y="552450"/>
            <a:ext cx="7620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743200"/>
            <a:ext cx="64103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3400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</a:t>
            </a:r>
          </a:p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819401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191000" y="3352800"/>
            <a:ext cx="3153383" cy="842010"/>
          </a:xfrm>
          <a:prstGeom prst="wedgeRectCallout">
            <a:avLst>
              <a:gd name="adj1" fmla="val -58954"/>
              <a:gd name="adj2" fmla="val -33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complexation dataset for hydrous ferric oxide.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52400" y="4827270"/>
            <a:ext cx="2743200" cy="811530"/>
          </a:xfrm>
          <a:prstGeom prst="wedgeRectCallout">
            <a:avLst>
              <a:gd name="adj1" fmla="val 13554"/>
              <a:gd name="adj2" fmla="val -857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add any number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surfaces.</a:t>
            </a:r>
          </a:p>
        </p:txBody>
      </p:sp>
    </p:spTree>
    <p:extLst>
      <p:ext uri="{BB962C8B-B14F-4D97-AF65-F5344CB8AC3E}">
        <p14:creationId xmlns:p14="http://schemas.microsoft.com/office/powerpoint/2010/main" val="16096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6200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85"/>
          <a:stretch/>
        </p:blipFill>
        <p:spPr bwMode="auto">
          <a:xfrm>
            <a:off x="762000" y="552450"/>
            <a:ext cx="7620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33400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View 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…\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FeOH.sdat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Bent Arrow 3"/>
          <p:cNvSpPr/>
          <p:nvPr/>
        </p:nvSpPr>
        <p:spPr>
          <a:xfrm rot="5400000">
            <a:off x="2933701" y="1562100"/>
            <a:ext cx="1447800" cy="1371603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819900" y="5253990"/>
            <a:ext cx="2171700" cy="842010"/>
          </a:xfrm>
          <a:prstGeom prst="wedgeRectCallout">
            <a:avLst>
              <a:gd name="adj1" fmla="val -35145"/>
              <a:gd name="adj2" fmla="val -904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Hematite surface site density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6200" y="3958590"/>
            <a:ext cx="2095499" cy="842010"/>
          </a:xfrm>
          <a:prstGeom prst="wedgeRectCallout">
            <a:avLst>
              <a:gd name="adj1" fmla="val 26673"/>
              <a:gd name="adj2" fmla="val -972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complexes in the dataset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743200" y="152400"/>
            <a:ext cx="36576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view the loaded dataset of surface reactions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228854" y="5863590"/>
            <a:ext cx="2647946" cy="842010"/>
          </a:xfrm>
          <a:prstGeom prst="wedgeRectCallout">
            <a:avLst>
              <a:gd name="adj1" fmla="val -68782"/>
              <a:gd name="adj2" fmla="val -271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The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minerals contain the surface sites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5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2450"/>
            <a:ext cx="76200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0" y="152400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371600" y="4495800"/>
            <a:ext cx="990600" cy="838200"/>
          </a:xfrm>
          <a:prstGeom prst="wedgeRectCallout">
            <a:avLst>
              <a:gd name="adj1" fmla="val 26535"/>
              <a:gd name="adj2" fmla="val 878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Open text file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514600" y="4495800"/>
            <a:ext cx="1600200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results with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5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457200"/>
            <a:ext cx="76390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419600" y="4038600"/>
            <a:ext cx="3733800" cy="914400"/>
          </a:xfrm>
          <a:prstGeom prst="wedgeRectCallout">
            <a:avLst>
              <a:gd name="adj1" fmla="val -10606"/>
              <a:gd name="adj2" fmla="val 805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System Eh is followed by Nernst Eh calculated for decoupled redox pairs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“View Results” opens text file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410200" y="1571625"/>
            <a:ext cx="3429000" cy="714375"/>
          </a:xfrm>
          <a:prstGeom prst="wedgeRectCallout">
            <a:avLst>
              <a:gd name="adj1" fmla="val -61660"/>
              <a:gd name="adj2" fmla="val -304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Calculated surface charge, surface potential, and surface area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819400"/>
            <a:ext cx="76390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876800" y="3886200"/>
            <a:ext cx="3886200" cy="828675"/>
          </a:xfrm>
          <a:prstGeom prst="wedgeRectCallout">
            <a:avLst>
              <a:gd name="adj1" fmla="val -29361"/>
              <a:gd name="adj2" fmla="val -7774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Boltzman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factors describe the magnitude of electrostatic corrections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362200" y="3886200"/>
            <a:ext cx="2209800" cy="800100"/>
          </a:xfrm>
          <a:prstGeom prst="wedgeRectCallout">
            <a:avLst>
              <a:gd name="adj1" fmla="val -23465"/>
              <a:gd name="adj2" fmla="val -7924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Concentrations of surface complexes </a:t>
            </a:r>
          </a:p>
        </p:txBody>
      </p:sp>
    </p:spTree>
    <p:extLst>
      <p:ext uri="{BB962C8B-B14F-4D97-AF65-F5344CB8AC3E}">
        <p14:creationId xmlns:p14="http://schemas.microsoft.com/office/powerpoint/2010/main" val="169522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8163"/>
            <a:ext cx="760095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“Plot Results” opens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681662" y="4191000"/>
            <a:ext cx="1828800" cy="576262"/>
          </a:xfrm>
          <a:prstGeom prst="wedgeRectCallout">
            <a:avLst>
              <a:gd name="adj1" fmla="val 23693"/>
              <a:gd name="adj2" fmla="val 1000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Nernstian Eh values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2362200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6200" y="2057400"/>
            <a:ext cx="3429000" cy="821531"/>
          </a:xfrm>
          <a:prstGeom prst="wedgeRectCallout">
            <a:avLst>
              <a:gd name="adj1" fmla="val 59984"/>
              <a:gd name="adj2" fmla="val -28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anion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is strongly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sorbed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at pH 5.3, but not the cations.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19800" y="1600200"/>
            <a:ext cx="2981324" cy="685800"/>
          </a:xfrm>
          <a:prstGeom prst="wedgeRectCallout">
            <a:avLst>
              <a:gd name="adj1" fmla="val 16871"/>
              <a:gd name="adj2" fmla="val 1484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“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Sorbed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fractions” for the “Variable type”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192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100</cp:revision>
  <dcterms:created xsi:type="dcterms:W3CDTF">2013-10-01T15:24:04Z</dcterms:created>
  <dcterms:modified xsi:type="dcterms:W3CDTF">2023-09-29T22:10:39Z</dcterms:modified>
</cp:coreProperties>
</file>