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8" r:id="rId4"/>
    <p:sldId id="301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4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4201ED-6939-421F-8328-1265454E8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6" y="617147"/>
            <a:ext cx="7781925" cy="56332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Import </a:t>
            </a:r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PhreeqC</a:t>
            </a:r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 datasets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4F0519-9F06-4164-9CCB-BF73A21E2D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" t="83" r="24891" b="65352"/>
          <a:stretch/>
        </p:blipFill>
        <p:spPr>
          <a:xfrm>
            <a:off x="2019994" y="1229400"/>
            <a:ext cx="5834048" cy="1949225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6570"/>
            <a:ext cx="5197929" cy="620487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Drag and drop a </a:t>
            </a:r>
            <a:r>
              <a:rPr lang="en-US" sz="2000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PhreeqC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dataset into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5E4EE4-067A-98DB-F572-051651531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18" y="1673658"/>
            <a:ext cx="1224675" cy="122467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84C0C2DA-2B6D-1CBC-CE12-E4757961C0BF}"/>
              </a:ext>
            </a:extLst>
          </p:cNvPr>
          <p:cNvSpPr/>
          <p:nvPr/>
        </p:nvSpPr>
        <p:spPr>
          <a:xfrm>
            <a:off x="1638300" y="2062838"/>
            <a:ext cx="702129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D1E7EB-0613-FB33-CAB4-11C9EDD3C0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72"/>
          <a:stretch/>
        </p:blipFill>
        <p:spPr>
          <a:xfrm>
            <a:off x="681036" y="3934245"/>
            <a:ext cx="7781925" cy="2482880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4A1A48A9-E36D-3B1C-CCCC-04E19596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58" y="3243938"/>
            <a:ext cx="5257800" cy="571499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Or, in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go to File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Import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</a:t>
            </a:r>
            <a:r>
              <a:rPr lang="en-US" sz="2000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PhreeqC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…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6E918C-4687-56EE-FED7-05A0454874E5}"/>
              </a:ext>
            </a:extLst>
          </p:cNvPr>
          <p:cNvSpPr/>
          <p:nvPr/>
        </p:nvSpPr>
        <p:spPr>
          <a:xfrm>
            <a:off x="680357" y="4196438"/>
            <a:ext cx="364671" cy="228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6" y="614106"/>
            <a:ext cx="7781924" cy="5639312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6570"/>
            <a:ext cx="4176121" cy="783773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Correct fictive elements if any are found in the </a:t>
            </a:r>
            <a:r>
              <a:rPr lang="en-US" sz="2000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PhreeqC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dataset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0FB237-9BFB-DC17-6A24-CC78679800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-10033"/>
          <a:stretch/>
        </p:blipFill>
        <p:spPr>
          <a:xfrm>
            <a:off x="1828728" y="1883188"/>
            <a:ext cx="5486544" cy="3401826"/>
          </a:xfrm>
          <a:prstGeom prst="rect">
            <a:avLst/>
          </a:prstGeom>
        </p:spPr>
      </p:pic>
      <p:sp>
        <p:nvSpPr>
          <p:cNvPr id="15" name="AutoShape 6">
            <a:extLst>
              <a:ext uri="{FF2B5EF4-FFF2-40B4-BE49-F238E27FC236}">
                <a16:creationId xmlns:a16="http://schemas.microsoft.com/office/drawing/2014/main" id="{E033A2B3-EC58-5570-B8A7-2D397B1B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943" y="2148613"/>
            <a:ext cx="3933672" cy="1004120"/>
          </a:xfrm>
          <a:prstGeom prst="wedgeRectCallout">
            <a:avLst>
              <a:gd name="adj1" fmla="val -60105"/>
              <a:gd name="adj2" fmla="val 53020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Use an existing element, create a fictive element, or supply the elemental composition of a compound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6" name="AutoShape 6">
            <a:extLst>
              <a:ext uri="{FF2B5EF4-FFF2-40B4-BE49-F238E27FC236}">
                <a16:creationId xmlns:a16="http://schemas.microsoft.com/office/drawing/2014/main" id="{7A0CE275-9D4F-A0CA-BACD-4022762A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01" y="4766627"/>
            <a:ext cx="3149914" cy="757873"/>
          </a:xfrm>
          <a:prstGeom prst="wedgeRectCallout">
            <a:avLst>
              <a:gd name="adj1" fmla="val -18948"/>
              <a:gd name="adj2" fmla="val -80081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If you import file “phreeqc.dat”, “Sg” is really H</a:t>
            </a:r>
            <a:r>
              <a:rPr lang="en-US" i="1" kern="0" baseline="-25000" dirty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F9543485-FD4D-2480-09A7-6CA74138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731" y="4962572"/>
            <a:ext cx="2420570" cy="540158"/>
          </a:xfrm>
          <a:prstGeom prst="wedgeRectCallout">
            <a:avLst>
              <a:gd name="adj1" fmla="val -18948"/>
              <a:gd name="adj2" fmla="val -80081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Click “OK” to proceed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6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6" y="614106"/>
            <a:ext cx="7781924" cy="56393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1FEAF8-AD65-61D8-76E9-6896B08FD2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" b="-679"/>
          <a:stretch/>
        </p:blipFill>
        <p:spPr>
          <a:xfrm>
            <a:off x="2149929" y="1300843"/>
            <a:ext cx="4610101" cy="4354286"/>
          </a:xfrm>
          <a:prstGeom prst="rect">
            <a:avLst/>
          </a:prstGeom>
        </p:spPr>
      </p:pic>
      <p:sp>
        <p:nvSpPr>
          <p:cNvPr id="15" name="AutoShape 6">
            <a:extLst>
              <a:ext uri="{FF2B5EF4-FFF2-40B4-BE49-F238E27FC236}">
                <a16:creationId xmlns:a16="http://schemas.microsoft.com/office/drawing/2014/main" id="{E033A2B3-EC58-5570-B8A7-2D397B1B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729" y="1125356"/>
            <a:ext cx="2235514" cy="632688"/>
          </a:xfrm>
          <a:prstGeom prst="wedgeRectCallout">
            <a:avLst>
              <a:gd name="adj1" fmla="val -30110"/>
              <a:gd name="adj2" fmla="val 66464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Choose where to save the dataset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6" name="AutoShape 6">
            <a:extLst>
              <a:ext uri="{FF2B5EF4-FFF2-40B4-BE49-F238E27FC236}">
                <a16:creationId xmlns:a16="http://schemas.microsoft.com/office/drawing/2014/main" id="{7A0CE275-9D4F-A0CA-BACD-4022762A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587" y="3922985"/>
            <a:ext cx="3530914" cy="757873"/>
          </a:xfrm>
          <a:prstGeom prst="wedgeRectCallout">
            <a:avLst>
              <a:gd name="adj1" fmla="val -56406"/>
              <a:gd name="adj2" fmla="val -2837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Specify an appropriate temperature range for the dataset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AD6C602-A1DC-F799-F8B3-0B710A79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471" y="2937827"/>
            <a:ext cx="2779800" cy="632688"/>
          </a:xfrm>
          <a:prstGeom prst="wedgeRectCallout">
            <a:avLst>
              <a:gd name="adj1" fmla="val -31814"/>
              <a:gd name="adj2" fmla="val -8494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Check box to create associated surface datasets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CBD8B09-7E67-93EA-BE59-8210A12BD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745" y="5588500"/>
            <a:ext cx="2420570" cy="540158"/>
          </a:xfrm>
          <a:prstGeom prst="wedgeRectCallout">
            <a:avLst>
              <a:gd name="adj1" fmla="val -18948"/>
              <a:gd name="adj2" fmla="val -80081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Click OK to finish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5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5E817B-0C4F-421D-A772-86ABD77F8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4423" y="740814"/>
            <a:ext cx="7528478" cy="5455648"/>
          </a:xfrm>
          <a:prstGeom prst="rect">
            <a:avLst/>
          </a:prstGeom>
        </p:spPr>
      </p:pic>
      <p:sp>
        <p:nvSpPr>
          <p:cNvPr id="3" name="AutoShape 3">
            <a:extLst>
              <a:ext uri="{FF2B5EF4-FFF2-40B4-BE49-F238E27FC236}">
                <a16:creationId xmlns:a16="http://schemas.microsoft.com/office/drawing/2014/main" id="{3209B5E9-9AA2-A02F-72AB-E6D282612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6570"/>
            <a:ext cx="4512129" cy="620487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View your new GWB dataset(s) in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0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108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17</cp:revision>
  <dcterms:created xsi:type="dcterms:W3CDTF">2020-11-10T18:00:28Z</dcterms:created>
  <dcterms:modified xsi:type="dcterms:W3CDTF">2022-11-16T23:53:58Z</dcterms:modified>
</cp:coreProperties>
</file>