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4" r:id="rId2"/>
    <p:sldId id="296" r:id="rId3"/>
    <p:sldId id="297" r:id="rId4"/>
    <p:sldId id="295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3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8D364-4B52-4F92-A65E-775CDACE138F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B2021-6A0D-41E0-B702-D821AEACB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93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29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2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9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7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281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8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5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0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3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9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DCAC0-B315-40C5-98A6-15BE63410879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7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map&#10;&#10;Description automatically generated">
            <a:extLst>
              <a:ext uri="{FF2B5EF4-FFF2-40B4-BE49-F238E27FC236}">
                <a16:creationId xmlns:a16="http://schemas.microsoft.com/office/drawing/2014/main" id="{829FC69A-E08A-4610-960C-E009ADD7D4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47674"/>
            <a:ext cx="6810375" cy="5267325"/>
          </a:xfrm>
          <a:prstGeom prst="rect">
            <a:avLst/>
          </a:prstGeom>
        </p:spPr>
      </p:pic>
      <p:pic>
        <p:nvPicPr>
          <p:cNvPr id="10" name="Picture 9" descr="A close up of a device&#10;&#10;Description automatically generated">
            <a:extLst>
              <a:ext uri="{FF2B5EF4-FFF2-40B4-BE49-F238E27FC236}">
                <a16:creationId xmlns:a16="http://schemas.microsoft.com/office/drawing/2014/main" id="{D86820D5-2FB5-4479-8019-F791BBA99F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273" y="2667000"/>
            <a:ext cx="6256193" cy="3886200"/>
          </a:xfrm>
          <a:prstGeom prst="rect">
            <a:avLst/>
          </a:prstGeom>
        </p:spPr>
      </p:pic>
      <p:sp>
        <p:nvSpPr>
          <p:cNvPr id="6" name="Bent Arrow 5"/>
          <p:cNvSpPr/>
          <p:nvPr/>
        </p:nvSpPr>
        <p:spPr>
          <a:xfrm rot="10800000">
            <a:off x="1447801" y="4419600"/>
            <a:ext cx="1371600" cy="1295399"/>
          </a:xfrm>
          <a:prstGeom prst="bentArrow">
            <a:avLst>
              <a:gd name="adj1" fmla="val 24225"/>
              <a:gd name="adj2" fmla="val 24645"/>
              <a:gd name="adj3" fmla="val 25000"/>
              <a:gd name="adj4" fmla="val 43750"/>
            </a:avLst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3072770"/>
            <a:ext cx="4876800" cy="1332864"/>
          </a:xfrm>
          <a:prstGeom prst="rect">
            <a:avLst/>
          </a:prstGeom>
          <a:solidFill>
            <a:srgbClr val="000000">
              <a:alpha val="63922"/>
            </a:srgbClr>
          </a:solidFill>
        </p:spPr>
        <p:txBody>
          <a:bodyPr wrap="square" lIns="100772" tIns="50387" rIns="100772" bIns="50387" rtlCol="0">
            <a:spAutoFit/>
          </a:bodyPr>
          <a:lstStyle/>
          <a:p>
            <a:pPr algn="ctr" defTabSz="1007734"/>
            <a:r>
              <a:rPr lang="en-US" sz="4000" b="1" dirty="0">
                <a:solidFill>
                  <a:srgbClr val="F79646">
                    <a:lumMod val="75000"/>
                  </a:srgbClr>
                </a:solidFill>
              </a:rPr>
              <a:t>Retrieving </a:t>
            </a:r>
          </a:p>
          <a:p>
            <a:pPr algn="ctr" defTabSz="1007734"/>
            <a:r>
              <a:rPr lang="en-US" sz="4000" b="1" dirty="0">
                <a:solidFill>
                  <a:srgbClr val="F79646">
                    <a:lumMod val="75000"/>
                  </a:srgbClr>
                </a:solidFill>
              </a:rPr>
              <a:t>numerical values</a:t>
            </a:r>
          </a:p>
        </p:txBody>
      </p:sp>
    </p:spTree>
    <p:extLst>
      <p:ext uri="{BB962C8B-B14F-4D97-AF65-F5344CB8AC3E}">
        <p14:creationId xmlns:p14="http://schemas.microsoft.com/office/powerpoint/2010/main" val="303931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map&#10;&#10;Description automatically generated">
            <a:extLst>
              <a:ext uri="{FF2B5EF4-FFF2-40B4-BE49-F238E27FC236}">
                <a16:creationId xmlns:a16="http://schemas.microsoft.com/office/drawing/2014/main" id="{3C855B70-DF9D-4B09-8AAD-36E758F74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52" y="602696"/>
            <a:ext cx="7739496" cy="5727092"/>
          </a:xfrm>
          <a:prstGeom prst="rect">
            <a:avLst/>
          </a:prstGeom>
        </p:spPr>
      </p:pic>
      <p:sp>
        <p:nvSpPr>
          <p:cNvPr id="3" name="AutoShape 12"/>
          <p:cNvSpPr>
            <a:spLocks noChangeArrowheads="1"/>
          </p:cNvSpPr>
          <p:nvPr/>
        </p:nvSpPr>
        <p:spPr bwMode="auto">
          <a:xfrm>
            <a:off x="838200" y="1371600"/>
            <a:ext cx="2895600" cy="838200"/>
          </a:xfrm>
          <a:prstGeom prst="wedgeRectCallout">
            <a:avLst>
              <a:gd name="adj1" fmla="val -31272"/>
              <a:gd name="adj2" fmla="val -83397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i="1" dirty="0">
                <a:latin typeface="Calibri" pitchFamily="34" charset="0"/>
                <a:cs typeface="Calibri" pitchFamily="34" charset="0"/>
              </a:rPr>
              <a:t>Edit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 → </a:t>
            </a:r>
            <a:r>
              <a:rPr lang="en-US" b="1" i="1" dirty="0">
                <a:latin typeface="Calibri" pitchFamily="34" charset="0"/>
                <a:cs typeface="Calibri" pitchFamily="34" charset="0"/>
              </a:rPr>
              <a:t>Copy As 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→</a:t>
            </a:r>
            <a:r>
              <a:rPr lang="en-US" b="1" i="1" dirty="0">
                <a:latin typeface="Calibri" pitchFamily="34" charset="0"/>
                <a:cs typeface="Calibri" pitchFamily="34" charset="0"/>
              </a:rPr>
              <a:t> Spreadsheet (Tab delimited)</a:t>
            </a: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5029200" y="285750"/>
            <a:ext cx="3905253" cy="1085850"/>
          </a:xfrm>
          <a:prstGeom prst="wedgeRectCallout">
            <a:avLst>
              <a:gd name="adj1" fmla="val -32712"/>
              <a:gd name="adj2" fmla="val 8153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lvl="0" algn="ctr">
              <a:defRPr/>
            </a:pP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You can export your raw data from </a:t>
            </a:r>
            <a:r>
              <a:rPr lang="en-US" sz="2000" b="1" dirty="0" err="1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Gtplot</a:t>
            </a: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,</a:t>
            </a:r>
            <a:r>
              <a:rPr lang="en-US" sz="2000" b="1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P2plot</a:t>
            </a: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,</a:t>
            </a:r>
            <a:r>
              <a:rPr lang="en-US" sz="2000" b="1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or </a:t>
            </a:r>
            <a:r>
              <a:rPr lang="en-US" sz="2000" b="1" dirty="0" err="1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Xtplot</a:t>
            </a: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into </a:t>
            </a:r>
            <a:r>
              <a:rPr lang="en-US" sz="2000" b="1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Excel</a:t>
            </a:r>
          </a:p>
        </p:txBody>
      </p:sp>
    </p:spTree>
    <p:extLst>
      <p:ext uri="{BB962C8B-B14F-4D97-AF65-F5344CB8AC3E}">
        <p14:creationId xmlns:p14="http://schemas.microsoft.com/office/powerpoint/2010/main" val="225312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device&#10;&#10;Description automatically generated">
            <a:extLst>
              <a:ext uri="{FF2B5EF4-FFF2-40B4-BE49-F238E27FC236}">
                <a16:creationId xmlns:a16="http://schemas.microsoft.com/office/drawing/2014/main" id="{B82FAA15-35D0-4BBA-8278-50CB195B85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53" y="602696"/>
            <a:ext cx="7739496" cy="4807593"/>
          </a:xfrm>
          <a:prstGeom prst="rect">
            <a:avLst/>
          </a:prstGeom>
        </p:spPr>
      </p:pic>
      <p:sp>
        <p:nvSpPr>
          <p:cNvPr id="8" name="AutoShape 12">
            <a:extLst>
              <a:ext uri="{FF2B5EF4-FFF2-40B4-BE49-F238E27FC236}">
                <a16:creationId xmlns:a16="http://schemas.microsoft.com/office/drawing/2014/main" id="{A4ED3617-7C09-4247-83DA-AD96C458C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751" y="1066800"/>
            <a:ext cx="1638299" cy="762000"/>
          </a:xfrm>
          <a:prstGeom prst="wedgeRectCallout">
            <a:avLst>
              <a:gd name="adj1" fmla="val -15109"/>
              <a:gd name="adj2" fmla="val 8677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i="1" dirty="0">
                <a:latin typeface="Calibri" pitchFamily="34" charset="0"/>
                <a:cs typeface="Calibri" pitchFamily="34" charset="0"/>
              </a:rPr>
              <a:t>Ctrl + v 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pastes your data.</a:t>
            </a:r>
          </a:p>
        </p:txBody>
      </p:sp>
      <p:sp>
        <p:nvSpPr>
          <p:cNvPr id="9" name="AutoShape 12">
            <a:extLst>
              <a:ext uri="{FF2B5EF4-FFF2-40B4-BE49-F238E27FC236}">
                <a16:creationId xmlns:a16="http://schemas.microsoft.com/office/drawing/2014/main" id="{93F23A09-F9DC-4956-BA3A-376829E23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4" y="5705475"/>
            <a:ext cx="1714500" cy="838200"/>
          </a:xfrm>
          <a:prstGeom prst="wedgeRectCallout">
            <a:avLst>
              <a:gd name="adj1" fmla="val -1674"/>
              <a:gd name="adj2" fmla="val -129314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x axis variable in the first column</a:t>
            </a:r>
          </a:p>
        </p:txBody>
      </p:sp>
      <p:sp>
        <p:nvSpPr>
          <p:cNvPr id="10" name="AutoShape 12">
            <a:extLst>
              <a:ext uri="{FF2B5EF4-FFF2-40B4-BE49-F238E27FC236}">
                <a16:creationId xmlns:a16="http://schemas.microsoft.com/office/drawing/2014/main" id="{6646D3C2-EB1D-4F7E-A3F8-D7F4138E0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705475"/>
            <a:ext cx="2133600" cy="838200"/>
          </a:xfrm>
          <a:prstGeom prst="wedgeRectCallout">
            <a:avLst>
              <a:gd name="adj1" fmla="val -49429"/>
              <a:gd name="adj2" fmla="val -13352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y axis variables in subsequent columns</a:t>
            </a:r>
          </a:p>
        </p:txBody>
      </p:sp>
    </p:spTree>
    <p:extLst>
      <p:ext uri="{BB962C8B-B14F-4D97-AF65-F5344CB8AC3E}">
        <p14:creationId xmlns:p14="http://schemas.microsoft.com/office/powerpoint/2010/main" val="3580734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58CBAFA0-9A38-47F0-B1B9-1A789E687D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52" y="602696"/>
            <a:ext cx="7739496" cy="5727092"/>
          </a:xfrm>
          <a:prstGeom prst="rect">
            <a:avLst/>
          </a:prstGeom>
        </p:spPr>
      </p:pic>
      <p:sp>
        <p:nvSpPr>
          <p:cNvPr id="7" name="AutoShape 12">
            <a:extLst>
              <a:ext uri="{FF2B5EF4-FFF2-40B4-BE49-F238E27FC236}">
                <a16:creationId xmlns:a16="http://schemas.microsoft.com/office/drawing/2014/main" id="{04F6F021-CA27-4389-BAF0-03A46F4CF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371600"/>
            <a:ext cx="2647950" cy="838200"/>
          </a:xfrm>
          <a:prstGeom prst="wedgeRectCallout">
            <a:avLst>
              <a:gd name="adj1" fmla="val -31272"/>
              <a:gd name="adj2" fmla="val -83397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i="1" dirty="0">
                <a:latin typeface="Calibri" pitchFamily="34" charset="0"/>
                <a:cs typeface="Calibri" pitchFamily="34" charset="0"/>
              </a:rPr>
              <a:t>Edit → Copy As → </a:t>
            </a:r>
          </a:p>
          <a:p>
            <a:pPr algn="ctr"/>
            <a:r>
              <a:rPr lang="en-US" b="1" i="1" dirty="0">
                <a:latin typeface="Calibri" pitchFamily="34" charset="0"/>
                <a:cs typeface="Calibri" pitchFamily="34" charset="0"/>
              </a:rPr>
              <a:t>Text (Space delimited)</a:t>
            </a:r>
          </a:p>
        </p:txBody>
      </p:sp>
      <p:sp>
        <p:nvSpPr>
          <p:cNvPr id="8" name="AutoShape 3">
            <a:extLst>
              <a:ext uri="{FF2B5EF4-FFF2-40B4-BE49-F238E27FC236}">
                <a16:creationId xmlns:a16="http://schemas.microsoft.com/office/drawing/2014/main" id="{6D4C0065-1943-4266-AEBD-9629AF9D5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33350"/>
            <a:ext cx="3933826" cy="1085850"/>
          </a:xfrm>
          <a:prstGeom prst="wedgeRectCallout">
            <a:avLst>
              <a:gd name="adj1" fmla="val -32712"/>
              <a:gd name="adj2" fmla="val 8153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lvl="0" algn="ctr">
              <a:defRPr/>
            </a:pP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You can also export your data to a text editor in a nicely aligned table</a:t>
            </a:r>
            <a:endParaRPr lang="en-US" sz="2000" b="1" dirty="0">
              <a:solidFill>
                <a:srgbClr val="F79646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773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5FB05376-E9A8-44DE-B447-C108977D01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26" y="602696"/>
            <a:ext cx="7739497" cy="4081417"/>
          </a:xfrm>
          <a:prstGeom prst="rect">
            <a:avLst/>
          </a:prstGeom>
        </p:spPr>
      </p:pic>
      <p:sp>
        <p:nvSpPr>
          <p:cNvPr id="3" name="AutoShape 12"/>
          <p:cNvSpPr>
            <a:spLocks noChangeArrowheads="1"/>
          </p:cNvSpPr>
          <p:nvPr/>
        </p:nvSpPr>
        <p:spPr bwMode="auto">
          <a:xfrm>
            <a:off x="2514600" y="152400"/>
            <a:ext cx="1638299" cy="762000"/>
          </a:xfrm>
          <a:prstGeom prst="wedgeRectCallout">
            <a:avLst>
              <a:gd name="adj1" fmla="val -28242"/>
              <a:gd name="adj2" fmla="val 86775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i="1" dirty="0">
                <a:latin typeface="Calibri" pitchFamily="34" charset="0"/>
                <a:cs typeface="Calibri" pitchFamily="34" charset="0"/>
              </a:rPr>
              <a:t>Ctrl + v 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pastes your data.</a:t>
            </a:r>
          </a:p>
        </p:txBody>
      </p:sp>
      <p:sp>
        <p:nvSpPr>
          <p:cNvPr id="7" name="AutoShape 12">
            <a:extLst>
              <a:ext uri="{FF2B5EF4-FFF2-40B4-BE49-F238E27FC236}">
                <a16:creationId xmlns:a16="http://schemas.microsoft.com/office/drawing/2014/main" id="{579B3B54-9041-4E5C-9C06-A0E3B65F3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134409"/>
            <a:ext cx="1714500" cy="838200"/>
          </a:xfrm>
          <a:prstGeom prst="wedgeRectCallout">
            <a:avLst>
              <a:gd name="adj1" fmla="val -1118"/>
              <a:gd name="adj2" fmla="val -140678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x axis variable in the first column</a:t>
            </a:r>
          </a:p>
        </p:txBody>
      </p:sp>
      <p:sp>
        <p:nvSpPr>
          <p:cNvPr id="9" name="AutoShape 12">
            <a:extLst>
              <a:ext uri="{FF2B5EF4-FFF2-40B4-BE49-F238E27FC236}">
                <a16:creationId xmlns:a16="http://schemas.microsoft.com/office/drawing/2014/main" id="{EC9C4D94-6EC9-4F2B-B6AC-06CE5E30E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276" y="5134409"/>
            <a:ext cx="2133600" cy="838200"/>
          </a:xfrm>
          <a:prstGeom prst="wedgeRectCallout">
            <a:avLst>
              <a:gd name="adj1" fmla="val -58804"/>
              <a:gd name="adj2" fmla="val -134662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y axis variables in subsequent columns</a:t>
            </a:r>
          </a:p>
        </p:txBody>
      </p:sp>
    </p:spTree>
    <p:extLst>
      <p:ext uri="{BB962C8B-B14F-4D97-AF65-F5344CB8AC3E}">
        <p14:creationId xmlns:p14="http://schemas.microsoft.com/office/powerpoint/2010/main" val="970696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2520</TotalTime>
  <Words>93</Words>
  <Application>Microsoft Office PowerPoint</Application>
  <PresentationFormat>On-screen Show (4:3)</PresentationFormat>
  <Paragraphs>13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bfarrell</dc:creator>
  <cp:lastModifiedBy>Jia Wang</cp:lastModifiedBy>
  <cp:revision>53</cp:revision>
  <dcterms:created xsi:type="dcterms:W3CDTF">2013-01-25T18:37:22Z</dcterms:created>
  <dcterms:modified xsi:type="dcterms:W3CDTF">2019-08-07T15:08:17Z</dcterms:modified>
</cp:coreProperties>
</file>