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6" r:id="rId3"/>
    <p:sldId id="259" r:id="rId4"/>
    <p:sldId id="256" r:id="rId5"/>
    <p:sldId id="265" r:id="rId6"/>
    <p:sldId id="261" r:id="rId7"/>
    <p:sldId id="267" r:id="rId8"/>
    <p:sldId id="262" r:id="rId9"/>
    <p:sldId id="264" r:id="rId10"/>
    <p:sldId id="268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50" d="100"/>
          <a:sy n="150" d="100"/>
        </p:scale>
        <p:origin x="2028" y="8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EE235-3D1A-4552-B2C0-90018F24C3D5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0619E-7AAD-4CE4-8918-47576E8C86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933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EE235-3D1A-4552-B2C0-90018F24C3D5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0619E-7AAD-4CE4-8918-47576E8C86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3948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EE235-3D1A-4552-B2C0-90018F24C3D5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0619E-7AAD-4CE4-8918-47576E8C86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3339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EE235-3D1A-4552-B2C0-90018F24C3D5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0619E-7AAD-4CE4-8918-47576E8C86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357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EE235-3D1A-4552-B2C0-90018F24C3D5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0619E-7AAD-4CE4-8918-47576E8C86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1196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EE235-3D1A-4552-B2C0-90018F24C3D5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0619E-7AAD-4CE4-8918-47576E8C86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842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EE235-3D1A-4552-B2C0-90018F24C3D5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0619E-7AAD-4CE4-8918-47576E8C86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0574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EE235-3D1A-4552-B2C0-90018F24C3D5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0619E-7AAD-4CE4-8918-47576E8C86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0200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EE235-3D1A-4552-B2C0-90018F24C3D5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0619E-7AAD-4CE4-8918-47576E8C86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8975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EE235-3D1A-4552-B2C0-90018F24C3D5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0619E-7AAD-4CE4-8918-47576E8C86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1924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6EE235-3D1A-4552-B2C0-90018F24C3D5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00619E-7AAD-4CE4-8918-47576E8C86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2364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6EE235-3D1A-4552-B2C0-90018F24C3D5}" type="datetimeFigureOut">
              <a:rPr lang="en-US" smtClean="0"/>
              <a:t>3/28/2022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00619E-7AAD-4CE4-8918-47576E8C86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4488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92" y="0"/>
            <a:ext cx="8858208" cy="6850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511662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676A8AE-89DE-4F11-891D-C4FAC129DD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0" y="0"/>
            <a:ext cx="8837856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90334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464" y="0"/>
            <a:ext cx="882781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9650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92" y="0"/>
            <a:ext cx="8858208" cy="6850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987627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92" y="0"/>
            <a:ext cx="8858208" cy="6850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389383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464" y="0"/>
            <a:ext cx="882781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39458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92" y="0"/>
            <a:ext cx="8858208" cy="6850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8297095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464" y="0"/>
            <a:ext cx="882781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38472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92" y="0"/>
            <a:ext cx="8858208" cy="6850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376498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792" y="0"/>
            <a:ext cx="8858208" cy="68508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97153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</TotalTime>
  <Words>0</Words>
  <Application>Microsoft Office PowerPoint</Application>
  <PresentationFormat>On-screen Show (4:3)</PresentationFormat>
  <Paragraphs>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bethke</dc:creator>
  <cp:lastModifiedBy>Brian Farrell</cp:lastModifiedBy>
  <cp:revision>24</cp:revision>
  <dcterms:created xsi:type="dcterms:W3CDTF">2011-09-30T19:41:54Z</dcterms:created>
  <dcterms:modified xsi:type="dcterms:W3CDTF">2022-03-28T17:32:45Z</dcterms:modified>
</cp:coreProperties>
</file>