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63" r:id="rId4"/>
    <p:sldId id="275" r:id="rId5"/>
    <p:sldId id="276" r:id="rId6"/>
    <p:sldId id="272" r:id="rId7"/>
    <p:sldId id="280" r:id="rId8"/>
    <p:sldId id="261" r:id="rId9"/>
    <p:sldId id="262" r:id="rId10"/>
    <p:sldId id="277" r:id="rId11"/>
    <p:sldId id="284" r:id="rId12"/>
    <p:sldId id="28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0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6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58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8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05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9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3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4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0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0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43622-6021-42EF-8EFA-00AA4EA35ACB}" type="datetimeFigureOut">
              <a:rPr lang="en-US" smtClean="0"/>
              <a:t>12/21/2020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5752C-03A1-4293-89CF-2F96B395A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1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66700" y="601662"/>
            <a:ext cx="8105775" cy="6027738"/>
            <a:chOff x="168" y="379"/>
            <a:chExt cx="5106" cy="3797"/>
          </a:xfrm>
        </p:grpSpPr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486" y="379"/>
              <a:ext cx="4788" cy="3591"/>
              <a:chOff x="486" y="379"/>
              <a:chExt cx="4788" cy="3591"/>
            </a:xfrm>
          </p:grpSpPr>
          <p:sp>
            <p:nvSpPr>
              <p:cNvPr id="4276" name="Freeform 7"/>
              <p:cNvSpPr>
                <a:spLocks/>
              </p:cNvSpPr>
              <p:nvPr/>
            </p:nvSpPr>
            <p:spPr bwMode="auto">
              <a:xfrm>
                <a:off x="2190" y="518"/>
                <a:ext cx="1381" cy="2392"/>
              </a:xfrm>
              <a:custGeom>
                <a:avLst/>
                <a:gdLst>
                  <a:gd name="T0" fmla="*/ 690 w 1381"/>
                  <a:gd name="T1" fmla="*/ 0 h 2392"/>
                  <a:gd name="T2" fmla="*/ 0 w 1381"/>
                  <a:gd name="T3" fmla="*/ 1195 h 2392"/>
                  <a:gd name="T4" fmla="*/ 690 w 1381"/>
                  <a:gd name="T5" fmla="*/ 2392 h 2392"/>
                  <a:gd name="T6" fmla="*/ 1381 w 1381"/>
                  <a:gd name="T7" fmla="*/ 1195 h 2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81" h="2392">
                    <a:moveTo>
                      <a:pt x="690" y="0"/>
                    </a:moveTo>
                    <a:lnTo>
                      <a:pt x="0" y="1195"/>
                    </a:lnTo>
                    <a:lnTo>
                      <a:pt x="690" y="2392"/>
                    </a:lnTo>
                    <a:lnTo>
                      <a:pt x="1381" y="1195"/>
                    </a:lnTo>
                  </a:path>
                </a:pathLst>
              </a:cu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77" name="Rectangle 8"/>
              <p:cNvSpPr>
                <a:spLocks noChangeArrowheads="1"/>
              </p:cNvSpPr>
              <p:nvPr/>
            </p:nvSpPr>
            <p:spPr bwMode="auto">
              <a:xfrm>
                <a:off x="486" y="379"/>
                <a:ext cx="4788" cy="3591"/>
              </a:xfrm>
              <a:prstGeom prst="rect">
                <a:avLst/>
              </a:prstGeom>
              <a:noFill/>
              <a:ln w="635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78" name="Freeform 9"/>
              <p:cNvSpPr>
                <a:spLocks/>
              </p:cNvSpPr>
              <p:nvPr/>
            </p:nvSpPr>
            <p:spPr bwMode="auto">
              <a:xfrm>
                <a:off x="2190" y="518"/>
                <a:ext cx="1381" cy="2392"/>
              </a:xfrm>
              <a:custGeom>
                <a:avLst/>
                <a:gdLst>
                  <a:gd name="T0" fmla="*/ 690 w 1381"/>
                  <a:gd name="T1" fmla="*/ 0 h 2392"/>
                  <a:gd name="T2" fmla="*/ 0 w 1381"/>
                  <a:gd name="T3" fmla="*/ 1195 h 2392"/>
                  <a:gd name="T4" fmla="*/ 690 w 1381"/>
                  <a:gd name="T5" fmla="*/ 2392 h 2392"/>
                  <a:gd name="T6" fmla="*/ 1381 w 1381"/>
                  <a:gd name="T7" fmla="*/ 1195 h 2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81" h="2392">
                    <a:moveTo>
                      <a:pt x="690" y="0"/>
                    </a:moveTo>
                    <a:lnTo>
                      <a:pt x="0" y="1195"/>
                    </a:lnTo>
                    <a:lnTo>
                      <a:pt x="690" y="2392"/>
                    </a:lnTo>
                    <a:lnTo>
                      <a:pt x="1381" y="1195"/>
                    </a:lnTo>
                  </a:path>
                </a:pathLst>
              </a:custGeom>
              <a:noFill/>
              <a:ln w="635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79" name="Freeform 10"/>
              <p:cNvSpPr>
                <a:spLocks/>
              </p:cNvSpPr>
              <p:nvPr/>
            </p:nvSpPr>
            <p:spPr bwMode="auto">
              <a:xfrm>
                <a:off x="2190" y="518"/>
                <a:ext cx="1381" cy="2392"/>
              </a:xfrm>
              <a:custGeom>
                <a:avLst/>
                <a:gdLst>
                  <a:gd name="T0" fmla="*/ 690 w 1381"/>
                  <a:gd name="T1" fmla="*/ 0 h 2392"/>
                  <a:gd name="T2" fmla="*/ 0 w 1381"/>
                  <a:gd name="T3" fmla="*/ 1195 h 2392"/>
                  <a:gd name="T4" fmla="*/ 690 w 1381"/>
                  <a:gd name="T5" fmla="*/ 2392 h 2392"/>
                  <a:gd name="T6" fmla="*/ 1381 w 1381"/>
                  <a:gd name="T7" fmla="*/ 1195 h 2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81" h="2392">
                    <a:moveTo>
                      <a:pt x="690" y="0"/>
                    </a:moveTo>
                    <a:lnTo>
                      <a:pt x="0" y="1195"/>
                    </a:lnTo>
                    <a:lnTo>
                      <a:pt x="690" y="2392"/>
                    </a:lnTo>
                    <a:lnTo>
                      <a:pt x="1381" y="1195"/>
                    </a:lnTo>
                  </a:path>
                </a:pathLst>
              </a:cu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0" name="Line 11"/>
              <p:cNvSpPr>
                <a:spLocks noChangeShapeType="1"/>
              </p:cNvSpPr>
              <p:nvPr/>
            </p:nvSpPr>
            <p:spPr bwMode="auto">
              <a:xfrm flipV="1">
                <a:off x="1992" y="1280"/>
                <a:ext cx="67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1" name="Line 12"/>
              <p:cNvSpPr>
                <a:spLocks noChangeShapeType="1"/>
              </p:cNvSpPr>
              <p:nvPr/>
            </p:nvSpPr>
            <p:spPr bwMode="auto">
              <a:xfrm flipH="1">
                <a:off x="1992" y="1280"/>
                <a:ext cx="67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2" name="Rectangle 13"/>
              <p:cNvSpPr>
                <a:spLocks noChangeArrowheads="1"/>
              </p:cNvSpPr>
              <p:nvPr/>
            </p:nvSpPr>
            <p:spPr bwMode="auto">
              <a:xfrm rot="18000000">
                <a:off x="2067" y="1043"/>
                <a:ext cx="155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S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3" name="Rectangle 14"/>
              <p:cNvSpPr>
                <a:spLocks noChangeArrowheads="1"/>
              </p:cNvSpPr>
              <p:nvPr/>
            </p:nvSpPr>
            <p:spPr bwMode="auto">
              <a:xfrm rot="18000000">
                <a:off x="2108" y="963"/>
                <a:ext cx="168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O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4" name="Rectangle 15"/>
              <p:cNvSpPr>
                <a:spLocks noChangeArrowheads="1"/>
              </p:cNvSpPr>
              <p:nvPr/>
            </p:nvSpPr>
            <p:spPr bwMode="auto">
              <a:xfrm rot="18000000">
                <a:off x="2227" y="948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5" name="Rectangle 16"/>
              <p:cNvSpPr>
                <a:spLocks noChangeArrowheads="1"/>
              </p:cNvSpPr>
              <p:nvPr/>
            </p:nvSpPr>
            <p:spPr bwMode="auto">
              <a:xfrm rot="18000000">
                <a:off x="2133" y="895"/>
                <a:ext cx="8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6" name="Rectangle 17"/>
              <p:cNvSpPr>
                <a:spLocks noChangeArrowheads="1"/>
              </p:cNvSpPr>
              <p:nvPr/>
            </p:nvSpPr>
            <p:spPr bwMode="auto">
              <a:xfrm rot="18000000">
                <a:off x="2152" y="864"/>
                <a:ext cx="8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7" name="Rectangle 18"/>
              <p:cNvSpPr>
                <a:spLocks noChangeArrowheads="1"/>
              </p:cNvSpPr>
              <p:nvPr/>
            </p:nvSpPr>
            <p:spPr bwMode="auto">
              <a:xfrm rot="18000000">
                <a:off x="2219" y="837"/>
                <a:ext cx="99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8" name="Rectangle 19"/>
              <p:cNvSpPr>
                <a:spLocks noChangeArrowheads="1"/>
              </p:cNvSpPr>
              <p:nvPr/>
            </p:nvSpPr>
            <p:spPr bwMode="auto">
              <a:xfrm rot="18000000">
                <a:off x="2226" y="787"/>
                <a:ext cx="143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89" name="Rectangle 20"/>
              <p:cNvSpPr>
                <a:spLocks noChangeArrowheads="1"/>
              </p:cNvSpPr>
              <p:nvPr/>
            </p:nvSpPr>
            <p:spPr bwMode="auto">
              <a:xfrm rot="18000000">
                <a:off x="2275" y="738"/>
                <a:ext cx="99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0" name="Rectangle 21"/>
              <p:cNvSpPr>
                <a:spLocks noChangeArrowheads="1"/>
              </p:cNvSpPr>
              <p:nvPr/>
            </p:nvSpPr>
            <p:spPr bwMode="auto">
              <a:xfrm rot="18000000">
                <a:off x="2278" y="679"/>
                <a:ext cx="162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1" name="Rectangle 22"/>
              <p:cNvSpPr>
                <a:spLocks noChangeArrowheads="1"/>
              </p:cNvSpPr>
              <p:nvPr/>
            </p:nvSpPr>
            <p:spPr bwMode="auto">
              <a:xfrm rot="18000000">
                <a:off x="2339" y="627"/>
                <a:ext cx="93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2" name="Rectangle 23"/>
              <p:cNvSpPr>
                <a:spLocks noChangeArrowheads="1"/>
              </p:cNvSpPr>
              <p:nvPr/>
            </p:nvSpPr>
            <p:spPr bwMode="auto">
              <a:xfrm rot="18000000">
                <a:off x="2308" y="590"/>
                <a:ext cx="8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3" name="Line 24"/>
              <p:cNvSpPr>
                <a:spLocks noChangeShapeType="1"/>
              </p:cNvSpPr>
              <p:nvPr/>
            </p:nvSpPr>
            <p:spPr bwMode="auto">
              <a:xfrm flipH="1">
                <a:off x="2439" y="507"/>
                <a:ext cx="66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4" name="Line 25"/>
              <p:cNvSpPr>
                <a:spLocks noChangeShapeType="1"/>
              </p:cNvSpPr>
              <p:nvPr/>
            </p:nvSpPr>
            <p:spPr bwMode="auto">
              <a:xfrm flipV="1">
                <a:off x="2439" y="507"/>
                <a:ext cx="66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5" name="Freeform 26"/>
              <p:cNvSpPr>
                <a:spLocks/>
              </p:cNvSpPr>
              <p:nvPr/>
            </p:nvSpPr>
            <p:spPr bwMode="auto">
              <a:xfrm>
                <a:off x="2436" y="507"/>
                <a:ext cx="69" cy="83"/>
              </a:xfrm>
              <a:custGeom>
                <a:avLst/>
                <a:gdLst>
                  <a:gd name="T0" fmla="*/ 0 w 69"/>
                  <a:gd name="T1" fmla="*/ 47 h 83"/>
                  <a:gd name="T2" fmla="*/ 69 w 69"/>
                  <a:gd name="T3" fmla="*/ 0 h 83"/>
                  <a:gd name="T4" fmla="*/ 62 w 69"/>
                  <a:gd name="T5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" h="83">
                    <a:moveTo>
                      <a:pt x="0" y="47"/>
                    </a:moveTo>
                    <a:lnTo>
                      <a:pt x="69" y="0"/>
                    </a:lnTo>
                    <a:lnTo>
                      <a:pt x="62" y="83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6" name="Line 27"/>
              <p:cNvSpPr>
                <a:spLocks noChangeShapeType="1"/>
              </p:cNvSpPr>
              <p:nvPr/>
            </p:nvSpPr>
            <p:spPr bwMode="auto">
              <a:xfrm flipH="1" flipV="1">
                <a:off x="3727" y="1376"/>
                <a:ext cx="66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7" name="Line 28"/>
              <p:cNvSpPr>
                <a:spLocks noChangeShapeType="1"/>
              </p:cNvSpPr>
              <p:nvPr/>
            </p:nvSpPr>
            <p:spPr bwMode="auto">
              <a:xfrm>
                <a:off x="3727" y="1376"/>
                <a:ext cx="66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8" name="Rectangle 29"/>
              <p:cNvSpPr>
                <a:spLocks noChangeArrowheads="1"/>
              </p:cNvSpPr>
              <p:nvPr/>
            </p:nvSpPr>
            <p:spPr bwMode="auto">
              <a:xfrm rot="3600000">
                <a:off x="3231" y="639"/>
                <a:ext cx="162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99" name="Rectangle 30"/>
              <p:cNvSpPr>
                <a:spLocks noChangeArrowheads="1"/>
              </p:cNvSpPr>
              <p:nvPr/>
            </p:nvSpPr>
            <p:spPr bwMode="auto">
              <a:xfrm rot="3600000">
                <a:off x="3287" y="710"/>
                <a:ext cx="137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a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0" name="Rectangle 31"/>
              <p:cNvSpPr>
                <a:spLocks noChangeArrowheads="1"/>
              </p:cNvSpPr>
              <p:nvPr/>
            </p:nvSpPr>
            <p:spPr bwMode="auto">
              <a:xfrm rot="3600000">
                <a:off x="3376" y="745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1" name="Rectangle 32"/>
              <p:cNvSpPr>
                <a:spLocks noChangeArrowheads="1"/>
              </p:cNvSpPr>
              <p:nvPr/>
            </p:nvSpPr>
            <p:spPr bwMode="auto">
              <a:xfrm rot="3600000">
                <a:off x="3408" y="801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2" name="Rectangle 33"/>
              <p:cNvSpPr>
                <a:spLocks noChangeArrowheads="1"/>
              </p:cNvSpPr>
              <p:nvPr/>
            </p:nvSpPr>
            <p:spPr bwMode="auto">
              <a:xfrm rot="3600000">
                <a:off x="3391" y="855"/>
                <a:ext cx="99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3" name="Rectangle 34"/>
              <p:cNvSpPr>
                <a:spLocks noChangeArrowheads="1"/>
              </p:cNvSpPr>
              <p:nvPr/>
            </p:nvSpPr>
            <p:spPr bwMode="auto">
              <a:xfrm rot="3600000">
                <a:off x="3398" y="905"/>
                <a:ext cx="143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4" name="Rectangle 35"/>
              <p:cNvSpPr>
                <a:spLocks noChangeArrowheads="1"/>
              </p:cNvSpPr>
              <p:nvPr/>
            </p:nvSpPr>
            <p:spPr bwMode="auto">
              <a:xfrm rot="3600000">
                <a:off x="3447" y="954"/>
                <a:ext cx="99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5" name="Rectangle 36"/>
              <p:cNvSpPr>
                <a:spLocks noChangeArrowheads="1"/>
              </p:cNvSpPr>
              <p:nvPr/>
            </p:nvSpPr>
            <p:spPr bwMode="auto">
              <a:xfrm rot="3600000">
                <a:off x="3446" y="1018"/>
                <a:ext cx="174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M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6" name="Rectangle 37"/>
              <p:cNvSpPr>
                <a:spLocks noChangeArrowheads="1"/>
              </p:cNvSpPr>
              <p:nvPr/>
            </p:nvSpPr>
            <p:spPr bwMode="auto">
              <a:xfrm rot="3600000">
                <a:off x="3512" y="1102"/>
                <a:ext cx="137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g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7" name="Rectangle 38"/>
              <p:cNvSpPr>
                <a:spLocks noChangeArrowheads="1"/>
              </p:cNvSpPr>
              <p:nvPr/>
            </p:nvSpPr>
            <p:spPr bwMode="auto">
              <a:xfrm rot="3600000">
                <a:off x="3601" y="1137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8" name="Rectangle 39"/>
              <p:cNvSpPr>
                <a:spLocks noChangeArrowheads="1"/>
              </p:cNvSpPr>
              <p:nvPr/>
            </p:nvSpPr>
            <p:spPr bwMode="auto">
              <a:xfrm rot="3600000">
                <a:off x="3632" y="1187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09" name="Line 40"/>
              <p:cNvSpPr>
                <a:spLocks noChangeShapeType="1"/>
              </p:cNvSpPr>
              <p:nvPr/>
            </p:nvSpPr>
            <p:spPr bwMode="auto">
              <a:xfrm>
                <a:off x="3184" y="437"/>
                <a:ext cx="67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0" name="Line 41"/>
              <p:cNvSpPr>
                <a:spLocks noChangeShapeType="1"/>
              </p:cNvSpPr>
              <p:nvPr/>
            </p:nvSpPr>
            <p:spPr bwMode="auto">
              <a:xfrm flipH="1" flipV="1">
                <a:off x="3184" y="437"/>
                <a:ext cx="67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1" name="Freeform 42"/>
              <p:cNvSpPr>
                <a:spLocks/>
              </p:cNvSpPr>
              <p:nvPr/>
            </p:nvSpPr>
            <p:spPr bwMode="auto">
              <a:xfrm>
                <a:off x="3184" y="437"/>
                <a:ext cx="70" cy="84"/>
              </a:xfrm>
              <a:custGeom>
                <a:avLst/>
                <a:gdLst>
                  <a:gd name="T0" fmla="*/ 8 w 70"/>
                  <a:gd name="T1" fmla="*/ 84 h 84"/>
                  <a:gd name="T2" fmla="*/ 0 w 70"/>
                  <a:gd name="T3" fmla="*/ 0 h 84"/>
                  <a:gd name="T4" fmla="*/ 70 w 70"/>
                  <a:gd name="T5" fmla="*/ 48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0" h="84">
                    <a:moveTo>
                      <a:pt x="8" y="84"/>
                    </a:moveTo>
                    <a:lnTo>
                      <a:pt x="0" y="0"/>
                    </a:lnTo>
                    <a:lnTo>
                      <a:pt x="70" y="48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2" name="Line 43"/>
              <p:cNvSpPr>
                <a:spLocks noChangeShapeType="1"/>
              </p:cNvSpPr>
              <p:nvPr/>
            </p:nvSpPr>
            <p:spPr bwMode="auto">
              <a:xfrm flipH="1">
                <a:off x="3525" y="1951"/>
                <a:ext cx="65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3" name="Line 44"/>
              <p:cNvSpPr>
                <a:spLocks noChangeShapeType="1"/>
              </p:cNvSpPr>
              <p:nvPr/>
            </p:nvSpPr>
            <p:spPr bwMode="auto">
              <a:xfrm flipV="1">
                <a:off x="3525" y="1951"/>
                <a:ext cx="65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4" name="Rectangle 45"/>
              <p:cNvSpPr>
                <a:spLocks noChangeArrowheads="1"/>
              </p:cNvSpPr>
              <p:nvPr/>
            </p:nvSpPr>
            <p:spPr bwMode="auto">
              <a:xfrm rot="18000000">
                <a:off x="3098" y="2593"/>
                <a:ext cx="137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H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5" name="Rectangle 46"/>
              <p:cNvSpPr>
                <a:spLocks noChangeArrowheads="1"/>
              </p:cNvSpPr>
              <p:nvPr/>
            </p:nvSpPr>
            <p:spPr bwMode="auto">
              <a:xfrm rot="18000000">
                <a:off x="3142" y="2525"/>
                <a:ext cx="137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6" name="Rectangle 47"/>
              <p:cNvSpPr>
                <a:spLocks noChangeArrowheads="1"/>
              </p:cNvSpPr>
              <p:nvPr/>
            </p:nvSpPr>
            <p:spPr bwMode="auto">
              <a:xfrm rot="18000000">
                <a:off x="3184" y="2447"/>
                <a:ext cx="143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O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7" name="Rectangle 48"/>
              <p:cNvSpPr>
                <a:spLocks noChangeArrowheads="1"/>
              </p:cNvSpPr>
              <p:nvPr/>
            </p:nvSpPr>
            <p:spPr bwMode="auto">
              <a:xfrm rot="18000000">
                <a:off x="3295" y="2437"/>
                <a:ext cx="93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3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8" name="Rectangle 49"/>
              <p:cNvSpPr>
                <a:spLocks noChangeArrowheads="1"/>
              </p:cNvSpPr>
              <p:nvPr/>
            </p:nvSpPr>
            <p:spPr bwMode="auto">
              <a:xfrm rot="18000000">
                <a:off x="3212" y="2384"/>
                <a:ext cx="74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19" name="Rectangle 50"/>
              <p:cNvSpPr>
                <a:spLocks noChangeArrowheads="1"/>
              </p:cNvSpPr>
              <p:nvPr/>
            </p:nvSpPr>
            <p:spPr bwMode="auto">
              <a:xfrm rot="18000000">
                <a:off x="3262" y="2368"/>
                <a:ext cx="81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0" name="Rectangle 51"/>
              <p:cNvSpPr>
                <a:spLocks noChangeArrowheads="1"/>
              </p:cNvSpPr>
              <p:nvPr/>
            </p:nvSpPr>
            <p:spPr bwMode="auto">
              <a:xfrm rot="18000000">
                <a:off x="3265" y="2321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1" name="Rectangle 52"/>
              <p:cNvSpPr>
                <a:spLocks noChangeArrowheads="1"/>
              </p:cNvSpPr>
              <p:nvPr/>
            </p:nvSpPr>
            <p:spPr bwMode="auto">
              <a:xfrm rot="18000000">
                <a:off x="3311" y="2281"/>
                <a:ext cx="81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2" name="Rectangle 53"/>
              <p:cNvSpPr>
                <a:spLocks noChangeArrowheads="1"/>
              </p:cNvSpPr>
              <p:nvPr/>
            </p:nvSpPr>
            <p:spPr bwMode="auto">
              <a:xfrm rot="18000000">
                <a:off x="3310" y="2225"/>
                <a:ext cx="137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3" name="Rectangle 54"/>
              <p:cNvSpPr>
                <a:spLocks noChangeArrowheads="1"/>
              </p:cNvSpPr>
              <p:nvPr/>
            </p:nvSpPr>
            <p:spPr bwMode="auto">
              <a:xfrm rot="18000000">
                <a:off x="3353" y="2154"/>
                <a:ext cx="143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O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4" name="Rectangle 55"/>
              <p:cNvSpPr>
                <a:spLocks noChangeArrowheads="1"/>
              </p:cNvSpPr>
              <p:nvPr/>
            </p:nvSpPr>
            <p:spPr bwMode="auto">
              <a:xfrm rot="18000000">
                <a:off x="3463" y="2138"/>
                <a:ext cx="93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3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5" name="Rectangle 56"/>
              <p:cNvSpPr>
                <a:spLocks noChangeArrowheads="1"/>
              </p:cNvSpPr>
              <p:nvPr/>
            </p:nvSpPr>
            <p:spPr bwMode="auto">
              <a:xfrm rot="18000000">
                <a:off x="3381" y="2091"/>
                <a:ext cx="74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6" name="Rectangle 57"/>
              <p:cNvSpPr>
                <a:spLocks noChangeArrowheads="1"/>
              </p:cNvSpPr>
              <p:nvPr/>
            </p:nvSpPr>
            <p:spPr bwMode="auto">
              <a:xfrm rot="18000000">
                <a:off x="3399" y="2066"/>
                <a:ext cx="74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7" name="Line 58"/>
              <p:cNvSpPr>
                <a:spLocks noChangeShapeType="1"/>
              </p:cNvSpPr>
              <p:nvPr/>
            </p:nvSpPr>
            <p:spPr bwMode="auto">
              <a:xfrm flipV="1">
                <a:off x="3017" y="2830"/>
                <a:ext cx="66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8" name="Line 59"/>
              <p:cNvSpPr>
                <a:spLocks noChangeShapeType="1"/>
              </p:cNvSpPr>
              <p:nvPr/>
            </p:nvSpPr>
            <p:spPr bwMode="auto">
              <a:xfrm flipH="1">
                <a:off x="3017" y="2830"/>
                <a:ext cx="66" cy="114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29" name="Freeform 60"/>
              <p:cNvSpPr>
                <a:spLocks/>
              </p:cNvSpPr>
              <p:nvPr/>
            </p:nvSpPr>
            <p:spPr bwMode="auto">
              <a:xfrm>
                <a:off x="3017" y="2869"/>
                <a:ext cx="61" cy="75"/>
              </a:xfrm>
              <a:custGeom>
                <a:avLst/>
                <a:gdLst>
                  <a:gd name="T0" fmla="*/ 61 w 61"/>
                  <a:gd name="T1" fmla="*/ 32 h 75"/>
                  <a:gd name="T2" fmla="*/ 0 w 61"/>
                  <a:gd name="T3" fmla="*/ 75 h 75"/>
                  <a:gd name="T4" fmla="*/ 6 w 61"/>
                  <a:gd name="T5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1" h="75">
                    <a:moveTo>
                      <a:pt x="61" y="32"/>
                    </a:moveTo>
                    <a:lnTo>
                      <a:pt x="0" y="75"/>
                    </a:lnTo>
                    <a:lnTo>
                      <a:pt x="6" y="0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0" name="Line 61"/>
              <p:cNvSpPr>
                <a:spLocks noChangeShapeType="1"/>
              </p:cNvSpPr>
              <p:nvPr/>
            </p:nvSpPr>
            <p:spPr bwMode="auto">
              <a:xfrm>
                <a:off x="2234" y="2061"/>
                <a:ext cx="65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1" name="Line 62"/>
              <p:cNvSpPr>
                <a:spLocks noChangeShapeType="1"/>
              </p:cNvSpPr>
              <p:nvPr/>
            </p:nvSpPr>
            <p:spPr bwMode="auto">
              <a:xfrm flipH="1" flipV="1">
                <a:off x="2234" y="2061"/>
                <a:ext cx="65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2" name="Rectangle 63"/>
              <p:cNvSpPr>
                <a:spLocks noChangeArrowheads="1"/>
              </p:cNvSpPr>
              <p:nvPr/>
            </p:nvSpPr>
            <p:spPr bwMode="auto">
              <a:xfrm rot="3600000">
                <a:off x="2293" y="2245"/>
                <a:ext cx="137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N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3" name="Rectangle 64"/>
              <p:cNvSpPr>
                <a:spLocks noChangeArrowheads="1"/>
              </p:cNvSpPr>
              <p:nvPr/>
            </p:nvSpPr>
            <p:spPr bwMode="auto">
              <a:xfrm rot="3600000">
                <a:off x="2335" y="2305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a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4" name="Rectangle 65"/>
              <p:cNvSpPr>
                <a:spLocks noChangeArrowheads="1"/>
              </p:cNvSpPr>
              <p:nvPr/>
            </p:nvSpPr>
            <p:spPr bwMode="auto">
              <a:xfrm rot="3600000">
                <a:off x="2409" y="2340"/>
                <a:ext cx="99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5" name="Rectangle 66"/>
              <p:cNvSpPr>
                <a:spLocks noChangeArrowheads="1"/>
              </p:cNvSpPr>
              <p:nvPr/>
            </p:nvSpPr>
            <p:spPr bwMode="auto">
              <a:xfrm rot="3600000">
                <a:off x="2400" y="2389"/>
                <a:ext cx="81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6" name="Rectangle 67"/>
              <p:cNvSpPr>
                <a:spLocks noChangeArrowheads="1"/>
              </p:cNvSpPr>
              <p:nvPr/>
            </p:nvSpPr>
            <p:spPr bwMode="auto">
              <a:xfrm rot="3600000">
                <a:off x="2410" y="243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7" name="Rectangle 68"/>
              <p:cNvSpPr>
                <a:spLocks noChangeArrowheads="1"/>
              </p:cNvSpPr>
              <p:nvPr/>
            </p:nvSpPr>
            <p:spPr bwMode="auto">
              <a:xfrm rot="3600000">
                <a:off x="2450" y="2476"/>
                <a:ext cx="81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8" name="Rectangle 69"/>
              <p:cNvSpPr>
                <a:spLocks noChangeArrowheads="1"/>
              </p:cNvSpPr>
              <p:nvPr/>
            </p:nvSpPr>
            <p:spPr bwMode="auto">
              <a:xfrm rot="3600000">
                <a:off x="2457" y="2522"/>
                <a:ext cx="13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K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39" name="Rectangle 70"/>
              <p:cNvSpPr>
                <a:spLocks noChangeArrowheads="1"/>
              </p:cNvSpPr>
              <p:nvPr/>
            </p:nvSpPr>
            <p:spPr bwMode="auto">
              <a:xfrm rot="3600000">
                <a:off x="2534" y="2565"/>
                <a:ext cx="99" cy="1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2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0" name="Line 71"/>
              <p:cNvSpPr>
                <a:spLocks noChangeShapeType="1"/>
              </p:cNvSpPr>
              <p:nvPr/>
            </p:nvSpPr>
            <p:spPr bwMode="auto">
              <a:xfrm flipH="1" flipV="1">
                <a:off x="2614" y="2719"/>
                <a:ext cx="65" cy="115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1" name="Line 72"/>
              <p:cNvSpPr>
                <a:spLocks noChangeShapeType="1"/>
              </p:cNvSpPr>
              <p:nvPr/>
            </p:nvSpPr>
            <p:spPr bwMode="auto">
              <a:xfrm>
                <a:off x="2614" y="2719"/>
                <a:ext cx="65" cy="115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2" name="Freeform 73"/>
              <p:cNvSpPr>
                <a:spLocks/>
              </p:cNvSpPr>
              <p:nvPr/>
            </p:nvSpPr>
            <p:spPr bwMode="auto">
              <a:xfrm>
                <a:off x="2619" y="2760"/>
                <a:ext cx="60" cy="74"/>
              </a:xfrm>
              <a:custGeom>
                <a:avLst/>
                <a:gdLst>
                  <a:gd name="T0" fmla="*/ 54 w 60"/>
                  <a:gd name="T1" fmla="*/ 0 h 74"/>
                  <a:gd name="T2" fmla="*/ 60 w 60"/>
                  <a:gd name="T3" fmla="*/ 74 h 74"/>
                  <a:gd name="T4" fmla="*/ 0 w 60"/>
                  <a:gd name="T5" fmla="*/ 31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0" h="74">
                    <a:moveTo>
                      <a:pt x="54" y="0"/>
                    </a:moveTo>
                    <a:lnTo>
                      <a:pt x="60" y="74"/>
                    </a:lnTo>
                    <a:lnTo>
                      <a:pt x="0" y="31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3" name="Line 74"/>
              <p:cNvSpPr>
                <a:spLocks noChangeShapeType="1"/>
              </p:cNvSpPr>
              <p:nvPr/>
            </p:nvSpPr>
            <p:spPr bwMode="auto">
              <a:xfrm flipV="1">
                <a:off x="2328" y="756"/>
                <a:ext cx="691" cy="119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4" name="Line 75"/>
              <p:cNvSpPr>
                <a:spLocks noChangeShapeType="1"/>
              </p:cNvSpPr>
              <p:nvPr/>
            </p:nvSpPr>
            <p:spPr bwMode="auto">
              <a:xfrm flipH="1">
                <a:off x="2328" y="756"/>
                <a:ext cx="691" cy="119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5" name="Line 76"/>
              <p:cNvSpPr>
                <a:spLocks noChangeShapeType="1"/>
              </p:cNvSpPr>
              <p:nvPr/>
            </p:nvSpPr>
            <p:spPr bwMode="auto">
              <a:xfrm flipV="1">
                <a:off x="2465" y="996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6" name="Line 77"/>
              <p:cNvSpPr>
                <a:spLocks noChangeShapeType="1"/>
              </p:cNvSpPr>
              <p:nvPr/>
            </p:nvSpPr>
            <p:spPr bwMode="auto">
              <a:xfrm flipH="1">
                <a:off x="2465" y="996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7" name="Line 78"/>
              <p:cNvSpPr>
                <a:spLocks noChangeShapeType="1"/>
              </p:cNvSpPr>
              <p:nvPr/>
            </p:nvSpPr>
            <p:spPr bwMode="auto">
              <a:xfrm flipV="1">
                <a:off x="2604" y="1235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8" name="Line 79"/>
              <p:cNvSpPr>
                <a:spLocks noChangeShapeType="1"/>
              </p:cNvSpPr>
              <p:nvPr/>
            </p:nvSpPr>
            <p:spPr bwMode="auto">
              <a:xfrm flipH="1">
                <a:off x="2604" y="1235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49" name="Line 80"/>
              <p:cNvSpPr>
                <a:spLocks noChangeShapeType="1"/>
              </p:cNvSpPr>
              <p:nvPr/>
            </p:nvSpPr>
            <p:spPr bwMode="auto">
              <a:xfrm flipV="1">
                <a:off x="2742" y="1474"/>
                <a:ext cx="690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0" name="Line 81"/>
              <p:cNvSpPr>
                <a:spLocks noChangeShapeType="1"/>
              </p:cNvSpPr>
              <p:nvPr/>
            </p:nvSpPr>
            <p:spPr bwMode="auto">
              <a:xfrm flipH="1">
                <a:off x="2742" y="1474"/>
                <a:ext cx="690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1" name="Line 82"/>
              <p:cNvSpPr>
                <a:spLocks noChangeShapeType="1"/>
              </p:cNvSpPr>
              <p:nvPr/>
            </p:nvSpPr>
            <p:spPr bwMode="auto">
              <a:xfrm flipV="1">
                <a:off x="2996" y="756"/>
                <a:ext cx="23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2" name="Line 83"/>
              <p:cNvSpPr>
                <a:spLocks noChangeShapeType="1"/>
              </p:cNvSpPr>
              <p:nvPr/>
            </p:nvSpPr>
            <p:spPr bwMode="auto">
              <a:xfrm flipH="1">
                <a:off x="2996" y="756"/>
                <a:ext cx="23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3" name="Line 84"/>
              <p:cNvSpPr>
                <a:spLocks noChangeShapeType="1"/>
              </p:cNvSpPr>
              <p:nvPr/>
            </p:nvSpPr>
            <p:spPr bwMode="auto">
              <a:xfrm flipV="1">
                <a:off x="3134" y="996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4" name="Line 85"/>
              <p:cNvSpPr>
                <a:spLocks noChangeShapeType="1"/>
              </p:cNvSpPr>
              <p:nvPr/>
            </p:nvSpPr>
            <p:spPr bwMode="auto">
              <a:xfrm flipH="1">
                <a:off x="3134" y="996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5" name="Line 86"/>
              <p:cNvSpPr>
                <a:spLocks noChangeShapeType="1"/>
              </p:cNvSpPr>
              <p:nvPr/>
            </p:nvSpPr>
            <p:spPr bwMode="auto">
              <a:xfrm flipV="1">
                <a:off x="3272" y="1235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6" name="Line 87"/>
              <p:cNvSpPr>
                <a:spLocks noChangeShapeType="1"/>
              </p:cNvSpPr>
              <p:nvPr/>
            </p:nvSpPr>
            <p:spPr bwMode="auto">
              <a:xfrm flipH="1">
                <a:off x="3272" y="1235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7" name="Line 88"/>
              <p:cNvSpPr>
                <a:spLocks noChangeShapeType="1"/>
              </p:cNvSpPr>
              <p:nvPr/>
            </p:nvSpPr>
            <p:spPr bwMode="auto">
              <a:xfrm flipV="1">
                <a:off x="3410" y="1474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8" name="Line 89"/>
              <p:cNvSpPr>
                <a:spLocks noChangeShapeType="1"/>
              </p:cNvSpPr>
              <p:nvPr/>
            </p:nvSpPr>
            <p:spPr bwMode="auto">
              <a:xfrm flipH="1">
                <a:off x="3410" y="1474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59" name="Line 90"/>
              <p:cNvSpPr>
                <a:spLocks noChangeShapeType="1"/>
              </p:cNvSpPr>
              <p:nvPr/>
            </p:nvSpPr>
            <p:spPr bwMode="auto">
              <a:xfrm flipH="1">
                <a:off x="2328" y="1913"/>
                <a:ext cx="22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0" name="Line 91"/>
              <p:cNvSpPr>
                <a:spLocks noChangeShapeType="1"/>
              </p:cNvSpPr>
              <p:nvPr/>
            </p:nvSpPr>
            <p:spPr bwMode="auto">
              <a:xfrm flipV="1">
                <a:off x="2328" y="1913"/>
                <a:ext cx="22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1" name="Line 92"/>
              <p:cNvSpPr>
                <a:spLocks noChangeShapeType="1"/>
              </p:cNvSpPr>
              <p:nvPr/>
            </p:nvSpPr>
            <p:spPr bwMode="auto">
              <a:xfrm flipH="1">
                <a:off x="2465" y="2153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2" name="Line 93"/>
              <p:cNvSpPr>
                <a:spLocks noChangeShapeType="1"/>
              </p:cNvSpPr>
              <p:nvPr/>
            </p:nvSpPr>
            <p:spPr bwMode="auto">
              <a:xfrm flipV="1">
                <a:off x="2465" y="2153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3" name="Line 94"/>
              <p:cNvSpPr>
                <a:spLocks noChangeShapeType="1"/>
              </p:cNvSpPr>
              <p:nvPr/>
            </p:nvSpPr>
            <p:spPr bwMode="auto">
              <a:xfrm flipH="1">
                <a:off x="2604" y="2392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4" name="Line 95"/>
              <p:cNvSpPr>
                <a:spLocks noChangeShapeType="1"/>
              </p:cNvSpPr>
              <p:nvPr/>
            </p:nvSpPr>
            <p:spPr bwMode="auto">
              <a:xfrm flipV="1">
                <a:off x="2604" y="2392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5" name="Line 96"/>
              <p:cNvSpPr>
                <a:spLocks noChangeShapeType="1"/>
              </p:cNvSpPr>
              <p:nvPr/>
            </p:nvSpPr>
            <p:spPr bwMode="auto">
              <a:xfrm flipH="1">
                <a:off x="2742" y="263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6" name="Line 97"/>
              <p:cNvSpPr>
                <a:spLocks noChangeShapeType="1"/>
              </p:cNvSpPr>
              <p:nvPr/>
            </p:nvSpPr>
            <p:spPr bwMode="auto">
              <a:xfrm flipV="1">
                <a:off x="2742" y="263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7" name="Line 98"/>
              <p:cNvSpPr>
                <a:spLocks noChangeShapeType="1"/>
              </p:cNvSpPr>
              <p:nvPr/>
            </p:nvSpPr>
            <p:spPr bwMode="auto">
              <a:xfrm flipH="1" flipV="1">
                <a:off x="2742" y="756"/>
                <a:ext cx="690" cy="119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8" name="Line 99"/>
              <p:cNvSpPr>
                <a:spLocks noChangeShapeType="1"/>
              </p:cNvSpPr>
              <p:nvPr/>
            </p:nvSpPr>
            <p:spPr bwMode="auto">
              <a:xfrm>
                <a:off x="2742" y="756"/>
                <a:ext cx="690" cy="119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69" name="Line 100"/>
              <p:cNvSpPr>
                <a:spLocks noChangeShapeType="1"/>
              </p:cNvSpPr>
              <p:nvPr/>
            </p:nvSpPr>
            <p:spPr bwMode="auto">
              <a:xfrm flipH="1" flipV="1">
                <a:off x="2604" y="996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0" name="Line 101"/>
              <p:cNvSpPr>
                <a:spLocks noChangeShapeType="1"/>
              </p:cNvSpPr>
              <p:nvPr/>
            </p:nvSpPr>
            <p:spPr bwMode="auto">
              <a:xfrm>
                <a:off x="2604" y="996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1" name="Line 102"/>
              <p:cNvSpPr>
                <a:spLocks noChangeShapeType="1"/>
              </p:cNvSpPr>
              <p:nvPr/>
            </p:nvSpPr>
            <p:spPr bwMode="auto">
              <a:xfrm flipH="1" flipV="1">
                <a:off x="2465" y="1235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2" name="Line 103"/>
              <p:cNvSpPr>
                <a:spLocks noChangeShapeType="1"/>
              </p:cNvSpPr>
              <p:nvPr/>
            </p:nvSpPr>
            <p:spPr bwMode="auto">
              <a:xfrm>
                <a:off x="2465" y="1235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3" name="Line 104"/>
              <p:cNvSpPr>
                <a:spLocks noChangeShapeType="1"/>
              </p:cNvSpPr>
              <p:nvPr/>
            </p:nvSpPr>
            <p:spPr bwMode="auto">
              <a:xfrm flipH="1" flipV="1">
                <a:off x="2328" y="1474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4" name="Line 105"/>
              <p:cNvSpPr>
                <a:spLocks noChangeShapeType="1"/>
              </p:cNvSpPr>
              <p:nvPr/>
            </p:nvSpPr>
            <p:spPr bwMode="auto">
              <a:xfrm>
                <a:off x="2328" y="1474"/>
                <a:ext cx="691" cy="119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5" name="Line 106"/>
              <p:cNvSpPr>
                <a:spLocks noChangeShapeType="1"/>
              </p:cNvSpPr>
              <p:nvPr/>
            </p:nvSpPr>
            <p:spPr bwMode="auto">
              <a:xfrm flipH="1" flipV="1">
                <a:off x="2742" y="756"/>
                <a:ext cx="22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6" name="Line 107"/>
              <p:cNvSpPr>
                <a:spLocks noChangeShapeType="1"/>
              </p:cNvSpPr>
              <p:nvPr/>
            </p:nvSpPr>
            <p:spPr bwMode="auto">
              <a:xfrm>
                <a:off x="2742" y="756"/>
                <a:ext cx="22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7" name="Line 108"/>
              <p:cNvSpPr>
                <a:spLocks noChangeShapeType="1"/>
              </p:cNvSpPr>
              <p:nvPr/>
            </p:nvSpPr>
            <p:spPr bwMode="auto">
              <a:xfrm flipH="1" flipV="1">
                <a:off x="2604" y="996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8" name="Line 109"/>
              <p:cNvSpPr>
                <a:spLocks noChangeShapeType="1"/>
              </p:cNvSpPr>
              <p:nvPr/>
            </p:nvSpPr>
            <p:spPr bwMode="auto">
              <a:xfrm>
                <a:off x="2604" y="996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79" name="Line 110"/>
              <p:cNvSpPr>
                <a:spLocks noChangeShapeType="1"/>
              </p:cNvSpPr>
              <p:nvPr/>
            </p:nvSpPr>
            <p:spPr bwMode="auto">
              <a:xfrm flipH="1" flipV="1">
                <a:off x="2465" y="1235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0" name="Line 111"/>
              <p:cNvSpPr>
                <a:spLocks noChangeShapeType="1"/>
              </p:cNvSpPr>
              <p:nvPr/>
            </p:nvSpPr>
            <p:spPr bwMode="auto">
              <a:xfrm>
                <a:off x="2465" y="1235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1" name="Line 112"/>
              <p:cNvSpPr>
                <a:spLocks noChangeShapeType="1"/>
              </p:cNvSpPr>
              <p:nvPr/>
            </p:nvSpPr>
            <p:spPr bwMode="auto">
              <a:xfrm flipH="1" flipV="1">
                <a:off x="2328" y="1474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2" name="Line 113"/>
              <p:cNvSpPr>
                <a:spLocks noChangeShapeType="1"/>
              </p:cNvSpPr>
              <p:nvPr/>
            </p:nvSpPr>
            <p:spPr bwMode="auto">
              <a:xfrm>
                <a:off x="2328" y="1474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3" name="Line 114"/>
              <p:cNvSpPr>
                <a:spLocks noChangeShapeType="1"/>
              </p:cNvSpPr>
              <p:nvPr/>
            </p:nvSpPr>
            <p:spPr bwMode="auto">
              <a:xfrm>
                <a:off x="3410" y="1913"/>
                <a:ext cx="22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4" name="Line 115"/>
              <p:cNvSpPr>
                <a:spLocks noChangeShapeType="1"/>
              </p:cNvSpPr>
              <p:nvPr/>
            </p:nvSpPr>
            <p:spPr bwMode="auto">
              <a:xfrm flipH="1" flipV="1">
                <a:off x="3410" y="1913"/>
                <a:ext cx="22" cy="4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5" name="Line 116"/>
              <p:cNvSpPr>
                <a:spLocks noChangeShapeType="1"/>
              </p:cNvSpPr>
              <p:nvPr/>
            </p:nvSpPr>
            <p:spPr bwMode="auto">
              <a:xfrm>
                <a:off x="3272" y="2153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6" name="Line 117"/>
              <p:cNvSpPr>
                <a:spLocks noChangeShapeType="1"/>
              </p:cNvSpPr>
              <p:nvPr/>
            </p:nvSpPr>
            <p:spPr bwMode="auto">
              <a:xfrm flipH="1" flipV="1">
                <a:off x="3272" y="2153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7" name="Line 118"/>
              <p:cNvSpPr>
                <a:spLocks noChangeShapeType="1"/>
              </p:cNvSpPr>
              <p:nvPr/>
            </p:nvSpPr>
            <p:spPr bwMode="auto">
              <a:xfrm>
                <a:off x="3134" y="2392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8" name="Line 119"/>
              <p:cNvSpPr>
                <a:spLocks noChangeShapeType="1"/>
              </p:cNvSpPr>
              <p:nvPr/>
            </p:nvSpPr>
            <p:spPr bwMode="auto">
              <a:xfrm flipH="1" flipV="1">
                <a:off x="3134" y="2392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89" name="Line 120"/>
              <p:cNvSpPr>
                <a:spLocks noChangeShapeType="1"/>
              </p:cNvSpPr>
              <p:nvPr/>
            </p:nvSpPr>
            <p:spPr bwMode="auto">
              <a:xfrm>
                <a:off x="2996" y="263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0" name="Line 121"/>
              <p:cNvSpPr>
                <a:spLocks noChangeShapeType="1"/>
              </p:cNvSpPr>
              <p:nvPr/>
            </p:nvSpPr>
            <p:spPr bwMode="auto">
              <a:xfrm flipH="1" flipV="1">
                <a:off x="2996" y="263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1" name="Rectangle 122"/>
              <p:cNvSpPr>
                <a:spLocks noChangeArrowheads="1"/>
              </p:cNvSpPr>
              <p:nvPr/>
            </p:nvSpPr>
            <p:spPr bwMode="auto">
              <a:xfrm rot="18000000">
                <a:off x="3009" y="60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2" name="Rectangle 123"/>
              <p:cNvSpPr>
                <a:spLocks noChangeArrowheads="1"/>
              </p:cNvSpPr>
              <p:nvPr/>
            </p:nvSpPr>
            <p:spPr bwMode="auto">
              <a:xfrm rot="18000000">
                <a:off x="3041" y="544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3" name="Rectangle 124"/>
              <p:cNvSpPr>
                <a:spLocks noChangeArrowheads="1"/>
              </p:cNvSpPr>
              <p:nvPr/>
            </p:nvSpPr>
            <p:spPr bwMode="auto">
              <a:xfrm rot="3600000">
                <a:off x="2628" y="591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4" name="Rectangle 125"/>
              <p:cNvSpPr>
                <a:spLocks noChangeArrowheads="1"/>
              </p:cNvSpPr>
              <p:nvPr/>
            </p:nvSpPr>
            <p:spPr bwMode="auto">
              <a:xfrm rot="3600000">
                <a:off x="2659" y="647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5" name="Rectangle 126"/>
              <p:cNvSpPr>
                <a:spLocks noChangeArrowheads="1"/>
              </p:cNvSpPr>
              <p:nvPr/>
            </p:nvSpPr>
            <p:spPr bwMode="auto">
              <a:xfrm rot="18000000">
                <a:off x="3147" y="843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6" name="Rectangle 127"/>
              <p:cNvSpPr>
                <a:spLocks noChangeArrowheads="1"/>
              </p:cNvSpPr>
              <p:nvPr/>
            </p:nvSpPr>
            <p:spPr bwMode="auto">
              <a:xfrm rot="18000000">
                <a:off x="3178" y="787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7" name="Rectangle 128"/>
              <p:cNvSpPr>
                <a:spLocks noChangeArrowheads="1"/>
              </p:cNvSpPr>
              <p:nvPr/>
            </p:nvSpPr>
            <p:spPr bwMode="auto">
              <a:xfrm rot="3600000">
                <a:off x="2491" y="834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8" name="Rectangle 129"/>
              <p:cNvSpPr>
                <a:spLocks noChangeArrowheads="1"/>
              </p:cNvSpPr>
              <p:nvPr/>
            </p:nvSpPr>
            <p:spPr bwMode="auto">
              <a:xfrm rot="3600000">
                <a:off x="2522" y="89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99" name="Rectangle 130"/>
              <p:cNvSpPr>
                <a:spLocks noChangeArrowheads="1"/>
              </p:cNvSpPr>
              <p:nvPr/>
            </p:nvSpPr>
            <p:spPr bwMode="auto">
              <a:xfrm rot="18000000">
                <a:off x="3284" y="108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0" name="Rectangle 131"/>
              <p:cNvSpPr>
                <a:spLocks noChangeArrowheads="1"/>
              </p:cNvSpPr>
              <p:nvPr/>
            </p:nvSpPr>
            <p:spPr bwMode="auto">
              <a:xfrm rot="18000000">
                <a:off x="3315" y="1024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1" name="Rectangle 132"/>
              <p:cNvSpPr>
                <a:spLocks noChangeArrowheads="1"/>
              </p:cNvSpPr>
              <p:nvPr/>
            </p:nvSpPr>
            <p:spPr bwMode="auto">
              <a:xfrm rot="3600000">
                <a:off x="2354" y="1071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2" name="Rectangle 133"/>
              <p:cNvSpPr>
                <a:spLocks noChangeArrowheads="1"/>
              </p:cNvSpPr>
              <p:nvPr/>
            </p:nvSpPr>
            <p:spPr bwMode="auto">
              <a:xfrm rot="3600000">
                <a:off x="2385" y="1127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3" name="Rectangle 134"/>
              <p:cNvSpPr>
                <a:spLocks noChangeArrowheads="1"/>
              </p:cNvSpPr>
              <p:nvPr/>
            </p:nvSpPr>
            <p:spPr bwMode="auto">
              <a:xfrm rot="18000000">
                <a:off x="3421" y="1323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4" name="Rectangle 135"/>
              <p:cNvSpPr>
                <a:spLocks noChangeArrowheads="1"/>
              </p:cNvSpPr>
              <p:nvPr/>
            </p:nvSpPr>
            <p:spPr bwMode="auto">
              <a:xfrm rot="18000000">
                <a:off x="3452" y="1267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5" name="Rectangle 136"/>
              <p:cNvSpPr>
                <a:spLocks noChangeArrowheads="1"/>
              </p:cNvSpPr>
              <p:nvPr/>
            </p:nvSpPr>
            <p:spPr bwMode="auto">
              <a:xfrm rot="3600000">
                <a:off x="2217" y="1314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6" name="Rectangle 137"/>
              <p:cNvSpPr>
                <a:spLocks noChangeArrowheads="1"/>
              </p:cNvSpPr>
              <p:nvPr/>
            </p:nvSpPr>
            <p:spPr bwMode="auto">
              <a:xfrm rot="3600000">
                <a:off x="2248" y="137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7" name="Freeform 138"/>
              <p:cNvSpPr>
                <a:spLocks/>
              </p:cNvSpPr>
              <p:nvPr/>
            </p:nvSpPr>
            <p:spPr bwMode="auto">
              <a:xfrm>
                <a:off x="2190" y="518"/>
                <a:ext cx="1381" cy="2392"/>
              </a:xfrm>
              <a:custGeom>
                <a:avLst/>
                <a:gdLst>
                  <a:gd name="T0" fmla="*/ 690 w 1381"/>
                  <a:gd name="T1" fmla="*/ 0 h 2392"/>
                  <a:gd name="T2" fmla="*/ 0 w 1381"/>
                  <a:gd name="T3" fmla="*/ 1195 h 2392"/>
                  <a:gd name="T4" fmla="*/ 690 w 1381"/>
                  <a:gd name="T5" fmla="*/ 2392 h 2392"/>
                  <a:gd name="T6" fmla="*/ 1381 w 1381"/>
                  <a:gd name="T7" fmla="*/ 1195 h 2392"/>
                  <a:gd name="T8" fmla="*/ 690 w 1381"/>
                  <a:gd name="T9" fmla="*/ 0 h 2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81" h="2392">
                    <a:moveTo>
                      <a:pt x="690" y="0"/>
                    </a:moveTo>
                    <a:lnTo>
                      <a:pt x="0" y="1195"/>
                    </a:lnTo>
                    <a:lnTo>
                      <a:pt x="690" y="2392"/>
                    </a:lnTo>
                    <a:lnTo>
                      <a:pt x="1381" y="1195"/>
                    </a:lnTo>
                    <a:lnTo>
                      <a:pt x="690" y="0"/>
                    </a:lnTo>
                  </a:path>
                </a:pathLst>
              </a:cu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8" name="Freeform 139"/>
              <p:cNvSpPr>
                <a:spLocks/>
              </p:cNvSpPr>
              <p:nvPr/>
            </p:nvSpPr>
            <p:spPr bwMode="auto">
              <a:xfrm>
                <a:off x="1239" y="2164"/>
                <a:ext cx="1381" cy="1196"/>
              </a:xfrm>
              <a:custGeom>
                <a:avLst/>
                <a:gdLst>
                  <a:gd name="T0" fmla="*/ 0 w 1381"/>
                  <a:gd name="T1" fmla="*/ 1196 h 1196"/>
                  <a:gd name="T2" fmla="*/ 690 w 1381"/>
                  <a:gd name="T3" fmla="*/ 0 h 1196"/>
                  <a:gd name="T4" fmla="*/ 1381 w 1381"/>
                  <a:gd name="T5" fmla="*/ 1196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81" h="1196">
                    <a:moveTo>
                      <a:pt x="0" y="1196"/>
                    </a:moveTo>
                    <a:lnTo>
                      <a:pt x="690" y="0"/>
                    </a:lnTo>
                    <a:lnTo>
                      <a:pt x="1381" y="1196"/>
                    </a:lnTo>
                  </a:path>
                </a:pathLst>
              </a:cu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09" name="Line 140"/>
              <p:cNvSpPr>
                <a:spLocks noChangeShapeType="1"/>
              </p:cNvSpPr>
              <p:nvPr/>
            </p:nvSpPr>
            <p:spPr bwMode="auto">
              <a:xfrm flipH="1">
                <a:off x="1377" y="3121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0" name="Line 141"/>
              <p:cNvSpPr>
                <a:spLocks noChangeShapeType="1"/>
              </p:cNvSpPr>
              <p:nvPr/>
            </p:nvSpPr>
            <p:spPr bwMode="auto">
              <a:xfrm>
                <a:off x="1377" y="3121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1" name="Line 142"/>
              <p:cNvSpPr>
                <a:spLocks noChangeShapeType="1"/>
              </p:cNvSpPr>
              <p:nvPr/>
            </p:nvSpPr>
            <p:spPr bwMode="auto">
              <a:xfrm flipH="1">
                <a:off x="1515" y="2882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2" name="Line 143"/>
              <p:cNvSpPr>
                <a:spLocks noChangeShapeType="1"/>
              </p:cNvSpPr>
              <p:nvPr/>
            </p:nvSpPr>
            <p:spPr bwMode="auto">
              <a:xfrm>
                <a:off x="1515" y="2882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3" name="Line 144"/>
              <p:cNvSpPr>
                <a:spLocks noChangeShapeType="1"/>
              </p:cNvSpPr>
              <p:nvPr/>
            </p:nvSpPr>
            <p:spPr bwMode="auto">
              <a:xfrm flipH="1">
                <a:off x="1653" y="2643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4" name="Line 145"/>
              <p:cNvSpPr>
                <a:spLocks noChangeShapeType="1"/>
              </p:cNvSpPr>
              <p:nvPr/>
            </p:nvSpPr>
            <p:spPr bwMode="auto">
              <a:xfrm>
                <a:off x="1653" y="2643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5" name="Line 146"/>
              <p:cNvSpPr>
                <a:spLocks noChangeShapeType="1"/>
              </p:cNvSpPr>
              <p:nvPr/>
            </p:nvSpPr>
            <p:spPr bwMode="auto">
              <a:xfrm flipH="1">
                <a:off x="1791" y="2404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6" name="Line 147"/>
              <p:cNvSpPr>
                <a:spLocks noChangeShapeType="1"/>
              </p:cNvSpPr>
              <p:nvPr/>
            </p:nvSpPr>
            <p:spPr bwMode="auto">
              <a:xfrm>
                <a:off x="1791" y="2404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7" name="Freeform 148"/>
              <p:cNvSpPr>
                <a:spLocks/>
              </p:cNvSpPr>
              <p:nvPr/>
            </p:nvSpPr>
            <p:spPr bwMode="auto">
              <a:xfrm>
                <a:off x="1239" y="2164"/>
                <a:ext cx="1381" cy="1196"/>
              </a:xfrm>
              <a:custGeom>
                <a:avLst/>
                <a:gdLst>
                  <a:gd name="T0" fmla="*/ 0 w 1381"/>
                  <a:gd name="T1" fmla="*/ 1196 h 1196"/>
                  <a:gd name="T2" fmla="*/ 690 w 1381"/>
                  <a:gd name="T3" fmla="*/ 0 h 1196"/>
                  <a:gd name="T4" fmla="*/ 1381 w 1381"/>
                  <a:gd name="T5" fmla="*/ 1196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81" h="1196">
                    <a:moveTo>
                      <a:pt x="0" y="1196"/>
                    </a:moveTo>
                    <a:lnTo>
                      <a:pt x="690" y="0"/>
                    </a:lnTo>
                    <a:lnTo>
                      <a:pt x="1381" y="1196"/>
                    </a:lnTo>
                  </a:path>
                </a:pathLst>
              </a:custGeom>
              <a:noFill/>
              <a:ln w="635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8" name="Line 149"/>
              <p:cNvSpPr>
                <a:spLocks noChangeShapeType="1"/>
              </p:cNvSpPr>
              <p:nvPr/>
            </p:nvSpPr>
            <p:spPr bwMode="auto">
              <a:xfrm flipH="1">
                <a:off x="1377" y="3121"/>
                <a:ext cx="1105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19" name="Line 150"/>
              <p:cNvSpPr>
                <a:spLocks noChangeShapeType="1"/>
              </p:cNvSpPr>
              <p:nvPr/>
            </p:nvSpPr>
            <p:spPr bwMode="auto">
              <a:xfrm>
                <a:off x="1377" y="3121"/>
                <a:ext cx="1105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0" name="Line 151"/>
              <p:cNvSpPr>
                <a:spLocks noChangeShapeType="1"/>
              </p:cNvSpPr>
              <p:nvPr/>
            </p:nvSpPr>
            <p:spPr bwMode="auto">
              <a:xfrm flipH="1">
                <a:off x="1515" y="2882"/>
                <a:ext cx="829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1" name="Line 152"/>
              <p:cNvSpPr>
                <a:spLocks noChangeShapeType="1"/>
              </p:cNvSpPr>
              <p:nvPr/>
            </p:nvSpPr>
            <p:spPr bwMode="auto">
              <a:xfrm>
                <a:off x="1515" y="2882"/>
                <a:ext cx="829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2" name="Line 153"/>
              <p:cNvSpPr>
                <a:spLocks noChangeShapeType="1"/>
              </p:cNvSpPr>
              <p:nvPr/>
            </p:nvSpPr>
            <p:spPr bwMode="auto">
              <a:xfrm flipH="1">
                <a:off x="1653" y="2643"/>
                <a:ext cx="553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3" name="Line 154"/>
              <p:cNvSpPr>
                <a:spLocks noChangeShapeType="1"/>
              </p:cNvSpPr>
              <p:nvPr/>
            </p:nvSpPr>
            <p:spPr bwMode="auto">
              <a:xfrm>
                <a:off x="1653" y="2643"/>
                <a:ext cx="553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4" name="Line 155"/>
              <p:cNvSpPr>
                <a:spLocks noChangeShapeType="1"/>
              </p:cNvSpPr>
              <p:nvPr/>
            </p:nvSpPr>
            <p:spPr bwMode="auto">
              <a:xfrm flipH="1">
                <a:off x="1791" y="2404"/>
                <a:ext cx="276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5" name="Line 156"/>
              <p:cNvSpPr>
                <a:spLocks noChangeShapeType="1"/>
              </p:cNvSpPr>
              <p:nvPr/>
            </p:nvSpPr>
            <p:spPr bwMode="auto">
              <a:xfrm>
                <a:off x="1791" y="2404"/>
                <a:ext cx="276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6" name="Line 157"/>
              <p:cNvSpPr>
                <a:spLocks noChangeShapeType="1"/>
              </p:cNvSpPr>
              <p:nvPr/>
            </p:nvSpPr>
            <p:spPr bwMode="auto">
              <a:xfrm flipV="1">
                <a:off x="1515" y="2404"/>
                <a:ext cx="552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7" name="Line 158"/>
              <p:cNvSpPr>
                <a:spLocks noChangeShapeType="1"/>
              </p:cNvSpPr>
              <p:nvPr/>
            </p:nvSpPr>
            <p:spPr bwMode="auto">
              <a:xfrm flipH="1">
                <a:off x="1515" y="2404"/>
                <a:ext cx="552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8" name="Line 159"/>
              <p:cNvSpPr>
                <a:spLocks noChangeShapeType="1"/>
              </p:cNvSpPr>
              <p:nvPr/>
            </p:nvSpPr>
            <p:spPr bwMode="auto">
              <a:xfrm flipV="1">
                <a:off x="1791" y="2643"/>
                <a:ext cx="415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29" name="Line 160"/>
              <p:cNvSpPr>
                <a:spLocks noChangeShapeType="1"/>
              </p:cNvSpPr>
              <p:nvPr/>
            </p:nvSpPr>
            <p:spPr bwMode="auto">
              <a:xfrm flipH="1">
                <a:off x="1791" y="2643"/>
                <a:ext cx="415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0" name="Line 161"/>
              <p:cNvSpPr>
                <a:spLocks noChangeShapeType="1"/>
              </p:cNvSpPr>
              <p:nvPr/>
            </p:nvSpPr>
            <p:spPr bwMode="auto">
              <a:xfrm flipV="1">
                <a:off x="2067" y="2882"/>
                <a:ext cx="277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1" name="Line 162"/>
              <p:cNvSpPr>
                <a:spLocks noChangeShapeType="1"/>
              </p:cNvSpPr>
              <p:nvPr/>
            </p:nvSpPr>
            <p:spPr bwMode="auto">
              <a:xfrm flipH="1">
                <a:off x="2067" y="2882"/>
                <a:ext cx="277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2" name="Line 163"/>
              <p:cNvSpPr>
                <a:spLocks noChangeShapeType="1"/>
              </p:cNvSpPr>
              <p:nvPr/>
            </p:nvSpPr>
            <p:spPr bwMode="auto">
              <a:xfrm flipV="1">
                <a:off x="2344" y="3121"/>
                <a:ext cx="138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3" name="Line 164"/>
              <p:cNvSpPr>
                <a:spLocks noChangeShapeType="1"/>
              </p:cNvSpPr>
              <p:nvPr/>
            </p:nvSpPr>
            <p:spPr bwMode="auto">
              <a:xfrm flipH="1">
                <a:off x="2344" y="3121"/>
                <a:ext cx="138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4" name="Line 165"/>
              <p:cNvSpPr>
                <a:spLocks noChangeShapeType="1"/>
              </p:cNvSpPr>
              <p:nvPr/>
            </p:nvSpPr>
            <p:spPr bwMode="auto">
              <a:xfrm>
                <a:off x="1791" y="2404"/>
                <a:ext cx="553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5" name="Line 166"/>
              <p:cNvSpPr>
                <a:spLocks noChangeShapeType="1"/>
              </p:cNvSpPr>
              <p:nvPr/>
            </p:nvSpPr>
            <p:spPr bwMode="auto">
              <a:xfrm flipH="1" flipV="1">
                <a:off x="1791" y="2404"/>
                <a:ext cx="553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6" name="Line 167"/>
              <p:cNvSpPr>
                <a:spLocks noChangeShapeType="1"/>
              </p:cNvSpPr>
              <p:nvPr/>
            </p:nvSpPr>
            <p:spPr bwMode="auto">
              <a:xfrm>
                <a:off x="1653" y="2643"/>
                <a:ext cx="414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7" name="Line 168"/>
              <p:cNvSpPr>
                <a:spLocks noChangeShapeType="1"/>
              </p:cNvSpPr>
              <p:nvPr/>
            </p:nvSpPr>
            <p:spPr bwMode="auto">
              <a:xfrm flipH="1" flipV="1">
                <a:off x="1653" y="2643"/>
                <a:ext cx="414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8" name="Line 169"/>
              <p:cNvSpPr>
                <a:spLocks noChangeShapeType="1"/>
              </p:cNvSpPr>
              <p:nvPr/>
            </p:nvSpPr>
            <p:spPr bwMode="auto">
              <a:xfrm>
                <a:off x="1515" y="2882"/>
                <a:ext cx="276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39" name="Line 170"/>
              <p:cNvSpPr>
                <a:spLocks noChangeShapeType="1"/>
              </p:cNvSpPr>
              <p:nvPr/>
            </p:nvSpPr>
            <p:spPr bwMode="auto">
              <a:xfrm flipH="1" flipV="1">
                <a:off x="1515" y="2882"/>
                <a:ext cx="276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0" name="Line 171"/>
              <p:cNvSpPr>
                <a:spLocks noChangeShapeType="1"/>
              </p:cNvSpPr>
              <p:nvPr/>
            </p:nvSpPr>
            <p:spPr bwMode="auto">
              <a:xfrm>
                <a:off x="1377" y="3121"/>
                <a:ext cx="138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1" name="Line 172"/>
              <p:cNvSpPr>
                <a:spLocks noChangeShapeType="1"/>
              </p:cNvSpPr>
              <p:nvPr/>
            </p:nvSpPr>
            <p:spPr bwMode="auto">
              <a:xfrm flipH="1" flipV="1">
                <a:off x="1377" y="3121"/>
                <a:ext cx="138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2" name="Line 173"/>
              <p:cNvSpPr>
                <a:spLocks noChangeShapeType="1"/>
              </p:cNvSpPr>
              <p:nvPr/>
            </p:nvSpPr>
            <p:spPr bwMode="auto">
              <a:xfrm flipV="1">
                <a:off x="2045" y="2404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3" name="Line 174"/>
              <p:cNvSpPr>
                <a:spLocks noChangeShapeType="1"/>
              </p:cNvSpPr>
              <p:nvPr/>
            </p:nvSpPr>
            <p:spPr bwMode="auto">
              <a:xfrm flipH="1">
                <a:off x="2045" y="2404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4" name="Line 175"/>
              <p:cNvSpPr>
                <a:spLocks noChangeShapeType="1"/>
              </p:cNvSpPr>
              <p:nvPr/>
            </p:nvSpPr>
            <p:spPr bwMode="auto">
              <a:xfrm flipV="1">
                <a:off x="2183" y="2643"/>
                <a:ext cx="23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5" name="Line 176"/>
              <p:cNvSpPr>
                <a:spLocks noChangeShapeType="1"/>
              </p:cNvSpPr>
              <p:nvPr/>
            </p:nvSpPr>
            <p:spPr bwMode="auto">
              <a:xfrm flipH="1">
                <a:off x="2183" y="2643"/>
                <a:ext cx="23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6" name="Line 177"/>
              <p:cNvSpPr>
                <a:spLocks noChangeShapeType="1"/>
              </p:cNvSpPr>
              <p:nvPr/>
            </p:nvSpPr>
            <p:spPr bwMode="auto">
              <a:xfrm flipV="1">
                <a:off x="2322" y="2882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7" name="Line 178"/>
              <p:cNvSpPr>
                <a:spLocks noChangeShapeType="1"/>
              </p:cNvSpPr>
              <p:nvPr/>
            </p:nvSpPr>
            <p:spPr bwMode="auto">
              <a:xfrm flipH="1">
                <a:off x="2322" y="2882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8" name="Line 179"/>
              <p:cNvSpPr>
                <a:spLocks noChangeShapeType="1"/>
              </p:cNvSpPr>
              <p:nvPr/>
            </p:nvSpPr>
            <p:spPr bwMode="auto">
              <a:xfrm flipV="1">
                <a:off x="2459" y="3121"/>
                <a:ext cx="23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49" name="Line 180"/>
              <p:cNvSpPr>
                <a:spLocks noChangeShapeType="1"/>
              </p:cNvSpPr>
              <p:nvPr/>
            </p:nvSpPr>
            <p:spPr bwMode="auto">
              <a:xfrm flipH="1">
                <a:off x="2459" y="3121"/>
                <a:ext cx="23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0" name="Line 181"/>
              <p:cNvSpPr>
                <a:spLocks noChangeShapeType="1"/>
              </p:cNvSpPr>
              <p:nvPr/>
            </p:nvSpPr>
            <p:spPr bwMode="auto">
              <a:xfrm>
                <a:off x="2322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1" name="Line 182"/>
              <p:cNvSpPr>
                <a:spLocks noChangeShapeType="1"/>
              </p:cNvSpPr>
              <p:nvPr/>
            </p:nvSpPr>
            <p:spPr bwMode="auto">
              <a:xfrm flipH="1" flipV="1">
                <a:off x="2322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2" name="Line 183"/>
              <p:cNvSpPr>
                <a:spLocks noChangeShapeType="1"/>
              </p:cNvSpPr>
              <p:nvPr/>
            </p:nvSpPr>
            <p:spPr bwMode="auto">
              <a:xfrm>
                <a:off x="2045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3" name="Line 184"/>
              <p:cNvSpPr>
                <a:spLocks noChangeShapeType="1"/>
              </p:cNvSpPr>
              <p:nvPr/>
            </p:nvSpPr>
            <p:spPr bwMode="auto">
              <a:xfrm flipH="1" flipV="1">
                <a:off x="2045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4" name="Line 185"/>
              <p:cNvSpPr>
                <a:spLocks noChangeShapeType="1"/>
              </p:cNvSpPr>
              <p:nvPr/>
            </p:nvSpPr>
            <p:spPr bwMode="auto">
              <a:xfrm>
                <a:off x="1769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5" name="Line 186"/>
              <p:cNvSpPr>
                <a:spLocks noChangeShapeType="1"/>
              </p:cNvSpPr>
              <p:nvPr/>
            </p:nvSpPr>
            <p:spPr bwMode="auto">
              <a:xfrm flipH="1" flipV="1">
                <a:off x="1769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6" name="Line 187"/>
              <p:cNvSpPr>
                <a:spLocks noChangeShapeType="1"/>
              </p:cNvSpPr>
              <p:nvPr/>
            </p:nvSpPr>
            <p:spPr bwMode="auto">
              <a:xfrm>
                <a:off x="1493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7" name="Line 188"/>
              <p:cNvSpPr>
                <a:spLocks noChangeShapeType="1"/>
              </p:cNvSpPr>
              <p:nvPr/>
            </p:nvSpPr>
            <p:spPr bwMode="auto">
              <a:xfrm flipH="1" flipV="1">
                <a:off x="1493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8" name="Rectangle 189"/>
              <p:cNvSpPr>
                <a:spLocks noChangeArrowheads="1"/>
              </p:cNvSpPr>
              <p:nvPr/>
            </p:nvSpPr>
            <p:spPr bwMode="auto">
              <a:xfrm>
                <a:off x="1216" y="3066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59" name="Rectangle 190"/>
              <p:cNvSpPr>
                <a:spLocks noChangeArrowheads="1"/>
              </p:cNvSpPr>
              <p:nvPr/>
            </p:nvSpPr>
            <p:spPr bwMode="auto">
              <a:xfrm rot="18000000">
                <a:off x="2056" y="2252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0" name="Rectangle 191"/>
              <p:cNvSpPr>
                <a:spLocks noChangeArrowheads="1"/>
              </p:cNvSpPr>
              <p:nvPr/>
            </p:nvSpPr>
            <p:spPr bwMode="auto">
              <a:xfrm rot="18000000">
                <a:off x="2087" y="2196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1" name="Rectangle 192"/>
              <p:cNvSpPr>
                <a:spLocks noChangeArrowheads="1"/>
              </p:cNvSpPr>
              <p:nvPr/>
            </p:nvSpPr>
            <p:spPr bwMode="auto">
              <a:xfrm rot="3600000">
                <a:off x="2323" y="3359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2" name="Rectangle 193"/>
              <p:cNvSpPr>
                <a:spLocks noChangeArrowheads="1"/>
              </p:cNvSpPr>
              <p:nvPr/>
            </p:nvSpPr>
            <p:spPr bwMode="auto">
              <a:xfrm rot="3600000">
                <a:off x="2354" y="3415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3" name="Rectangle 194"/>
              <p:cNvSpPr>
                <a:spLocks noChangeArrowheads="1"/>
              </p:cNvSpPr>
              <p:nvPr/>
            </p:nvSpPr>
            <p:spPr bwMode="auto">
              <a:xfrm>
                <a:off x="1353" y="2829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4" name="Rectangle 195"/>
              <p:cNvSpPr>
                <a:spLocks noChangeArrowheads="1"/>
              </p:cNvSpPr>
              <p:nvPr/>
            </p:nvSpPr>
            <p:spPr bwMode="auto">
              <a:xfrm rot="18000000">
                <a:off x="2193" y="2489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5" name="Rectangle 196"/>
              <p:cNvSpPr>
                <a:spLocks noChangeArrowheads="1"/>
              </p:cNvSpPr>
              <p:nvPr/>
            </p:nvSpPr>
            <p:spPr bwMode="auto">
              <a:xfrm rot="18000000">
                <a:off x="2224" y="2433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6" name="Rectangle 197"/>
              <p:cNvSpPr>
                <a:spLocks noChangeArrowheads="1"/>
              </p:cNvSpPr>
              <p:nvPr/>
            </p:nvSpPr>
            <p:spPr bwMode="auto">
              <a:xfrm rot="3600000">
                <a:off x="2048" y="3359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7" name="Rectangle 198"/>
              <p:cNvSpPr>
                <a:spLocks noChangeArrowheads="1"/>
              </p:cNvSpPr>
              <p:nvPr/>
            </p:nvSpPr>
            <p:spPr bwMode="auto">
              <a:xfrm rot="3600000">
                <a:off x="2080" y="3415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8" name="Rectangle 199"/>
              <p:cNvSpPr>
                <a:spLocks noChangeArrowheads="1"/>
              </p:cNvSpPr>
              <p:nvPr/>
            </p:nvSpPr>
            <p:spPr bwMode="auto">
              <a:xfrm>
                <a:off x="1496" y="2586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69" name="Rectangle 200"/>
              <p:cNvSpPr>
                <a:spLocks noChangeArrowheads="1"/>
              </p:cNvSpPr>
              <p:nvPr/>
            </p:nvSpPr>
            <p:spPr bwMode="auto">
              <a:xfrm rot="18000000">
                <a:off x="2330" y="2726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70" name="Rectangle 201"/>
              <p:cNvSpPr>
                <a:spLocks noChangeArrowheads="1"/>
              </p:cNvSpPr>
              <p:nvPr/>
            </p:nvSpPr>
            <p:spPr bwMode="auto">
              <a:xfrm rot="18000000">
                <a:off x="2367" y="267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71" name="Rectangle 202"/>
              <p:cNvSpPr>
                <a:spLocks noChangeArrowheads="1"/>
              </p:cNvSpPr>
              <p:nvPr/>
            </p:nvSpPr>
            <p:spPr bwMode="auto">
              <a:xfrm rot="3600000">
                <a:off x="1774" y="3359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72" name="Rectangle 203"/>
              <p:cNvSpPr>
                <a:spLocks noChangeArrowheads="1"/>
              </p:cNvSpPr>
              <p:nvPr/>
            </p:nvSpPr>
            <p:spPr bwMode="auto">
              <a:xfrm rot="3600000">
                <a:off x="1805" y="3415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73" name="Rectangle 204"/>
              <p:cNvSpPr>
                <a:spLocks noChangeArrowheads="1"/>
              </p:cNvSpPr>
              <p:nvPr/>
            </p:nvSpPr>
            <p:spPr bwMode="auto">
              <a:xfrm>
                <a:off x="1633" y="2349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" name="Group 406"/>
            <p:cNvGrpSpPr>
              <a:grpSpLocks/>
            </p:cNvGrpSpPr>
            <p:nvPr/>
          </p:nvGrpSpPr>
          <p:grpSpPr bwMode="auto">
            <a:xfrm>
              <a:off x="168" y="616"/>
              <a:ext cx="4489" cy="3192"/>
              <a:chOff x="168" y="616"/>
              <a:chExt cx="4489" cy="3192"/>
            </a:xfrm>
          </p:grpSpPr>
          <p:sp>
            <p:nvSpPr>
              <p:cNvPr id="9" name="Rectangle 206"/>
              <p:cNvSpPr>
                <a:spLocks noChangeArrowheads="1"/>
              </p:cNvSpPr>
              <p:nvPr/>
            </p:nvSpPr>
            <p:spPr bwMode="auto">
              <a:xfrm rot="18000000">
                <a:off x="2473" y="2969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" name="Rectangle 207"/>
              <p:cNvSpPr>
                <a:spLocks noChangeArrowheads="1"/>
              </p:cNvSpPr>
              <p:nvPr/>
            </p:nvSpPr>
            <p:spPr bwMode="auto">
              <a:xfrm rot="18000000">
                <a:off x="2505" y="2913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Rectangle 208"/>
              <p:cNvSpPr>
                <a:spLocks noChangeArrowheads="1"/>
              </p:cNvSpPr>
              <p:nvPr/>
            </p:nvSpPr>
            <p:spPr bwMode="auto">
              <a:xfrm rot="3600000">
                <a:off x="1494" y="3359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Rectangle 209"/>
              <p:cNvSpPr>
                <a:spLocks noChangeArrowheads="1"/>
              </p:cNvSpPr>
              <p:nvPr/>
            </p:nvSpPr>
            <p:spPr bwMode="auto">
              <a:xfrm rot="3600000">
                <a:off x="1531" y="3415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210"/>
              <p:cNvSpPr>
                <a:spLocks/>
              </p:cNvSpPr>
              <p:nvPr/>
            </p:nvSpPr>
            <p:spPr bwMode="auto">
              <a:xfrm>
                <a:off x="1239" y="2164"/>
                <a:ext cx="1381" cy="1196"/>
              </a:xfrm>
              <a:custGeom>
                <a:avLst/>
                <a:gdLst>
                  <a:gd name="T0" fmla="*/ 0 w 1381"/>
                  <a:gd name="T1" fmla="*/ 1196 h 1196"/>
                  <a:gd name="T2" fmla="*/ 690 w 1381"/>
                  <a:gd name="T3" fmla="*/ 0 h 1196"/>
                  <a:gd name="T4" fmla="*/ 1381 w 1381"/>
                  <a:gd name="T5" fmla="*/ 1196 h 1196"/>
                  <a:gd name="T6" fmla="*/ 0 w 1381"/>
                  <a:gd name="T7" fmla="*/ 1196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81" h="1196">
                    <a:moveTo>
                      <a:pt x="0" y="1196"/>
                    </a:moveTo>
                    <a:lnTo>
                      <a:pt x="690" y="0"/>
                    </a:lnTo>
                    <a:lnTo>
                      <a:pt x="1381" y="1196"/>
                    </a:lnTo>
                    <a:lnTo>
                      <a:pt x="0" y="1196"/>
                    </a:lnTo>
                  </a:path>
                </a:pathLst>
              </a:cu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Line 211"/>
              <p:cNvSpPr>
                <a:spLocks noChangeShapeType="1"/>
              </p:cNvSpPr>
              <p:nvPr/>
            </p:nvSpPr>
            <p:spPr bwMode="auto">
              <a:xfrm flipV="1">
                <a:off x="1126" y="2834"/>
                <a:ext cx="66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Line 212"/>
              <p:cNvSpPr>
                <a:spLocks noChangeShapeType="1"/>
              </p:cNvSpPr>
              <p:nvPr/>
            </p:nvSpPr>
            <p:spPr bwMode="auto">
              <a:xfrm flipH="1">
                <a:off x="1126" y="2834"/>
                <a:ext cx="66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Rectangle 213"/>
              <p:cNvSpPr>
                <a:spLocks noChangeArrowheads="1"/>
              </p:cNvSpPr>
              <p:nvPr/>
            </p:nvSpPr>
            <p:spPr bwMode="auto">
              <a:xfrm rot="18000000">
                <a:off x="1228" y="2588"/>
                <a:ext cx="174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M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Rectangle 214"/>
              <p:cNvSpPr>
                <a:spLocks noChangeArrowheads="1"/>
              </p:cNvSpPr>
              <p:nvPr/>
            </p:nvSpPr>
            <p:spPr bwMode="auto">
              <a:xfrm rot="18000000">
                <a:off x="1293" y="2510"/>
                <a:ext cx="137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g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Rectangle 215"/>
              <p:cNvSpPr>
                <a:spLocks noChangeArrowheads="1"/>
              </p:cNvSpPr>
              <p:nvPr/>
            </p:nvSpPr>
            <p:spPr bwMode="auto">
              <a:xfrm rot="18000000">
                <a:off x="1285" y="2450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Rectangle 216"/>
              <p:cNvSpPr>
                <a:spLocks noChangeArrowheads="1"/>
              </p:cNvSpPr>
              <p:nvPr/>
            </p:nvSpPr>
            <p:spPr bwMode="auto">
              <a:xfrm rot="18000000">
                <a:off x="1317" y="2400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Line 217"/>
              <p:cNvSpPr>
                <a:spLocks noChangeShapeType="1"/>
              </p:cNvSpPr>
              <p:nvPr/>
            </p:nvSpPr>
            <p:spPr bwMode="auto">
              <a:xfrm flipH="1">
                <a:off x="1450" y="2273"/>
                <a:ext cx="66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Line 218"/>
              <p:cNvSpPr>
                <a:spLocks noChangeShapeType="1"/>
              </p:cNvSpPr>
              <p:nvPr/>
            </p:nvSpPr>
            <p:spPr bwMode="auto">
              <a:xfrm flipV="1">
                <a:off x="1450" y="2273"/>
                <a:ext cx="66" cy="113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219"/>
              <p:cNvSpPr>
                <a:spLocks/>
              </p:cNvSpPr>
              <p:nvPr/>
            </p:nvSpPr>
            <p:spPr bwMode="auto">
              <a:xfrm>
                <a:off x="1447" y="2273"/>
                <a:ext cx="69" cy="84"/>
              </a:xfrm>
              <a:custGeom>
                <a:avLst/>
                <a:gdLst>
                  <a:gd name="T0" fmla="*/ 0 w 69"/>
                  <a:gd name="T1" fmla="*/ 48 h 84"/>
                  <a:gd name="T2" fmla="*/ 69 w 69"/>
                  <a:gd name="T3" fmla="*/ 0 h 84"/>
                  <a:gd name="T4" fmla="*/ 62 w 69"/>
                  <a:gd name="T5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" h="84">
                    <a:moveTo>
                      <a:pt x="0" y="48"/>
                    </a:moveTo>
                    <a:lnTo>
                      <a:pt x="69" y="0"/>
                    </a:lnTo>
                    <a:lnTo>
                      <a:pt x="62" y="84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Line 220"/>
              <p:cNvSpPr>
                <a:spLocks noChangeShapeType="1"/>
              </p:cNvSpPr>
              <p:nvPr/>
            </p:nvSpPr>
            <p:spPr bwMode="auto">
              <a:xfrm flipH="1">
                <a:off x="2180" y="3664"/>
                <a:ext cx="132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Line 221"/>
              <p:cNvSpPr>
                <a:spLocks noChangeShapeType="1"/>
              </p:cNvSpPr>
              <p:nvPr/>
            </p:nvSpPr>
            <p:spPr bwMode="auto">
              <a:xfrm>
                <a:off x="2180" y="3664"/>
                <a:ext cx="132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Rectangle 222"/>
              <p:cNvSpPr>
                <a:spLocks noChangeArrowheads="1"/>
              </p:cNvSpPr>
              <p:nvPr/>
            </p:nvSpPr>
            <p:spPr bwMode="auto">
              <a:xfrm>
                <a:off x="1783" y="3621"/>
                <a:ext cx="236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Ca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Rectangle 223"/>
              <p:cNvSpPr>
                <a:spLocks noChangeArrowheads="1"/>
              </p:cNvSpPr>
              <p:nvPr/>
            </p:nvSpPr>
            <p:spPr bwMode="auto">
              <a:xfrm>
                <a:off x="1951" y="3584"/>
                <a:ext cx="180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++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Line 224"/>
              <p:cNvSpPr>
                <a:spLocks noChangeShapeType="1"/>
              </p:cNvSpPr>
              <p:nvPr/>
            </p:nvSpPr>
            <p:spPr bwMode="auto">
              <a:xfrm>
                <a:off x="1547" y="3664"/>
                <a:ext cx="131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Line 225"/>
              <p:cNvSpPr>
                <a:spLocks noChangeShapeType="1"/>
              </p:cNvSpPr>
              <p:nvPr/>
            </p:nvSpPr>
            <p:spPr bwMode="auto">
              <a:xfrm flipH="1">
                <a:off x="1547" y="3664"/>
                <a:ext cx="131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Freeform 226"/>
              <p:cNvSpPr>
                <a:spLocks/>
              </p:cNvSpPr>
              <p:nvPr/>
            </p:nvSpPr>
            <p:spPr bwMode="auto">
              <a:xfrm>
                <a:off x="1547" y="3628"/>
                <a:ext cx="76" cy="71"/>
              </a:xfrm>
              <a:custGeom>
                <a:avLst/>
                <a:gdLst>
                  <a:gd name="T0" fmla="*/ 76 w 76"/>
                  <a:gd name="T1" fmla="*/ 71 h 71"/>
                  <a:gd name="T2" fmla="*/ 0 w 76"/>
                  <a:gd name="T3" fmla="*/ 36 h 71"/>
                  <a:gd name="T4" fmla="*/ 76 w 76"/>
                  <a:gd name="T5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" h="71">
                    <a:moveTo>
                      <a:pt x="76" y="71"/>
                    </a:moveTo>
                    <a:lnTo>
                      <a:pt x="0" y="36"/>
                    </a:lnTo>
                    <a:lnTo>
                      <a:pt x="76" y="0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Freeform 227"/>
              <p:cNvSpPr>
                <a:spLocks/>
              </p:cNvSpPr>
              <p:nvPr/>
            </p:nvSpPr>
            <p:spPr bwMode="auto">
              <a:xfrm>
                <a:off x="3140" y="2164"/>
                <a:ext cx="1381" cy="1196"/>
              </a:xfrm>
              <a:custGeom>
                <a:avLst/>
                <a:gdLst>
                  <a:gd name="T0" fmla="*/ 1381 w 1381"/>
                  <a:gd name="T1" fmla="*/ 1196 h 1196"/>
                  <a:gd name="T2" fmla="*/ 691 w 1381"/>
                  <a:gd name="T3" fmla="*/ 0 h 1196"/>
                  <a:gd name="T4" fmla="*/ 0 w 1381"/>
                  <a:gd name="T5" fmla="*/ 1196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81" h="1196">
                    <a:moveTo>
                      <a:pt x="1381" y="1196"/>
                    </a:moveTo>
                    <a:lnTo>
                      <a:pt x="691" y="0"/>
                    </a:lnTo>
                    <a:lnTo>
                      <a:pt x="0" y="1196"/>
                    </a:lnTo>
                  </a:path>
                </a:pathLst>
              </a:cu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Line 228"/>
              <p:cNvSpPr>
                <a:spLocks noChangeShapeType="1"/>
              </p:cNvSpPr>
              <p:nvPr/>
            </p:nvSpPr>
            <p:spPr bwMode="auto">
              <a:xfrm>
                <a:off x="4338" y="3121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96" name="Line 229"/>
              <p:cNvSpPr>
                <a:spLocks noChangeShapeType="1"/>
              </p:cNvSpPr>
              <p:nvPr/>
            </p:nvSpPr>
            <p:spPr bwMode="auto">
              <a:xfrm flipH="1">
                <a:off x="4338" y="3121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97" name="Line 230"/>
              <p:cNvSpPr>
                <a:spLocks noChangeShapeType="1"/>
              </p:cNvSpPr>
              <p:nvPr/>
            </p:nvSpPr>
            <p:spPr bwMode="auto">
              <a:xfrm>
                <a:off x="4200" y="2882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99" name="Line 231"/>
              <p:cNvSpPr>
                <a:spLocks noChangeShapeType="1"/>
              </p:cNvSpPr>
              <p:nvPr/>
            </p:nvSpPr>
            <p:spPr bwMode="auto">
              <a:xfrm flipH="1">
                <a:off x="4200" y="2882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0" name="Line 232"/>
              <p:cNvSpPr>
                <a:spLocks noChangeShapeType="1"/>
              </p:cNvSpPr>
              <p:nvPr/>
            </p:nvSpPr>
            <p:spPr bwMode="auto">
              <a:xfrm>
                <a:off x="4062" y="2643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1" name="Line 233"/>
              <p:cNvSpPr>
                <a:spLocks noChangeShapeType="1"/>
              </p:cNvSpPr>
              <p:nvPr/>
            </p:nvSpPr>
            <p:spPr bwMode="auto">
              <a:xfrm flipH="1">
                <a:off x="4062" y="2643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2" name="Line 234"/>
              <p:cNvSpPr>
                <a:spLocks noChangeShapeType="1"/>
              </p:cNvSpPr>
              <p:nvPr/>
            </p:nvSpPr>
            <p:spPr bwMode="auto">
              <a:xfrm>
                <a:off x="3924" y="2404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3" name="Line 235"/>
              <p:cNvSpPr>
                <a:spLocks noChangeShapeType="1"/>
              </p:cNvSpPr>
              <p:nvPr/>
            </p:nvSpPr>
            <p:spPr bwMode="auto">
              <a:xfrm flipH="1">
                <a:off x="3924" y="2404"/>
                <a:ext cx="45" cy="0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4" name="Freeform 236"/>
              <p:cNvSpPr>
                <a:spLocks/>
              </p:cNvSpPr>
              <p:nvPr/>
            </p:nvSpPr>
            <p:spPr bwMode="auto">
              <a:xfrm>
                <a:off x="3140" y="2164"/>
                <a:ext cx="1381" cy="1196"/>
              </a:xfrm>
              <a:custGeom>
                <a:avLst/>
                <a:gdLst>
                  <a:gd name="T0" fmla="*/ 1381 w 1381"/>
                  <a:gd name="T1" fmla="*/ 1196 h 1196"/>
                  <a:gd name="T2" fmla="*/ 691 w 1381"/>
                  <a:gd name="T3" fmla="*/ 0 h 1196"/>
                  <a:gd name="T4" fmla="*/ 0 w 1381"/>
                  <a:gd name="T5" fmla="*/ 1196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81" h="1196">
                    <a:moveTo>
                      <a:pt x="1381" y="1196"/>
                    </a:moveTo>
                    <a:lnTo>
                      <a:pt x="691" y="0"/>
                    </a:lnTo>
                    <a:lnTo>
                      <a:pt x="0" y="1196"/>
                    </a:lnTo>
                  </a:path>
                </a:pathLst>
              </a:custGeom>
              <a:noFill/>
              <a:ln w="635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5" name="Line 237"/>
              <p:cNvSpPr>
                <a:spLocks noChangeShapeType="1"/>
              </p:cNvSpPr>
              <p:nvPr/>
            </p:nvSpPr>
            <p:spPr bwMode="auto">
              <a:xfrm>
                <a:off x="3279" y="3121"/>
                <a:ext cx="1104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6" name="Line 238"/>
              <p:cNvSpPr>
                <a:spLocks noChangeShapeType="1"/>
              </p:cNvSpPr>
              <p:nvPr/>
            </p:nvSpPr>
            <p:spPr bwMode="auto">
              <a:xfrm flipH="1">
                <a:off x="3279" y="3121"/>
                <a:ext cx="1104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7" name="Line 239"/>
              <p:cNvSpPr>
                <a:spLocks noChangeShapeType="1"/>
              </p:cNvSpPr>
              <p:nvPr/>
            </p:nvSpPr>
            <p:spPr bwMode="auto">
              <a:xfrm>
                <a:off x="3416" y="2882"/>
                <a:ext cx="829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8" name="Line 240"/>
              <p:cNvSpPr>
                <a:spLocks noChangeShapeType="1"/>
              </p:cNvSpPr>
              <p:nvPr/>
            </p:nvSpPr>
            <p:spPr bwMode="auto">
              <a:xfrm flipH="1">
                <a:off x="3416" y="2882"/>
                <a:ext cx="829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09" name="Line 241"/>
              <p:cNvSpPr>
                <a:spLocks noChangeShapeType="1"/>
              </p:cNvSpPr>
              <p:nvPr/>
            </p:nvSpPr>
            <p:spPr bwMode="auto">
              <a:xfrm>
                <a:off x="3555" y="2643"/>
                <a:ext cx="552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0" name="Line 242"/>
              <p:cNvSpPr>
                <a:spLocks noChangeShapeType="1"/>
              </p:cNvSpPr>
              <p:nvPr/>
            </p:nvSpPr>
            <p:spPr bwMode="auto">
              <a:xfrm flipH="1">
                <a:off x="3555" y="2643"/>
                <a:ext cx="552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1" name="Line 243"/>
              <p:cNvSpPr>
                <a:spLocks noChangeShapeType="1"/>
              </p:cNvSpPr>
              <p:nvPr/>
            </p:nvSpPr>
            <p:spPr bwMode="auto">
              <a:xfrm>
                <a:off x="3693" y="2404"/>
                <a:ext cx="276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2" name="Line 244"/>
              <p:cNvSpPr>
                <a:spLocks noChangeShapeType="1"/>
              </p:cNvSpPr>
              <p:nvPr/>
            </p:nvSpPr>
            <p:spPr bwMode="auto">
              <a:xfrm flipH="1">
                <a:off x="3693" y="2404"/>
                <a:ext cx="276" cy="0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3" name="Line 245"/>
              <p:cNvSpPr>
                <a:spLocks noChangeShapeType="1"/>
              </p:cNvSpPr>
              <p:nvPr/>
            </p:nvSpPr>
            <p:spPr bwMode="auto">
              <a:xfrm flipH="1" flipV="1">
                <a:off x="3693" y="2404"/>
                <a:ext cx="552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4" name="Line 246"/>
              <p:cNvSpPr>
                <a:spLocks noChangeShapeType="1"/>
              </p:cNvSpPr>
              <p:nvPr/>
            </p:nvSpPr>
            <p:spPr bwMode="auto">
              <a:xfrm>
                <a:off x="3693" y="2404"/>
                <a:ext cx="552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5" name="Line 247"/>
              <p:cNvSpPr>
                <a:spLocks noChangeShapeType="1"/>
              </p:cNvSpPr>
              <p:nvPr/>
            </p:nvSpPr>
            <p:spPr bwMode="auto">
              <a:xfrm flipH="1" flipV="1">
                <a:off x="3555" y="2643"/>
                <a:ext cx="414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6" name="Line 248"/>
              <p:cNvSpPr>
                <a:spLocks noChangeShapeType="1"/>
              </p:cNvSpPr>
              <p:nvPr/>
            </p:nvSpPr>
            <p:spPr bwMode="auto">
              <a:xfrm>
                <a:off x="3555" y="2643"/>
                <a:ext cx="414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7" name="Line 249"/>
              <p:cNvSpPr>
                <a:spLocks noChangeShapeType="1"/>
              </p:cNvSpPr>
              <p:nvPr/>
            </p:nvSpPr>
            <p:spPr bwMode="auto">
              <a:xfrm flipH="1" flipV="1">
                <a:off x="3416" y="2882"/>
                <a:ext cx="277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8" name="Line 250"/>
              <p:cNvSpPr>
                <a:spLocks noChangeShapeType="1"/>
              </p:cNvSpPr>
              <p:nvPr/>
            </p:nvSpPr>
            <p:spPr bwMode="auto">
              <a:xfrm>
                <a:off x="3416" y="2882"/>
                <a:ext cx="277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19" name="Line 251"/>
              <p:cNvSpPr>
                <a:spLocks noChangeShapeType="1"/>
              </p:cNvSpPr>
              <p:nvPr/>
            </p:nvSpPr>
            <p:spPr bwMode="auto">
              <a:xfrm flipH="1" flipV="1">
                <a:off x="3279" y="3121"/>
                <a:ext cx="137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0" name="Line 252"/>
              <p:cNvSpPr>
                <a:spLocks noChangeShapeType="1"/>
              </p:cNvSpPr>
              <p:nvPr/>
            </p:nvSpPr>
            <p:spPr bwMode="auto">
              <a:xfrm>
                <a:off x="3279" y="3121"/>
                <a:ext cx="137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1" name="Line 253"/>
              <p:cNvSpPr>
                <a:spLocks noChangeShapeType="1"/>
              </p:cNvSpPr>
              <p:nvPr/>
            </p:nvSpPr>
            <p:spPr bwMode="auto">
              <a:xfrm flipH="1">
                <a:off x="3416" y="2404"/>
                <a:ext cx="553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2" name="Line 254"/>
              <p:cNvSpPr>
                <a:spLocks noChangeShapeType="1"/>
              </p:cNvSpPr>
              <p:nvPr/>
            </p:nvSpPr>
            <p:spPr bwMode="auto">
              <a:xfrm flipV="1">
                <a:off x="3416" y="2404"/>
                <a:ext cx="553" cy="956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3" name="Line 255"/>
              <p:cNvSpPr>
                <a:spLocks noChangeShapeType="1"/>
              </p:cNvSpPr>
              <p:nvPr/>
            </p:nvSpPr>
            <p:spPr bwMode="auto">
              <a:xfrm flipH="1">
                <a:off x="3693" y="2643"/>
                <a:ext cx="414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4" name="Line 256"/>
              <p:cNvSpPr>
                <a:spLocks noChangeShapeType="1"/>
              </p:cNvSpPr>
              <p:nvPr/>
            </p:nvSpPr>
            <p:spPr bwMode="auto">
              <a:xfrm flipV="1">
                <a:off x="3693" y="2643"/>
                <a:ext cx="414" cy="717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5" name="Line 257"/>
              <p:cNvSpPr>
                <a:spLocks noChangeShapeType="1"/>
              </p:cNvSpPr>
              <p:nvPr/>
            </p:nvSpPr>
            <p:spPr bwMode="auto">
              <a:xfrm flipH="1">
                <a:off x="3969" y="2882"/>
                <a:ext cx="276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6" name="Line 258"/>
              <p:cNvSpPr>
                <a:spLocks noChangeShapeType="1"/>
              </p:cNvSpPr>
              <p:nvPr/>
            </p:nvSpPr>
            <p:spPr bwMode="auto">
              <a:xfrm flipV="1">
                <a:off x="3969" y="2882"/>
                <a:ext cx="276" cy="47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7" name="Line 259"/>
              <p:cNvSpPr>
                <a:spLocks noChangeShapeType="1"/>
              </p:cNvSpPr>
              <p:nvPr/>
            </p:nvSpPr>
            <p:spPr bwMode="auto">
              <a:xfrm flipH="1">
                <a:off x="4245" y="3121"/>
                <a:ext cx="138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8" name="Line 260"/>
              <p:cNvSpPr>
                <a:spLocks noChangeShapeType="1"/>
              </p:cNvSpPr>
              <p:nvPr/>
            </p:nvSpPr>
            <p:spPr bwMode="auto">
              <a:xfrm flipV="1">
                <a:off x="4245" y="3121"/>
                <a:ext cx="138" cy="2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29" name="Line 261"/>
              <p:cNvSpPr>
                <a:spLocks noChangeShapeType="1"/>
              </p:cNvSpPr>
              <p:nvPr/>
            </p:nvSpPr>
            <p:spPr bwMode="auto">
              <a:xfrm flipH="1" flipV="1">
                <a:off x="3693" y="2404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0" name="Line 262"/>
              <p:cNvSpPr>
                <a:spLocks noChangeShapeType="1"/>
              </p:cNvSpPr>
              <p:nvPr/>
            </p:nvSpPr>
            <p:spPr bwMode="auto">
              <a:xfrm>
                <a:off x="3693" y="2404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1" name="Line 263"/>
              <p:cNvSpPr>
                <a:spLocks noChangeShapeType="1"/>
              </p:cNvSpPr>
              <p:nvPr/>
            </p:nvSpPr>
            <p:spPr bwMode="auto">
              <a:xfrm flipH="1" flipV="1">
                <a:off x="3555" y="2643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2" name="Line 264"/>
              <p:cNvSpPr>
                <a:spLocks noChangeShapeType="1"/>
              </p:cNvSpPr>
              <p:nvPr/>
            </p:nvSpPr>
            <p:spPr bwMode="auto">
              <a:xfrm>
                <a:off x="3555" y="2643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3" name="Line 265"/>
              <p:cNvSpPr>
                <a:spLocks noChangeShapeType="1"/>
              </p:cNvSpPr>
              <p:nvPr/>
            </p:nvSpPr>
            <p:spPr bwMode="auto">
              <a:xfrm flipH="1" flipV="1">
                <a:off x="3416" y="2882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4" name="Line 266"/>
              <p:cNvSpPr>
                <a:spLocks noChangeShapeType="1"/>
              </p:cNvSpPr>
              <p:nvPr/>
            </p:nvSpPr>
            <p:spPr bwMode="auto">
              <a:xfrm>
                <a:off x="3416" y="2882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5" name="Line 267"/>
              <p:cNvSpPr>
                <a:spLocks noChangeShapeType="1"/>
              </p:cNvSpPr>
              <p:nvPr/>
            </p:nvSpPr>
            <p:spPr bwMode="auto">
              <a:xfrm flipH="1" flipV="1">
                <a:off x="3279" y="3121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6" name="Line 268"/>
              <p:cNvSpPr>
                <a:spLocks noChangeShapeType="1"/>
              </p:cNvSpPr>
              <p:nvPr/>
            </p:nvSpPr>
            <p:spPr bwMode="auto">
              <a:xfrm>
                <a:off x="3279" y="3121"/>
                <a:ext cx="22" cy="38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7" name="Line 269"/>
              <p:cNvSpPr>
                <a:spLocks noChangeShapeType="1"/>
              </p:cNvSpPr>
              <p:nvPr/>
            </p:nvSpPr>
            <p:spPr bwMode="auto">
              <a:xfrm flipH="1">
                <a:off x="3416" y="332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8" name="Line 270"/>
              <p:cNvSpPr>
                <a:spLocks noChangeShapeType="1"/>
              </p:cNvSpPr>
              <p:nvPr/>
            </p:nvSpPr>
            <p:spPr bwMode="auto">
              <a:xfrm flipV="1">
                <a:off x="3416" y="332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39" name="Line 271"/>
              <p:cNvSpPr>
                <a:spLocks noChangeShapeType="1"/>
              </p:cNvSpPr>
              <p:nvPr/>
            </p:nvSpPr>
            <p:spPr bwMode="auto">
              <a:xfrm flipH="1">
                <a:off x="3693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0" name="Line 272"/>
              <p:cNvSpPr>
                <a:spLocks noChangeShapeType="1"/>
              </p:cNvSpPr>
              <p:nvPr/>
            </p:nvSpPr>
            <p:spPr bwMode="auto">
              <a:xfrm flipV="1">
                <a:off x="3693" y="3321"/>
                <a:ext cx="22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1" name="Line 273"/>
              <p:cNvSpPr>
                <a:spLocks noChangeShapeType="1"/>
              </p:cNvSpPr>
              <p:nvPr/>
            </p:nvSpPr>
            <p:spPr bwMode="auto">
              <a:xfrm flipH="1">
                <a:off x="3969" y="332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2" name="Line 274"/>
              <p:cNvSpPr>
                <a:spLocks noChangeShapeType="1"/>
              </p:cNvSpPr>
              <p:nvPr/>
            </p:nvSpPr>
            <p:spPr bwMode="auto">
              <a:xfrm flipV="1">
                <a:off x="3969" y="332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3" name="Line 275"/>
              <p:cNvSpPr>
                <a:spLocks noChangeShapeType="1"/>
              </p:cNvSpPr>
              <p:nvPr/>
            </p:nvSpPr>
            <p:spPr bwMode="auto">
              <a:xfrm flipH="1">
                <a:off x="4245" y="332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4" name="Line 276"/>
              <p:cNvSpPr>
                <a:spLocks noChangeShapeType="1"/>
              </p:cNvSpPr>
              <p:nvPr/>
            </p:nvSpPr>
            <p:spPr bwMode="auto">
              <a:xfrm flipV="1">
                <a:off x="4245" y="3321"/>
                <a:ext cx="23" cy="39"/>
              </a:xfrm>
              <a:prstGeom prst="line">
                <a:avLst/>
              </a:prstGeom>
              <a:noFill/>
              <a:ln w="6350" cap="rnd">
                <a:solidFill>
                  <a:srgbClr val="E1E1E1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5" name="Rectangle 277"/>
              <p:cNvSpPr>
                <a:spLocks noChangeArrowheads="1"/>
              </p:cNvSpPr>
              <p:nvPr/>
            </p:nvSpPr>
            <p:spPr bwMode="auto">
              <a:xfrm>
                <a:off x="4414" y="3066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6" name="Rectangle 278"/>
              <p:cNvSpPr>
                <a:spLocks noChangeArrowheads="1"/>
              </p:cNvSpPr>
              <p:nvPr/>
            </p:nvSpPr>
            <p:spPr bwMode="auto">
              <a:xfrm rot="3600000">
                <a:off x="3576" y="2243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7" name="Rectangle 279"/>
              <p:cNvSpPr>
                <a:spLocks noChangeArrowheads="1"/>
              </p:cNvSpPr>
              <p:nvPr/>
            </p:nvSpPr>
            <p:spPr bwMode="auto">
              <a:xfrm rot="3600000">
                <a:off x="3613" y="2299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8" name="Rectangle 280"/>
              <p:cNvSpPr>
                <a:spLocks noChangeArrowheads="1"/>
              </p:cNvSpPr>
              <p:nvPr/>
            </p:nvSpPr>
            <p:spPr bwMode="auto">
              <a:xfrm rot="18000000">
                <a:off x="3309" y="3368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49" name="Rectangle 281"/>
              <p:cNvSpPr>
                <a:spLocks noChangeArrowheads="1"/>
              </p:cNvSpPr>
              <p:nvPr/>
            </p:nvSpPr>
            <p:spPr bwMode="auto">
              <a:xfrm rot="18000000">
                <a:off x="3346" y="3312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0" name="Rectangle 282"/>
              <p:cNvSpPr>
                <a:spLocks noChangeArrowheads="1"/>
              </p:cNvSpPr>
              <p:nvPr/>
            </p:nvSpPr>
            <p:spPr bwMode="auto">
              <a:xfrm>
                <a:off x="4276" y="2829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1" name="Rectangle 283"/>
              <p:cNvSpPr>
                <a:spLocks noChangeArrowheads="1"/>
              </p:cNvSpPr>
              <p:nvPr/>
            </p:nvSpPr>
            <p:spPr bwMode="auto">
              <a:xfrm rot="3600000">
                <a:off x="3439" y="248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2" name="Rectangle 284"/>
              <p:cNvSpPr>
                <a:spLocks noChangeArrowheads="1"/>
              </p:cNvSpPr>
              <p:nvPr/>
            </p:nvSpPr>
            <p:spPr bwMode="auto">
              <a:xfrm rot="3600000">
                <a:off x="3476" y="2536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3" name="Rectangle 285"/>
              <p:cNvSpPr>
                <a:spLocks noChangeArrowheads="1"/>
              </p:cNvSpPr>
              <p:nvPr/>
            </p:nvSpPr>
            <p:spPr bwMode="auto">
              <a:xfrm rot="18000000">
                <a:off x="3589" y="3368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4" name="Rectangle 286"/>
              <p:cNvSpPr>
                <a:spLocks noChangeArrowheads="1"/>
              </p:cNvSpPr>
              <p:nvPr/>
            </p:nvSpPr>
            <p:spPr bwMode="auto">
              <a:xfrm rot="18000000">
                <a:off x="3620" y="3312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5" name="Rectangle 287"/>
              <p:cNvSpPr>
                <a:spLocks noChangeArrowheads="1"/>
              </p:cNvSpPr>
              <p:nvPr/>
            </p:nvSpPr>
            <p:spPr bwMode="auto">
              <a:xfrm>
                <a:off x="4139" y="2586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6" name="Rectangle 288"/>
              <p:cNvSpPr>
                <a:spLocks noChangeArrowheads="1"/>
              </p:cNvSpPr>
              <p:nvPr/>
            </p:nvSpPr>
            <p:spPr bwMode="auto">
              <a:xfrm rot="3600000">
                <a:off x="3301" y="2717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7" name="Rectangle 289"/>
              <p:cNvSpPr>
                <a:spLocks noChangeArrowheads="1"/>
              </p:cNvSpPr>
              <p:nvPr/>
            </p:nvSpPr>
            <p:spPr bwMode="auto">
              <a:xfrm rot="3600000">
                <a:off x="3333" y="2773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8" name="Rectangle 290"/>
              <p:cNvSpPr>
                <a:spLocks noChangeArrowheads="1"/>
              </p:cNvSpPr>
              <p:nvPr/>
            </p:nvSpPr>
            <p:spPr bwMode="auto">
              <a:xfrm rot="18000000">
                <a:off x="3863" y="3368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59" name="Rectangle 291"/>
              <p:cNvSpPr>
                <a:spLocks noChangeArrowheads="1"/>
              </p:cNvSpPr>
              <p:nvPr/>
            </p:nvSpPr>
            <p:spPr bwMode="auto">
              <a:xfrm rot="18000000">
                <a:off x="3895" y="3312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0" name="Rectangle 292"/>
              <p:cNvSpPr>
                <a:spLocks noChangeArrowheads="1"/>
              </p:cNvSpPr>
              <p:nvPr/>
            </p:nvSpPr>
            <p:spPr bwMode="auto">
              <a:xfrm>
                <a:off x="4002" y="2349"/>
                <a:ext cx="180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1" name="Rectangle 293"/>
              <p:cNvSpPr>
                <a:spLocks noChangeArrowheads="1"/>
              </p:cNvSpPr>
              <p:nvPr/>
            </p:nvSpPr>
            <p:spPr bwMode="auto">
              <a:xfrm rot="3600000">
                <a:off x="3164" y="2960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2" name="Rectangle 294"/>
              <p:cNvSpPr>
                <a:spLocks noChangeArrowheads="1"/>
              </p:cNvSpPr>
              <p:nvPr/>
            </p:nvSpPr>
            <p:spPr bwMode="auto">
              <a:xfrm rot="3600000">
                <a:off x="3195" y="3016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3" name="Rectangle 295"/>
              <p:cNvSpPr>
                <a:spLocks noChangeArrowheads="1"/>
              </p:cNvSpPr>
              <p:nvPr/>
            </p:nvSpPr>
            <p:spPr bwMode="auto">
              <a:xfrm rot="18000000">
                <a:off x="4138" y="3368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4" name="Rectangle 296"/>
              <p:cNvSpPr>
                <a:spLocks noChangeArrowheads="1"/>
              </p:cNvSpPr>
              <p:nvPr/>
            </p:nvSpPr>
            <p:spPr bwMode="auto">
              <a:xfrm rot="18000000">
                <a:off x="4169" y="3312"/>
                <a:ext cx="118" cy="1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5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5" name="Freeform 297"/>
              <p:cNvSpPr>
                <a:spLocks/>
              </p:cNvSpPr>
              <p:nvPr/>
            </p:nvSpPr>
            <p:spPr bwMode="auto">
              <a:xfrm>
                <a:off x="3140" y="2164"/>
                <a:ext cx="1381" cy="1196"/>
              </a:xfrm>
              <a:custGeom>
                <a:avLst/>
                <a:gdLst>
                  <a:gd name="T0" fmla="*/ 1381 w 1381"/>
                  <a:gd name="T1" fmla="*/ 1196 h 1196"/>
                  <a:gd name="T2" fmla="*/ 691 w 1381"/>
                  <a:gd name="T3" fmla="*/ 0 h 1196"/>
                  <a:gd name="T4" fmla="*/ 0 w 1381"/>
                  <a:gd name="T5" fmla="*/ 1196 h 1196"/>
                  <a:gd name="T6" fmla="*/ 1381 w 1381"/>
                  <a:gd name="T7" fmla="*/ 1196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81" h="1196">
                    <a:moveTo>
                      <a:pt x="1381" y="1196"/>
                    </a:moveTo>
                    <a:lnTo>
                      <a:pt x="691" y="0"/>
                    </a:lnTo>
                    <a:lnTo>
                      <a:pt x="0" y="1196"/>
                    </a:lnTo>
                    <a:lnTo>
                      <a:pt x="1381" y="1196"/>
                    </a:lnTo>
                  </a:path>
                </a:pathLst>
              </a:custGeom>
              <a:noFill/>
              <a:ln w="6350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6" name="Line 298"/>
              <p:cNvSpPr>
                <a:spLocks noChangeShapeType="1"/>
              </p:cNvSpPr>
              <p:nvPr/>
            </p:nvSpPr>
            <p:spPr bwMode="auto">
              <a:xfrm flipH="1" flipV="1">
                <a:off x="4591" y="2820"/>
                <a:ext cx="66" cy="115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7" name="Line 299"/>
              <p:cNvSpPr>
                <a:spLocks noChangeShapeType="1"/>
              </p:cNvSpPr>
              <p:nvPr/>
            </p:nvSpPr>
            <p:spPr bwMode="auto">
              <a:xfrm>
                <a:off x="4591" y="2820"/>
                <a:ext cx="66" cy="115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8" name="Rectangle 300"/>
              <p:cNvSpPr>
                <a:spLocks noChangeArrowheads="1"/>
              </p:cNvSpPr>
              <p:nvPr/>
            </p:nvSpPr>
            <p:spPr bwMode="auto">
              <a:xfrm rot="3600000">
                <a:off x="4349" y="2457"/>
                <a:ext cx="155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S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69" name="Rectangle 301"/>
              <p:cNvSpPr>
                <a:spLocks noChangeArrowheads="1"/>
              </p:cNvSpPr>
              <p:nvPr/>
            </p:nvSpPr>
            <p:spPr bwMode="auto">
              <a:xfrm rot="3600000">
                <a:off x="4390" y="2543"/>
                <a:ext cx="168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O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0" name="Rectangle 302"/>
              <p:cNvSpPr>
                <a:spLocks noChangeArrowheads="1"/>
              </p:cNvSpPr>
              <p:nvPr/>
            </p:nvSpPr>
            <p:spPr bwMode="auto">
              <a:xfrm rot="3600000">
                <a:off x="4399" y="2652"/>
                <a:ext cx="112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1" name="Rectangle 303"/>
              <p:cNvSpPr>
                <a:spLocks noChangeArrowheads="1"/>
              </p:cNvSpPr>
              <p:nvPr/>
            </p:nvSpPr>
            <p:spPr bwMode="auto">
              <a:xfrm rot="3600000">
                <a:off x="4517" y="2586"/>
                <a:ext cx="8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2" name="Rectangle 304"/>
              <p:cNvSpPr>
                <a:spLocks noChangeArrowheads="1"/>
              </p:cNvSpPr>
              <p:nvPr/>
            </p:nvSpPr>
            <p:spPr bwMode="auto">
              <a:xfrm rot="3600000">
                <a:off x="4529" y="2617"/>
                <a:ext cx="8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3" name="Line 305"/>
              <p:cNvSpPr>
                <a:spLocks noChangeShapeType="1"/>
              </p:cNvSpPr>
              <p:nvPr/>
            </p:nvSpPr>
            <p:spPr bwMode="auto">
              <a:xfrm>
                <a:off x="4267" y="2259"/>
                <a:ext cx="66" cy="115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4" name="Line 306"/>
              <p:cNvSpPr>
                <a:spLocks noChangeShapeType="1"/>
              </p:cNvSpPr>
              <p:nvPr/>
            </p:nvSpPr>
            <p:spPr bwMode="auto">
              <a:xfrm flipH="1" flipV="1">
                <a:off x="4267" y="2259"/>
                <a:ext cx="66" cy="115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5" name="Freeform 307"/>
              <p:cNvSpPr>
                <a:spLocks/>
              </p:cNvSpPr>
              <p:nvPr/>
            </p:nvSpPr>
            <p:spPr bwMode="auto">
              <a:xfrm>
                <a:off x="4267" y="2259"/>
                <a:ext cx="69" cy="84"/>
              </a:xfrm>
              <a:custGeom>
                <a:avLst/>
                <a:gdLst>
                  <a:gd name="T0" fmla="*/ 8 w 69"/>
                  <a:gd name="T1" fmla="*/ 84 h 84"/>
                  <a:gd name="T2" fmla="*/ 0 w 69"/>
                  <a:gd name="T3" fmla="*/ 0 h 84"/>
                  <a:gd name="T4" fmla="*/ 69 w 69"/>
                  <a:gd name="T5" fmla="*/ 48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9" h="84">
                    <a:moveTo>
                      <a:pt x="8" y="84"/>
                    </a:moveTo>
                    <a:lnTo>
                      <a:pt x="0" y="0"/>
                    </a:lnTo>
                    <a:lnTo>
                      <a:pt x="69" y="48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6" name="Line 308"/>
              <p:cNvSpPr>
                <a:spLocks noChangeShapeType="1"/>
              </p:cNvSpPr>
              <p:nvPr/>
            </p:nvSpPr>
            <p:spPr bwMode="auto">
              <a:xfrm>
                <a:off x="3526" y="3664"/>
                <a:ext cx="132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7" name="Line 309"/>
              <p:cNvSpPr>
                <a:spLocks noChangeShapeType="1"/>
              </p:cNvSpPr>
              <p:nvPr/>
            </p:nvSpPr>
            <p:spPr bwMode="auto">
              <a:xfrm flipH="1">
                <a:off x="3526" y="3664"/>
                <a:ext cx="132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8" name="Rectangle 310"/>
              <p:cNvSpPr>
                <a:spLocks noChangeArrowheads="1"/>
              </p:cNvSpPr>
              <p:nvPr/>
            </p:nvSpPr>
            <p:spPr bwMode="auto">
              <a:xfrm>
                <a:off x="3746" y="3621"/>
                <a:ext cx="193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Cl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79" name="Rectangle 311"/>
              <p:cNvSpPr>
                <a:spLocks noChangeArrowheads="1"/>
              </p:cNvSpPr>
              <p:nvPr/>
            </p:nvSpPr>
            <p:spPr bwMode="auto">
              <a:xfrm>
                <a:off x="3877" y="3584"/>
                <a:ext cx="8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3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0" name="Line 312"/>
              <p:cNvSpPr>
                <a:spLocks noChangeShapeType="1"/>
              </p:cNvSpPr>
              <p:nvPr/>
            </p:nvSpPr>
            <p:spPr bwMode="auto">
              <a:xfrm flipH="1">
                <a:off x="4004" y="3664"/>
                <a:ext cx="132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1" name="Line 313"/>
              <p:cNvSpPr>
                <a:spLocks noChangeShapeType="1"/>
              </p:cNvSpPr>
              <p:nvPr/>
            </p:nvSpPr>
            <p:spPr bwMode="auto">
              <a:xfrm>
                <a:off x="4004" y="3664"/>
                <a:ext cx="132" cy="0"/>
              </a:xfrm>
              <a:prstGeom prst="line">
                <a:avLst/>
              </a:pr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2" name="Freeform 314"/>
              <p:cNvSpPr>
                <a:spLocks/>
              </p:cNvSpPr>
              <p:nvPr/>
            </p:nvSpPr>
            <p:spPr bwMode="auto">
              <a:xfrm>
                <a:off x="4060" y="3628"/>
                <a:ext cx="76" cy="71"/>
              </a:xfrm>
              <a:custGeom>
                <a:avLst/>
                <a:gdLst>
                  <a:gd name="T0" fmla="*/ 0 w 76"/>
                  <a:gd name="T1" fmla="*/ 0 h 71"/>
                  <a:gd name="T2" fmla="*/ 76 w 76"/>
                  <a:gd name="T3" fmla="*/ 36 h 71"/>
                  <a:gd name="T4" fmla="*/ 0 w 76"/>
                  <a:gd name="T5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" h="71">
                    <a:moveTo>
                      <a:pt x="0" y="0"/>
                    </a:moveTo>
                    <a:lnTo>
                      <a:pt x="76" y="36"/>
                    </a:lnTo>
                    <a:lnTo>
                      <a:pt x="0" y="71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3" name="Rectangle 315"/>
              <p:cNvSpPr>
                <a:spLocks noChangeArrowheads="1"/>
              </p:cNvSpPr>
              <p:nvPr/>
            </p:nvSpPr>
            <p:spPr bwMode="auto">
              <a:xfrm>
                <a:off x="1714" y="2891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4" name="Rectangle 316"/>
              <p:cNvSpPr>
                <a:spLocks noChangeArrowheads="1"/>
              </p:cNvSpPr>
              <p:nvPr/>
            </p:nvSpPr>
            <p:spPr bwMode="auto">
              <a:xfrm>
                <a:off x="3323" y="2873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5" name="Rectangle 317"/>
              <p:cNvSpPr>
                <a:spLocks noChangeArrowheads="1"/>
              </p:cNvSpPr>
              <p:nvPr/>
            </p:nvSpPr>
            <p:spPr bwMode="auto">
              <a:xfrm>
                <a:off x="1552" y="2848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6" name="Rectangle 318"/>
              <p:cNvSpPr>
                <a:spLocks noChangeArrowheads="1"/>
              </p:cNvSpPr>
              <p:nvPr/>
            </p:nvSpPr>
            <p:spPr bwMode="auto">
              <a:xfrm>
                <a:off x="3266" y="2960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7" name="Rectangle 319"/>
              <p:cNvSpPr>
                <a:spLocks noChangeArrowheads="1"/>
              </p:cNvSpPr>
              <p:nvPr/>
            </p:nvSpPr>
            <p:spPr bwMode="auto">
              <a:xfrm>
                <a:off x="1615" y="283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8" name="Rectangle 320"/>
              <p:cNvSpPr>
                <a:spLocks noChangeArrowheads="1"/>
              </p:cNvSpPr>
              <p:nvPr/>
            </p:nvSpPr>
            <p:spPr bwMode="auto">
              <a:xfrm>
                <a:off x="3210" y="305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89" name="Rectangle 321"/>
              <p:cNvSpPr>
                <a:spLocks noChangeArrowheads="1"/>
              </p:cNvSpPr>
              <p:nvPr/>
            </p:nvSpPr>
            <p:spPr bwMode="auto">
              <a:xfrm>
                <a:off x="1577" y="2829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J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0" name="Rectangle 322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J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1" name="Rectangle 323"/>
              <p:cNvSpPr>
                <a:spLocks noChangeArrowheads="1"/>
              </p:cNvSpPr>
              <p:nvPr/>
            </p:nvSpPr>
            <p:spPr bwMode="auto">
              <a:xfrm>
                <a:off x="1590" y="2848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2" name="Rectangle 324"/>
              <p:cNvSpPr>
                <a:spLocks noChangeArrowheads="1"/>
              </p:cNvSpPr>
              <p:nvPr/>
            </p:nvSpPr>
            <p:spPr bwMode="auto">
              <a:xfrm>
                <a:off x="3198" y="3103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366092"/>
                    </a:solidFill>
                    <a:latin typeface="GWBSymbolExt" pitchFamily="1" charset="0"/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3" name="Rectangle 325"/>
              <p:cNvSpPr>
                <a:spLocks noChangeArrowheads="1"/>
              </p:cNvSpPr>
              <p:nvPr/>
            </p:nvSpPr>
            <p:spPr bwMode="auto">
              <a:xfrm>
                <a:off x="1907" y="293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4" name="Rectangle 326"/>
              <p:cNvSpPr>
                <a:spLocks noChangeArrowheads="1"/>
              </p:cNvSpPr>
              <p:nvPr/>
            </p:nvSpPr>
            <p:spPr bwMode="auto">
              <a:xfrm>
                <a:off x="3092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5" name="Rectangle 327"/>
              <p:cNvSpPr>
                <a:spLocks noChangeArrowheads="1"/>
              </p:cNvSpPr>
              <p:nvPr/>
            </p:nvSpPr>
            <p:spPr bwMode="auto">
              <a:xfrm>
                <a:off x="1677" y="2866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6" name="Rectangle 328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7" name="Rectangle 329"/>
              <p:cNvSpPr>
                <a:spLocks noChangeArrowheads="1"/>
              </p:cNvSpPr>
              <p:nvPr/>
            </p:nvSpPr>
            <p:spPr bwMode="auto">
              <a:xfrm>
                <a:off x="1652" y="2873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!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8" name="Rectangle 330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!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99" name="Rectangle 331"/>
              <p:cNvSpPr>
                <a:spLocks noChangeArrowheads="1"/>
              </p:cNvSpPr>
              <p:nvPr/>
            </p:nvSpPr>
            <p:spPr bwMode="auto">
              <a:xfrm>
                <a:off x="1702" y="2860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"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0" name="Rectangle 332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"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1" name="Rectangle 333"/>
              <p:cNvSpPr>
                <a:spLocks noChangeArrowheads="1"/>
              </p:cNvSpPr>
              <p:nvPr/>
            </p:nvSpPr>
            <p:spPr bwMode="auto">
              <a:xfrm>
                <a:off x="1708" y="285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#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2" name="Rectangle 334"/>
              <p:cNvSpPr>
                <a:spLocks noChangeArrowheads="1"/>
              </p:cNvSpPr>
              <p:nvPr/>
            </p:nvSpPr>
            <p:spPr bwMode="auto">
              <a:xfrm>
                <a:off x="3086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963634"/>
                    </a:solidFill>
                    <a:latin typeface="GWBSymbolExt" pitchFamily="1" charset="0"/>
                  </a:rPr>
                  <a:t>#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3" name="Rectangle 335"/>
              <p:cNvSpPr>
                <a:spLocks noChangeArrowheads="1"/>
              </p:cNvSpPr>
              <p:nvPr/>
            </p:nvSpPr>
            <p:spPr bwMode="auto">
              <a:xfrm>
                <a:off x="2475" y="3290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$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4" name="Rectangle 336"/>
              <p:cNvSpPr>
                <a:spLocks noChangeArrowheads="1"/>
              </p:cNvSpPr>
              <p:nvPr/>
            </p:nvSpPr>
            <p:spPr bwMode="auto">
              <a:xfrm>
                <a:off x="3291" y="2916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$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5" name="Rectangle 337"/>
              <p:cNvSpPr>
                <a:spLocks noChangeArrowheads="1"/>
              </p:cNvSpPr>
              <p:nvPr/>
            </p:nvSpPr>
            <p:spPr bwMode="auto">
              <a:xfrm>
                <a:off x="1515" y="2779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6" name="Rectangle 338"/>
              <p:cNvSpPr>
                <a:spLocks noChangeArrowheads="1"/>
              </p:cNvSpPr>
              <p:nvPr/>
            </p:nvSpPr>
            <p:spPr bwMode="auto">
              <a:xfrm>
                <a:off x="3372" y="2842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7" name="Rectangle 339"/>
              <p:cNvSpPr>
                <a:spLocks noChangeArrowheads="1"/>
              </p:cNvSpPr>
              <p:nvPr/>
            </p:nvSpPr>
            <p:spPr bwMode="auto">
              <a:xfrm>
                <a:off x="1565" y="2729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8" name="Rectangle 340"/>
              <p:cNvSpPr>
                <a:spLocks noChangeArrowheads="1"/>
              </p:cNvSpPr>
              <p:nvPr/>
            </p:nvSpPr>
            <p:spPr bwMode="auto">
              <a:xfrm>
                <a:off x="3522" y="2567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09" name="Rectangle 341"/>
              <p:cNvSpPr>
                <a:spLocks noChangeArrowheads="1"/>
              </p:cNvSpPr>
              <p:nvPr/>
            </p:nvSpPr>
            <p:spPr bwMode="auto">
              <a:xfrm>
                <a:off x="1608" y="2866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R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0" name="Rectangle 342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R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1" name="Rectangle 343"/>
              <p:cNvSpPr>
                <a:spLocks noChangeArrowheads="1"/>
              </p:cNvSpPr>
              <p:nvPr/>
            </p:nvSpPr>
            <p:spPr bwMode="auto">
              <a:xfrm>
                <a:off x="1602" y="288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P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2" name="Rectangle 344"/>
              <p:cNvSpPr>
                <a:spLocks noChangeArrowheads="1"/>
              </p:cNvSpPr>
              <p:nvPr/>
            </p:nvSpPr>
            <p:spPr bwMode="auto">
              <a:xfrm>
                <a:off x="3173" y="3122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76933C"/>
                    </a:solidFill>
                    <a:latin typeface="GWBSymbolExt" pitchFamily="1" charset="0"/>
                  </a:rPr>
                  <a:t>P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3" name="Rectangle 345"/>
              <p:cNvSpPr>
                <a:spLocks noChangeArrowheads="1"/>
              </p:cNvSpPr>
              <p:nvPr/>
            </p:nvSpPr>
            <p:spPr bwMode="auto">
              <a:xfrm>
                <a:off x="1565" y="285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_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4" name="Rectangle 346"/>
              <p:cNvSpPr>
                <a:spLocks noChangeArrowheads="1"/>
              </p:cNvSpPr>
              <p:nvPr/>
            </p:nvSpPr>
            <p:spPr bwMode="auto">
              <a:xfrm>
                <a:off x="3073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_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5" name="Rectangle 347"/>
              <p:cNvSpPr>
                <a:spLocks noChangeArrowheads="1"/>
              </p:cNvSpPr>
              <p:nvPr/>
            </p:nvSpPr>
            <p:spPr bwMode="auto">
              <a:xfrm>
                <a:off x="1590" y="2866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6" name="Rectangle 348"/>
              <p:cNvSpPr>
                <a:spLocks noChangeArrowheads="1"/>
              </p:cNvSpPr>
              <p:nvPr/>
            </p:nvSpPr>
            <p:spPr bwMode="auto">
              <a:xfrm>
                <a:off x="3198" y="308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7" name="Rectangle 349"/>
              <p:cNvSpPr>
                <a:spLocks noChangeArrowheads="1"/>
              </p:cNvSpPr>
              <p:nvPr/>
            </p:nvSpPr>
            <p:spPr bwMode="auto">
              <a:xfrm>
                <a:off x="1571" y="280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,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8" name="Rectangle 350"/>
              <p:cNvSpPr>
                <a:spLocks noChangeArrowheads="1"/>
              </p:cNvSpPr>
              <p:nvPr/>
            </p:nvSpPr>
            <p:spPr bwMode="auto">
              <a:xfrm>
                <a:off x="3478" y="2873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,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19" name="Rectangle 351"/>
              <p:cNvSpPr>
                <a:spLocks noChangeArrowheads="1"/>
              </p:cNvSpPr>
              <p:nvPr/>
            </p:nvSpPr>
            <p:spPr bwMode="auto">
              <a:xfrm>
                <a:off x="1696" y="283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0" name="Rectangle 352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1" name="Rectangle 353"/>
              <p:cNvSpPr>
                <a:spLocks noChangeArrowheads="1"/>
              </p:cNvSpPr>
              <p:nvPr/>
            </p:nvSpPr>
            <p:spPr bwMode="auto">
              <a:xfrm>
                <a:off x="1577" y="2866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/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2" name="Rectangle 354"/>
              <p:cNvSpPr>
                <a:spLocks noChangeArrowheads="1"/>
              </p:cNvSpPr>
              <p:nvPr/>
            </p:nvSpPr>
            <p:spPr bwMode="auto">
              <a:xfrm>
                <a:off x="3161" y="3141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60497A"/>
                    </a:solidFill>
                    <a:latin typeface="GWBSymbolExt" pitchFamily="1" charset="0"/>
                  </a:rPr>
                  <a:t>/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3" name="Rectangle 355"/>
              <p:cNvSpPr>
                <a:spLocks noChangeArrowheads="1"/>
              </p:cNvSpPr>
              <p:nvPr/>
            </p:nvSpPr>
            <p:spPr bwMode="auto">
              <a:xfrm>
                <a:off x="1571" y="2860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]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4" name="Rectangle 356"/>
              <p:cNvSpPr>
                <a:spLocks noChangeArrowheads="1"/>
              </p:cNvSpPr>
              <p:nvPr/>
            </p:nvSpPr>
            <p:spPr bwMode="auto">
              <a:xfrm>
                <a:off x="3111" y="323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]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5" name="Rectangle 357"/>
              <p:cNvSpPr>
                <a:spLocks noChangeArrowheads="1"/>
              </p:cNvSpPr>
              <p:nvPr/>
            </p:nvSpPr>
            <p:spPr bwMode="auto">
              <a:xfrm>
                <a:off x="2462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W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6" name="Rectangle 358"/>
              <p:cNvSpPr>
                <a:spLocks noChangeArrowheads="1"/>
              </p:cNvSpPr>
              <p:nvPr/>
            </p:nvSpPr>
            <p:spPr bwMode="auto">
              <a:xfrm>
                <a:off x="3167" y="3141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W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7" name="Rectangle 359"/>
              <p:cNvSpPr>
                <a:spLocks noChangeArrowheads="1"/>
              </p:cNvSpPr>
              <p:nvPr/>
            </p:nvSpPr>
            <p:spPr bwMode="auto">
              <a:xfrm>
                <a:off x="1608" y="2873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a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8" name="Rectangle 360"/>
              <p:cNvSpPr>
                <a:spLocks noChangeArrowheads="1"/>
              </p:cNvSpPr>
              <p:nvPr/>
            </p:nvSpPr>
            <p:spPr bwMode="auto">
              <a:xfrm>
                <a:off x="3198" y="308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a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29" name="Rectangle 361"/>
              <p:cNvSpPr>
                <a:spLocks noChangeArrowheads="1"/>
              </p:cNvSpPr>
              <p:nvPr/>
            </p:nvSpPr>
            <p:spPr bwMode="auto">
              <a:xfrm>
                <a:off x="1727" y="2829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0" name="Rectangle 362"/>
              <p:cNvSpPr>
                <a:spLocks noChangeArrowheads="1"/>
              </p:cNvSpPr>
              <p:nvPr/>
            </p:nvSpPr>
            <p:spPr bwMode="auto">
              <a:xfrm>
                <a:off x="3092" y="3272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1" name="Rectangle 363"/>
              <p:cNvSpPr>
                <a:spLocks noChangeArrowheads="1"/>
              </p:cNvSpPr>
              <p:nvPr/>
            </p:nvSpPr>
            <p:spPr bwMode="auto">
              <a:xfrm>
                <a:off x="1583" y="2848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&lt;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2" name="Rectangle 364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4BACC6"/>
                    </a:solidFill>
                    <a:latin typeface="GWBSymbolExt" pitchFamily="1" charset="0"/>
                  </a:rPr>
                  <a:t>&lt;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3" name="Rectangle 365"/>
              <p:cNvSpPr>
                <a:spLocks noChangeArrowheads="1"/>
              </p:cNvSpPr>
              <p:nvPr/>
            </p:nvSpPr>
            <p:spPr bwMode="auto">
              <a:xfrm>
                <a:off x="1652" y="288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I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4" name="Rectangle 366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I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5" name="Rectangle 367"/>
              <p:cNvSpPr>
                <a:spLocks noChangeArrowheads="1"/>
              </p:cNvSpPr>
              <p:nvPr/>
            </p:nvSpPr>
            <p:spPr bwMode="auto">
              <a:xfrm>
                <a:off x="1615" y="2848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7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6" name="Rectangle 368"/>
              <p:cNvSpPr>
                <a:spLocks noChangeArrowheads="1"/>
              </p:cNvSpPr>
              <p:nvPr/>
            </p:nvSpPr>
            <p:spPr bwMode="auto">
              <a:xfrm>
                <a:off x="3204" y="3066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7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7" name="Rectangle 369"/>
              <p:cNvSpPr>
                <a:spLocks noChangeArrowheads="1"/>
              </p:cNvSpPr>
              <p:nvPr/>
            </p:nvSpPr>
            <p:spPr bwMode="auto">
              <a:xfrm>
                <a:off x="1602" y="2873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Y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8" name="Rectangle 370"/>
              <p:cNvSpPr>
                <a:spLocks noChangeArrowheads="1"/>
              </p:cNvSpPr>
              <p:nvPr/>
            </p:nvSpPr>
            <p:spPr bwMode="auto">
              <a:xfrm>
                <a:off x="3273" y="2948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Y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39" name="Rectangle 371"/>
              <p:cNvSpPr>
                <a:spLocks noChangeArrowheads="1"/>
              </p:cNvSpPr>
              <p:nvPr/>
            </p:nvSpPr>
            <p:spPr bwMode="auto">
              <a:xfrm>
                <a:off x="1646" y="2829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'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0" name="Rectangle 372"/>
              <p:cNvSpPr>
                <a:spLocks noChangeArrowheads="1"/>
              </p:cNvSpPr>
              <p:nvPr/>
            </p:nvSpPr>
            <p:spPr bwMode="auto">
              <a:xfrm>
                <a:off x="3092" y="3265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'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1" name="Rectangle 373"/>
              <p:cNvSpPr>
                <a:spLocks noChangeArrowheads="1"/>
              </p:cNvSpPr>
              <p:nvPr/>
            </p:nvSpPr>
            <p:spPr bwMode="auto">
              <a:xfrm>
                <a:off x="1702" y="2810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*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2" name="Rectangle 374"/>
              <p:cNvSpPr>
                <a:spLocks noChangeArrowheads="1"/>
              </p:cNvSpPr>
              <p:nvPr/>
            </p:nvSpPr>
            <p:spPr bwMode="auto">
              <a:xfrm>
                <a:off x="3079" y="3284"/>
                <a:ext cx="292" cy="1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700">
                    <a:solidFill>
                      <a:srgbClr val="E26B0A"/>
                    </a:solidFill>
                    <a:latin typeface="GWBSymbolExt" pitchFamily="1" charset="0"/>
                  </a:rPr>
                  <a:t>*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3" name="Oval 375"/>
              <p:cNvSpPr>
                <a:spLocks noChangeArrowheads="1"/>
              </p:cNvSpPr>
              <p:nvPr/>
            </p:nvSpPr>
            <p:spPr bwMode="auto">
              <a:xfrm>
                <a:off x="2486" y="1454"/>
                <a:ext cx="209" cy="208"/>
              </a:xfrm>
              <a:prstGeom prst="ellipse">
                <a:avLst/>
              </a:prstGeom>
              <a:noFill/>
              <a:ln w="25400" cap="rnd">
                <a:solidFill>
                  <a:srgbClr val="36609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4" name="Oval 376"/>
              <p:cNvSpPr>
                <a:spLocks noChangeArrowheads="1"/>
              </p:cNvSpPr>
              <p:nvPr/>
            </p:nvSpPr>
            <p:spPr bwMode="auto">
              <a:xfrm>
                <a:off x="2349" y="1391"/>
                <a:ext cx="197" cy="197"/>
              </a:xfrm>
              <a:prstGeom prst="ellipse">
                <a:avLst/>
              </a:prstGeom>
              <a:noFill/>
              <a:ln w="25400" cap="rnd">
                <a:solidFill>
                  <a:srgbClr val="36609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5" name="Oval 377"/>
              <p:cNvSpPr>
                <a:spLocks noChangeArrowheads="1"/>
              </p:cNvSpPr>
              <p:nvPr/>
            </p:nvSpPr>
            <p:spPr bwMode="auto">
              <a:xfrm>
                <a:off x="2328" y="1545"/>
                <a:ext cx="176" cy="176"/>
              </a:xfrm>
              <a:prstGeom prst="ellipse">
                <a:avLst/>
              </a:prstGeom>
              <a:noFill/>
              <a:ln w="25400" cap="rnd">
                <a:solidFill>
                  <a:srgbClr val="36609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6" name="Oval 378"/>
              <p:cNvSpPr>
                <a:spLocks noChangeArrowheads="1"/>
              </p:cNvSpPr>
              <p:nvPr/>
            </p:nvSpPr>
            <p:spPr bwMode="auto">
              <a:xfrm>
                <a:off x="2187" y="1754"/>
                <a:ext cx="154" cy="154"/>
              </a:xfrm>
              <a:prstGeom prst="ellipse">
                <a:avLst/>
              </a:prstGeom>
              <a:noFill/>
              <a:ln w="25400" cap="rnd">
                <a:solidFill>
                  <a:srgbClr val="36609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7" name="Oval 379"/>
              <p:cNvSpPr>
                <a:spLocks noChangeArrowheads="1"/>
              </p:cNvSpPr>
              <p:nvPr/>
            </p:nvSpPr>
            <p:spPr bwMode="auto">
              <a:xfrm>
                <a:off x="2307" y="1571"/>
                <a:ext cx="164" cy="164"/>
              </a:xfrm>
              <a:prstGeom prst="ellipse">
                <a:avLst/>
              </a:prstGeom>
              <a:noFill/>
              <a:ln w="25400" cap="rnd">
                <a:solidFill>
                  <a:srgbClr val="36609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8" name="Oval 380"/>
              <p:cNvSpPr>
                <a:spLocks noChangeArrowheads="1"/>
              </p:cNvSpPr>
              <p:nvPr/>
            </p:nvSpPr>
            <p:spPr bwMode="auto">
              <a:xfrm>
                <a:off x="2403" y="2092"/>
                <a:ext cx="129" cy="129"/>
              </a:xfrm>
              <a:prstGeom prst="ellipse">
                <a:avLst/>
              </a:prstGeom>
              <a:noFill/>
              <a:ln w="25400" cap="rnd">
                <a:solidFill>
                  <a:srgbClr val="96363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49" name="Oval 381"/>
              <p:cNvSpPr>
                <a:spLocks noChangeArrowheads="1"/>
              </p:cNvSpPr>
              <p:nvPr/>
            </p:nvSpPr>
            <p:spPr bwMode="auto">
              <a:xfrm>
                <a:off x="2250" y="1856"/>
                <a:ext cx="151" cy="151"/>
              </a:xfrm>
              <a:prstGeom prst="ellipse">
                <a:avLst/>
              </a:prstGeom>
              <a:noFill/>
              <a:ln w="25400" cap="rnd">
                <a:solidFill>
                  <a:srgbClr val="96363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0" name="Oval 382"/>
              <p:cNvSpPr>
                <a:spLocks noChangeArrowheads="1"/>
              </p:cNvSpPr>
              <p:nvPr/>
            </p:nvSpPr>
            <p:spPr bwMode="auto">
              <a:xfrm>
                <a:off x="2239" y="1836"/>
                <a:ext cx="155" cy="155"/>
              </a:xfrm>
              <a:prstGeom prst="ellipse">
                <a:avLst/>
              </a:prstGeom>
              <a:noFill/>
              <a:ln w="25400" cap="rnd">
                <a:solidFill>
                  <a:srgbClr val="96363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1" name="Oval 383"/>
              <p:cNvSpPr>
                <a:spLocks noChangeArrowheads="1"/>
              </p:cNvSpPr>
              <p:nvPr/>
            </p:nvSpPr>
            <p:spPr bwMode="auto">
              <a:xfrm>
                <a:off x="2260" y="1872"/>
                <a:ext cx="153" cy="153"/>
              </a:xfrm>
              <a:prstGeom prst="ellipse">
                <a:avLst/>
              </a:prstGeom>
              <a:noFill/>
              <a:ln w="25400" cap="rnd">
                <a:solidFill>
                  <a:srgbClr val="96363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2" name="Oval 384"/>
              <p:cNvSpPr>
                <a:spLocks noChangeArrowheads="1"/>
              </p:cNvSpPr>
              <p:nvPr/>
            </p:nvSpPr>
            <p:spPr bwMode="auto">
              <a:xfrm>
                <a:off x="2269" y="1880"/>
                <a:ext cx="142" cy="144"/>
              </a:xfrm>
              <a:prstGeom prst="ellipse">
                <a:avLst/>
              </a:prstGeom>
              <a:noFill/>
              <a:ln w="25400" cap="rnd">
                <a:solidFill>
                  <a:srgbClr val="96363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3" name="Oval 385"/>
              <p:cNvSpPr>
                <a:spLocks noChangeArrowheads="1"/>
              </p:cNvSpPr>
              <p:nvPr/>
            </p:nvSpPr>
            <p:spPr bwMode="auto">
              <a:xfrm>
                <a:off x="2952" y="2356"/>
                <a:ext cx="213" cy="213"/>
              </a:xfrm>
              <a:prstGeom prst="ellipse">
                <a:avLst/>
              </a:prstGeom>
              <a:noFill/>
              <a:ln w="25400" cap="rnd">
                <a:solidFill>
                  <a:srgbClr val="76933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4" name="Oval 386"/>
              <p:cNvSpPr>
                <a:spLocks noChangeArrowheads="1"/>
              </p:cNvSpPr>
              <p:nvPr/>
            </p:nvSpPr>
            <p:spPr bwMode="auto">
              <a:xfrm>
                <a:off x="2387" y="1159"/>
                <a:ext cx="219" cy="219"/>
              </a:xfrm>
              <a:prstGeom prst="ellipse">
                <a:avLst/>
              </a:prstGeom>
              <a:noFill/>
              <a:ln w="25400" cap="rnd">
                <a:solidFill>
                  <a:srgbClr val="76933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5" name="Oval 387"/>
              <p:cNvSpPr>
                <a:spLocks noChangeArrowheads="1"/>
              </p:cNvSpPr>
              <p:nvPr/>
            </p:nvSpPr>
            <p:spPr bwMode="auto">
              <a:xfrm>
                <a:off x="2492" y="860"/>
                <a:ext cx="330" cy="330"/>
              </a:xfrm>
              <a:prstGeom prst="ellipse">
                <a:avLst/>
              </a:prstGeom>
              <a:noFill/>
              <a:ln w="25400" cap="rnd">
                <a:solidFill>
                  <a:srgbClr val="76933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6" name="Oval 388"/>
              <p:cNvSpPr>
                <a:spLocks noChangeArrowheads="1"/>
              </p:cNvSpPr>
              <p:nvPr/>
            </p:nvSpPr>
            <p:spPr bwMode="auto">
              <a:xfrm>
                <a:off x="2213" y="1798"/>
                <a:ext cx="154" cy="155"/>
              </a:xfrm>
              <a:prstGeom prst="ellipse">
                <a:avLst/>
              </a:prstGeom>
              <a:noFill/>
              <a:ln w="25400" cap="rnd">
                <a:solidFill>
                  <a:srgbClr val="76933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7" name="Oval 389"/>
              <p:cNvSpPr>
                <a:spLocks noChangeArrowheads="1"/>
              </p:cNvSpPr>
              <p:nvPr/>
            </p:nvSpPr>
            <p:spPr bwMode="auto">
              <a:xfrm>
                <a:off x="2310" y="1635"/>
                <a:ext cx="158" cy="158"/>
              </a:xfrm>
              <a:prstGeom prst="ellipse">
                <a:avLst/>
              </a:prstGeom>
              <a:noFill/>
              <a:ln w="25400" cap="rnd">
                <a:solidFill>
                  <a:srgbClr val="76933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8" name="Oval 390"/>
              <p:cNvSpPr>
                <a:spLocks noChangeArrowheads="1"/>
              </p:cNvSpPr>
              <p:nvPr/>
            </p:nvSpPr>
            <p:spPr bwMode="auto">
              <a:xfrm>
                <a:off x="2185" y="1752"/>
                <a:ext cx="153" cy="153"/>
              </a:xfrm>
              <a:prstGeom prst="ellipse">
                <a:avLst/>
              </a:prstGeom>
              <a:noFill/>
              <a:ln w="25400" cap="rnd">
                <a:solidFill>
                  <a:srgbClr val="60497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59" name="Oval 391"/>
              <p:cNvSpPr>
                <a:spLocks noChangeArrowheads="1"/>
              </p:cNvSpPr>
              <p:nvPr/>
            </p:nvSpPr>
            <p:spPr bwMode="auto">
              <a:xfrm>
                <a:off x="2326" y="1584"/>
                <a:ext cx="150" cy="149"/>
              </a:xfrm>
              <a:prstGeom prst="ellipse">
                <a:avLst/>
              </a:prstGeom>
              <a:noFill/>
              <a:ln w="25400" cap="rnd">
                <a:solidFill>
                  <a:srgbClr val="60497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0" name="Oval 392"/>
              <p:cNvSpPr>
                <a:spLocks noChangeArrowheads="1"/>
              </p:cNvSpPr>
              <p:nvPr/>
            </p:nvSpPr>
            <p:spPr bwMode="auto">
              <a:xfrm>
                <a:off x="2478" y="1162"/>
                <a:ext cx="190" cy="190"/>
              </a:xfrm>
              <a:prstGeom prst="ellipse">
                <a:avLst/>
              </a:prstGeom>
              <a:noFill/>
              <a:ln w="25400" cap="rnd">
                <a:solidFill>
                  <a:srgbClr val="60497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1" name="Oval 393"/>
              <p:cNvSpPr>
                <a:spLocks noChangeArrowheads="1"/>
              </p:cNvSpPr>
              <p:nvPr/>
            </p:nvSpPr>
            <p:spPr bwMode="auto">
              <a:xfrm>
                <a:off x="2259" y="1866"/>
                <a:ext cx="130" cy="130"/>
              </a:xfrm>
              <a:prstGeom prst="ellipse">
                <a:avLst/>
              </a:prstGeom>
              <a:noFill/>
              <a:ln w="25400" cap="rnd">
                <a:solidFill>
                  <a:srgbClr val="60497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2" name="Oval 394"/>
              <p:cNvSpPr>
                <a:spLocks noChangeArrowheads="1"/>
              </p:cNvSpPr>
              <p:nvPr/>
            </p:nvSpPr>
            <p:spPr bwMode="auto">
              <a:xfrm>
                <a:off x="2283" y="1626"/>
                <a:ext cx="152" cy="152"/>
              </a:xfrm>
              <a:prstGeom prst="ellipse">
                <a:avLst/>
              </a:prstGeom>
              <a:noFill/>
              <a:ln w="25400" cap="rnd">
                <a:solidFill>
                  <a:srgbClr val="60497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3" name="Freeform 395"/>
              <p:cNvSpPr>
                <a:spLocks/>
              </p:cNvSpPr>
              <p:nvPr/>
            </p:nvSpPr>
            <p:spPr bwMode="auto">
              <a:xfrm>
                <a:off x="2235" y="1718"/>
                <a:ext cx="137" cy="137"/>
              </a:xfrm>
              <a:custGeom>
                <a:avLst/>
                <a:gdLst>
                  <a:gd name="T0" fmla="*/ 137 w 137"/>
                  <a:gd name="T1" fmla="*/ 68 h 137"/>
                  <a:gd name="T2" fmla="*/ 68 w 137"/>
                  <a:gd name="T3" fmla="*/ 0 h 137"/>
                  <a:gd name="T4" fmla="*/ 0 w 137"/>
                  <a:gd name="T5" fmla="*/ 68 h 137"/>
                  <a:gd name="T6" fmla="*/ 68 w 137"/>
                  <a:gd name="T7" fmla="*/ 137 h 137"/>
                  <a:gd name="T8" fmla="*/ 137 w 137"/>
                  <a:gd name="T9" fmla="*/ 68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7" h="137">
                    <a:moveTo>
                      <a:pt x="137" y="68"/>
                    </a:moveTo>
                    <a:cubicBezTo>
                      <a:pt x="137" y="31"/>
                      <a:pt x="107" y="0"/>
                      <a:pt x="68" y="0"/>
                    </a:cubicBezTo>
                    <a:cubicBezTo>
                      <a:pt x="31" y="0"/>
                      <a:pt x="0" y="31"/>
                      <a:pt x="0" y="68"/>
                    </a:cubicBezTo>
                    <a:cubicBezTo>
                      <a:pt x="0" y="106"/>
                      <a:pt x="31" y="137"/>
                      <a:pt x="68" y="137"/>
                    </a:cubicBezTo>
                    <a:cubicBezTo>
                      <a:pt x="107" y="137"/>
                      <a:pt x="137" y="106"/>
                      <a:pt x="137" y="68"/>
                    </a:cubicBezTo>
                  </a:path>
                </a:pathLst>
              </a:custGeom>
              <a:noFill/>
              <a:ln w="25400" cap="rnd">
                <a:solidFill>
                  <a:srgbClr val="4BACC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4" name="Oval 396"/>
              <p:cNvSpPr>
                <a:spLocks noChangeArrowheads="1"/>
              </p:cNvSpPr>
              <p:nvPr/>
            </p:nvSpPr>
            <p:spPr bwMode="auto">
              <a:xfrm>
                <a:off x="2851" y="2603"/>
                <a:ext cx="149" cy="150"/>
              </a:xfrm>
              <a:prstGeom prst="ellipse">
                <a:avLst/>
              </a:prstGeom>
              <a:noFill/>
              <a:ln w="25400" cap="rnd">
                <a:solidFill>
                  <a:srgbClr val="4BACC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5" name="Oval 397"/>
              <p:cNvSpPr>
                <a:spLocks noChangeArrowheads="1"/>
              </p:cNvSpPr>
              <p:nvPr/>
            </p:nvSpPr>
            <p:spPr bwMode="auto">
              <a:xfrm>
                <a:off x="2329" y="1594"/>
                <a:ext cx="163" cy="162"/>
              </a:xfrm>
              <a:prstGeom prst="ellipse">
                <a:avLst/>
              </a:prstGeom>
              <a:noFill/>
              <a:ln w="25400" cap="rnd">
                <a:solidFill>
                  <a:srgbClr val="4BACC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6" name="Oval 398"/>
              <p:cNvSpPr>
                <a:spLocks noChangeArrowheads="1"/>
              </p:cNvSpPr>
              <p:nvPr/>
            </p:nvSpPr>
            <p:spPr bwMode="auto">
              <a:xfrm>
                <a:off x="2274" y="1867"/>
                <a:ext cx="152" cy="153"/>
              </a:xfrm>
              <a:prstGeom prst="ellipse">
                <a:avLst/>
              </a:prstGeom>
              <a:noFill/>
              <a:ln w="25400" cap="rnd">
                <a:solidFill>
                  <a:srgbClr val="4BACC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7" name="Oval 399"/>
              <p:cNvSpPr>
                <a:spLocks noChangeArrowheads="1"/>
              </p:cNvSpPr>
              <p:nvPr/>
            </p:nvSpPr>
            <p:spPr bwMode="auto">
              <a:xfrm>
                <a:off x="2196" y="1768"/>
                <a:ext cx="153" cy="152"/>
              </a:xfrm>
              <a:prstGeom prst="ellipse">
                <a:avLst/>
              </a:prstGeom>
              <a:noFill/>
              <a:ln w="25400" cap="rnd">
                <a:solidFill>
                  <a:srgbClr val="4BACC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8" name="Oval 400"/>
              <p:cNvSpPr>
                <a:spLocks noChangeArrowheads="1"/>
              </p:cNvSpPr>
              <p:nvPr/>
            </p:nvSpPr>
            <p:spPr bwMode="auto">
              <a:xfrm>
                <a:off x="2240" y="1842"/>
                <a:ext cx="157" cy="157"/>
              </a:xfrm>
              <a:prstGeom prst="ellipse">
                <a:avLst/>
              </a:prstGeom>
              <a:noFill/>
              <a:ln w="25400" cap="rnd">
                <a:solidFill>
                  <a:srgbClr val="E26B0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69" name="Oval 401"/>
              <p:cNvSpPr>
                <a:spLocks noChangeArrowheads="1"/>
              </p:cNvSpPr>
              <p:nvPr/>
            </p:nvSpPr>
            <p:spPr bwMode="auto">
              <a:xfrm>
                <a:off x="2328" y="1560"/>
                <a:ext cx="180" cy="180"/>
              </a:xfrm>
              <a:prstGeom prst="ellipse">
                <a:avLst/>
              </a:prstGeom>
              <a:noFill/>
              <a:ln w="25400" cap="rnd">
                <a:solidFill>
                  <a:srgbClr val="E26B0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70" name="Oval 402"/>
              <p:cNvSpPr>
                <a:spLocks noChangeArrowheads="1"/>
              </p:cNvSpPr>
              <p:nvPr/>
            </p:nvSpPr>
            <p:spPr bwMode="auto">
              <a:xfrm>
                <a:off x="2394" y="1437"/>
                <a:ext cx="181" cy="181"/>
              </a:xfrm>
              <a:prstGeom prst="ellipse">
                <a:avLst/>
              </a:prstGeom>
              <a:noFill/>
              <a:ln w="25400" cap="rnd">
                <a:solidFill>
                  <a:srgbClr val="E26B0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71" name="Oval 403"/>
              <p:cNvSpPr>
                <a:spLocks noChangeArrowheads="1"/>
              </p:cNvSpPr>
              <p:nvPr/>
            </p:nvSpPr>
            <p:spPr bwMode="auto">
              <a:xfrm>
                <a:off x="2233" y="1786"/>
                <a:ext cx="160" cy="160"/>
              </a:xfrm>
              <a:prstGeom prst="ellipse">
                <a:avLst/>
              </a:prstGeom>
              <a:noFill/>
              <a:ln w="25400" cap="rnd">
                <a:solidFill>
                  <a:srgbClr val="E26B0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72" name="Oval 404"/>
              <p:cNvSpPr>
                <a:spLocks noChangeArrowheads="1"/>
              </p:cNvSpPr>
              <p:nvPr/>
            </p:nvSpPr>
            <p:spPr bwMode="auto">
              <a:xfrm>
                <a:off x="2251" y="1857"/>
                <a:ext cx="144" cy="144"/>
              </a:xfrm>
              <a:prstGeom prst="ellipse">
                <a:avLst/>
              </a:prstGeom>
              <a:noFill/>
              <a:ln w="25400" cap="rnd">
                <a:solidFill>
                  <a:srgbClr val="E26B0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73" name="Rectangle 405"/>
              <p:cNvSpPr>
                <a:spLocks noChangeArrowheads="1"/>
              </p:cNvSpPr>
              <p:nvPr/>
            </p:nvSpPr>
            <p:spPr bwMode="auto">
              <a:xfrm>
                <a:off x="168" y="616"/>
                <a:ext cx="841" cy="1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TDS (mg/kg)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" name="Oval 407"/>
            <p:cNvSpPr>
              <a:spLocks noChangeArrowheads="1"/>
            </p:cNvSpPr>
            <p:nvPr/>
          </p:nvSpPr>
          <p:spPr bwMode="auto">
            <a:xfrm>
              <a:off x="397" y="798"/>
              <a:ext cx="299" cy="30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" name="Rectangle 408"/>
            <p:cNvSpPr>
              <a:spLocks noChangeArrowheads="1"/>
            </p:cNvSpPr>
            <p:nvPr/>
          </p:nvSpPr>
          <p:spPr bwMode="auto">
            <a:xfrm>
              <a:off x="418" y="1165"/>
              <a:ext cx="31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500">
                  <a:solidFill>
                    <a:srgbClr val="000000"/>
                  </a:solidFill>
                </a:rPr>
                <a:t>1200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Rectangle 409"/>
            <p:cNvSpPr>
              <a:spLocks noChangeArrowheads="1"/>
            </p:cNvSpPr>
            <p:nvPr/>
          </p:nvSpPr>
          <p:spPr bwMode="auto">
            <a:xfrm>
              <a:off x="2587" y="3989"/>
              <a:ext cx="67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600">
                  <a:solidFill>
                    <a:srgbClr val="000000"/>
                  </a:solidFill>
                </a:rPr>
                <a:t>% meq/kg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4729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7" name="Group 1446"/>
          <p:cNvGrpSpPr/>
          <p:nvPr/>
        </p:nvGrpSpPr>
        <p:grpSpPr>
          <a:xfrm>
            <a:off x="242888" y="71438"/>
            <a:ext cx="8678863" cy="6707188"/>
            <a:chOff x="242888" y="71438"/>
            <a:chExt cx="8678863" cy="6707188"/>
          </a:xfrm>
        </p:grpSpPr>
        <p:sp>
          <p:nvSpPr>
            <p:cNvPr id="1247" name="Rectangle 7"/>
            <p:cNvSpPr>
              <a:spLocks noChangeArrowheads="1"/>
            </p:cNvSpPr>
            <p:nvPr/>
          </p:nvSpPr>
          <p:spPr bwMode="auto">
            <a:xfrm>
              <a:off x="242888" y="71438"/>
              <a:ext cx="8678863" cy="6707188"/>
            </a:xfrm>
            <a:prstGeom prst="rect">
              <a:avLst/>
            </a:prstGeom>
            <a:noFill/>
            <a:ln w="1588" cap="rnd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8" name="Line 8"/>
            <p:cNvSpPr>
              <a:spLocks noChangeShapeType="1"/>
            </p:cNvSpPr>
            <p:nvPr/>
          </p:nvSpPr>
          <p:spPr bwMode="auto">
            <a:xfrm flipV="1">
              <a:off x="142557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9" name="Line 9"/>
            <p:cNvSpPr>
              <a:spLocks noChangeShapeType="1"/>
            </p:cNvSpPr>
            <p:nvPr/>
          </p:nvSpPr>
          <p:spPr bwMode="auto">
            <a:xfrm flipV="1">
              <a:off x="1630363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0" name="Line 10"/>
            <p:cNvSpPr>
              <a:spLocks noChangeShapeType="1"/>
            </p:cNvSpPr>
            <p:nvPr/>
          </p:nvSpPr>
          <p:spPr bwMode="auto">
            <a:xfrm flipV="1">
              <a:off x="1833563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1" name="Line 11"/>
            <p:cNvSpPr>
              <a:spLocks noChangeShapeType="1"/>
            </p:cNvSpPr>
            <p:nvPr/>
          </p:nvSpPr>
          <p:spPr bwMode="auto">
            <a:xfrm flipV="1">
              <a:off x="2036763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2" name="Line 12"/>
            <p:cNvSpPr>
              <a:spLocks noChangeShapeType="1"/>
            </p:cNvSpPr>
            <p:nvPr/>
          </p:nvSpPr>
          <p:spPr bwMode="auto">
            <a:xfrm flipV="1">
              <a:off x="224155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3" name="Line 13"/>
            <p:cNvSpPr>
              <a:spLocks noChangeShapeType="1"/>
            </p:cNvSpPr>
            <p:nvPr/>
          </p:nvSpPr>
          <p:spPr bwMode="auto">
            <a:xfrm flipV="1">
              <a:off x="244475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4" name="Line 14"/>
            <p:cNvSpPr>
              <a:spLocks noChangeShapeType="1"/>
            </p:cNvSpPr>
            <p:nvPr/>
          </p:nvSpPr>
          <p:spPr bwMode="auto">
            <a:xfrm flipV="1">
              <a:off x="264795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5" name="Line 15"/>
            <p:cNvSpPr>
              <a:spLocks noChangeShapeType="1"/>
            </p:cNvSpPr>
            <p:nvPr/>
          </p:nvSpPr>
          <p:spPr bwMode="auto">
            <a:xfrm flipV="1">
              <a:off x="285115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6" name="Line 16"/>
            <p:cNvSpPr>
              <a:spLocks noChangeShapeType="1"/>
            </p:cNvSpPr>
            <p:nvPr/>
          </p:nvSpPr>
          <p:spPr bwMode="auto">
            <a:xfrm flipV="1">
              <a:off x="305593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7" name="Line 17"/>
            <p:cNvSpPr>
              <a:spLocks noChangeShapeType="1"/>
            </p:cNvSpPr>
            <p:nvPr/>
          </p:nvSpPr>
          <p:spPr bwMode="auto">
            <a:xfrm flipV="1">
              <a:off x="325913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8" name="Line 18"/>
            <p:cNvSpPr>
              <a:spLocks noChangeShapeType="1"/>
            </p:cNvSpPr>
            <p:nvPr/>
          </p:nvSpPr>
          <p:spPr bwMode="auto">
            <a:xfrm flipV="1">
              <a:off x="346233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59" name="Line 19"/>
            <p:cNvSpPr>
              <a:spLocks noChangeShapeType="1"/>
            </p:cNvSpPr>
            <p:nvPr/>
          </p:nvSpPr>
          <p:spPr bwMode="auto">
            <a:xfrm flipV="1">
              <a:off x="366553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0" name="Line 20"/>
            <p:cNvSpPr>
              <a:spLocks noChangeShapeType="1"/>
            </p:cNvSpPr>
            <p:nvPr/>
          </p:nvSpPr>
          <p:spPr bwMode="auto">
            <a:xfrm flipV="1">
              <a:off x="387032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1" name="Line 21"/>
            <p:cNvSpPr>
              <a:spLocks noChangeShapeType="1"/>
            </p:cNvSpPr>
            <p:nvPr/>
          </p:nvSpPr>
          <p:spPr bwMode="auto">
            <a:xfrm flipV="1">
              <a:off x="407352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2" name="Line 22"/>
            <p:cNvSpPr>
              <a:spLocks noChangeShapeType="1"/>
            </p:cNvSpPr>
            <p:nvPr/>
          </p:nvSpPr>
          <p:spPr bwMode="auto">
            <a:xfrm flipV="1">
              <a:off x="427672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3" name="Line 23"/>
            <p:cNvSpPr>
              <a:spLocks noChangeShapeType="1"/>
            </p:cNvSpPr>
            <p:nvPr/>
          </p:nvSpPr>
          <p:spPr bwMode="auto">
            <a:xfrm flipV="1">
              <a:off x="447992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4" name="Line 24"/>
            <p:cNvSpPr>
              <a:spLocks noChangeShapeType="1"/>
            </p:cNvSpPr>
            <p:nvPr/>
          </p:nvSpPr>
          <p:spPr bwMode="auto">
            <a:xfrm flipV="1">
              <a:off x="4684713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5" name="Line 25"/>
            <p:cNvSpPr>
              <a:spLocks noChangeShapeType="1"/>
            </p:cNvSpPr>
            <p:nvPr/>
          </p:nvSpPr>
          <p:spPr bwMode="auto">
            <a:xfrm flipV="1">
              <a:off x="4887913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6" name="Line 26"/>
            <p:cNvSpPr>
              <a:spLocks noChangeShapeType="1"/>
            </p:cNvSpPr>
            <p:nvPr/>
          </p:nvSpPr>
          <p:spPr bwMode="auto">
            <a:xfrm flipV="1">
              <a:off x="5091113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7" name="Line 27"/>
            <p:cNvSpPr>
              <a:spLocks noChangeShapeType="1"/>
            </p:cNvSpPr>
            <p:nvPr/>
          </p:nvSpPr>
          <p:spPr bwMode="auto">
            <a:xfrm flipV="1">
              <a:off x="529590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8" name="Line 28"/>
            <p:cNvSpPr>
              <a:spLocks noChangeShapeType="1"/>
            </p:cNvSpPr>
            <p:nvPr/>
          </p:nvSpPr>
          <p:spPr bwMode="auto">
            <a:xfrm flipV="1">
              <a:off x="549910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69" name="Line 29"/>
            <p:cNvSpPr>
              <a:spLocks noChangeShapeType="1"/>
            </p:cNvSpPr>
            <p:nvPr/>
          </p:nvSpPr>
          <p:spPr bwMode="auto">
            <a:xfrm flipV="1">
              <a:off x="570230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0" name="Line 30"/>
            <p:cNvSpPr>
              <a:spLocks noChangeShapeType="1"/>
            </p:cNvSpPr>
            <p:nvPr/>
          </p:nvSpPr>
          <p:spPr bwMode="auto">
            <a:xfrm flipV="1">
              <a:off x="5905501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1" name="Line 31"/>
            <p:cNvSpPr>
              <a:spLocks noChangeShapeType="1"/>
            </p:cNvSpPr>
            <p:nvPr/>
          </p:nvSpPr>
          <p:spPr bwMode="auto">
            <a:xfrm flipV="1">
              <a:off x="611028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2" name="Line 32"/>
            <p:cNvSpPr>
              <a:spLocks noChangeShapeType="1"/>
            </p:cNvSpPr>
            <p:nvPr/>
          </p:nvSpPr>
          <p:spPr bwMode="auto">
            <a:xfrm flipV="1">
              <a:off x="631348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3" name="Line 33"/>
            <p:cNvSpPr>
              <a:spLocks noChangeShapeType="1"/>
            </p:cNvSpPr>
            <p:nvPr/>
          </p:nvSpPr>
          <p:spPr bwMode="auto">
            <a:xfrm flipV="1">
              <a:off x="651668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4" name="Line 34"/>
            <p:cNvSpPr>
              <a:spLocks noChangeShapeType="1"/>
            </p:cNvSpPr>
            <p:nvPr/>
          </p:nvSpPr>
          <p:spPr bwMode="auto">
            <a:xfrm flipV="1">
              <a:off x="6719888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5" name="Line 35"/>
            <p:cNvSpPr>
              <a:spLocks noChangeShapeType="1"/>
            </p:cNvSpPr>
            <p:nvPr/>
          </p:nvSpPr>
          <p:spPr bwMode="auto">
            <a:xfrm flipV="1">
              <a:off x="692467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6" name="Line 36"/>
            <p:cNvSpPr>
              <a:spLocks noChangeShapeType="1"/>
            </p:cNvSpPr>
            <p:nvPr/>
          </p:nvSpPr>
          <p:spPr bwMode="auto">
            <a:xfrm flipV="1">
              <a:off x="712787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7" name="Line 37"/>
            <p:cNvSpPr>
              <a:spLocks noChangeShapeType="1"/>
            </p:cNvSpPr>
            <p:nvPr/>
          </p:nvSpPr>
          <p:spPr bwMode="auto">
            <a:xfrm flipV="1">
              <a:off x="733107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8" name="Line 38"/>
            <p:cNvSpPr>
              <a:spLocks noChangeShapeType="1"/>
            </p:cNvSpPr>
            <p:nvPr/>
          </p:nvSpPr>
          <p:spPr bwMode="auto">
            <a:xfrm flipV="1">
              <a:off x="7534276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79" name="Line 39"/>
            <p:cNvSpPr>
              <a:spLocks noChangeShapeType="1"/>
            </p:cNvSpPr>
            <p:nvPr/>
          </p:nvSpPr>
          <p:spPr bwMode="auto">
            <a:xfrm flipV="1">
              <a:off x="7739063" y="5437188"/>
              <a:ext cx="0" cy="157163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0" name="Line 40"/>
            <p:cNvSpPr>
              <a:spLocks noChangeShapeType="1"/>
            </p:cNvSpPr>
            <p:nvPr/>
          </p:nvSpPr>
          <p:spPr bwMode="auto">
            <a:xfrm>
              <a:off x="142557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1" name="Line 41"/>
            <p:cNvSpPr>
              <a:spLocks noChangeShapeType="1"/>
            </p:cNvSpPr>
            <p:nvPr/>
          </p:nvSpPr>
          <p:spPr bwMode="auto">
            <a:xfrm>
              <a:off x="1630363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2" name="Line 42"/>
            <p:cNvSpPr>
              <a:spLocks noChangeShapeType="1"/>
            </p:cNvSpPr>
            <p:nvPr/>
          </p:nvSpPr>
          <p:spPr bwMode="auto">
            <a:xfrm>
              <a:off x="1833563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3" name="Line 43"/>
            <p:cNvSpPr>
              <a:spLocks noChangeShapeType="1"/>
            </p:cNvSpPr>
            <p:nvPr/>
          </p:nvSpPr>
          <p:spPr bwMode="auto">
            <a:xfrm>
              <a:off x="2036763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4" name="Line 44"/>
            <p:cNvSpPr>
              <a:spLocks noChangeShapeType="1"/>
            </p:cNvSpPr>
            <p:nvPr/>
          </p:nvSpPr>
          <p:spPr bwMode="auto">
            <a:xfrm>
              <a:off x="224155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5" name="Line 45"/>
            <p:cNvSpPr>
              <a:spLocks noChangeShapeType="1"/>
            </p:cNvSpPr>
            <p:nvPr/>
          </p:nvSpPr>
          <p:spPr bwMode="auto">
            <a:xfrm>
              <a:off x="244475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6" name="Line 46"/>
            <p:cNvSpPr>
              <a:spLocks noChangeShapeType="1"/>
            </p:cNvSpPr>
            <p:nvPr/>
          </p:nvSpPr>
          <p:spPr bwMode="auto">
            <a:xfrm>
              <a:off x="264795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7" name="Line 47"/>
            <p:cNvSpPr>
              <a:spLocks noChangeShapeType="1"/>
            </p:cNvSpPr>
            <p:nvPr/>
          </p:nvSpPr>
          <p:spPr bwMode="auto">
            <a:xfrm>
              <a:off x="285115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8" name="Line 48"/>
            <p:cNvSpPr>
              <a:spLocks noChangeShapeType="1"/>
            </p:cNvSpPr>
            <p:nvPr/>
          </p:nvSpPr>
          <p:spPr bwMode="auto">
            <a:xfrm>
              <a:off x="305593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89" name="Line 49"/>
            <p:cNvSpPr>
              <a:spLocks noChangeShapeType="1"/>
            </p:cNvSpPr>
            <p:nvPr/>
          </p:nvSpPr>
          <p:spPr bwMode="auto">
            <a:xfrm>
              <a:off x="325913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0" name="Line 50"/>
            <p:cNvSpPr>
              <a:spLocks noChangeShapeType="1"/>
            </p:cNvSpPr>
            <p:nvPr/>
          </p:nvSpPr>
          <p:spPr bwMode="auto">
            <a:xfrm>
              <a:off x="346233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1" name="Line 51"/>
            <p:cNvSpPr>
              <a:spLocks noChangeShapeType="1"/>
            </p:cNvSpPr>
            <p:nvPr/>
          </p:nvSpPr>
          <p:spPr bwMode="auto">
            <a:xfrm>
              <a:off x="366553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2" name="Line 52"/>
            <p:cNvSpPr>
              <a:spLocks noChangeShapeType="1"/>
            </p:cNvSpPr>
            <p:nvPr/>
          </p:nvSpPr>
          <p:spPr bwMode="auto">
            <a:xfrm>
              <a:off x="387032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3" name="Line 53"/>
            <p:cNvSpPr>
              <a:spLocks noChangeShapeType="1"/>
            </p:cNvSpPr>
            <p:nvPr/>
          </p:nvSpPr>
          <p:spPr bwMode="auto">
            <a:xfrm>
              <a:off x="407352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4" name="Line 54"/>
            <p:cNvSpPr>
              <a:spLocks noChangeShapeType="1"/>
            </p:cNvSpPr>
            <p:nvPr/>
          </p:nvSpPr>
          <p:spPr bwMode="auto">
            <a:xfrm>
              <a:off x="427672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5" name="Line 55"/>
            <p:cNvSpPr>
              <a:spLocks noChangeShapeType="1"/>
            </p:cNvSpPr>
            <p:nvPr/>
          </p:nvSpPr>
          <p:spPr bwMode="auto">
            <a:xfrm>
              <a:off x="447992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6" name="Line 56"/>
            <p:cNvSpPr>
              <a:spLocks noChangeShapeType="1"/>
            </p:cNvSpPr>
            <p:nvPr/>
          </p:nvSpPr>
          <p:spPr bwMode="auto">
            <a:xfrm>
              <a:off x="4684713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7" name="Line 57"/>
            <p:cNvSpPr>
              <a:spLocks noChangeShapeType="1"/>
            </p:cNvSpPr>
            <p:nvPr/>
          </p:nvSpPr>
          <p:spPr bwMode="auto">
            <a:xfrm>
              <a:off x="4887913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8" name="Line 58"/>
            <p:cNvSpPr>
              <a:spLocks noChangeShapeType="1"/>
            </p:cNvSpPr>
            <p:nvPr/>
          </p:nvSpPr>
          <p:spPr bwMode="auto">
            <a:xfrm>
              <a:off x="5091113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99" name="Line 59"/>
            <p:cNvSpPr>
              <a:spLocks noChangeShapeType="1"/>
            </p:cNvSpPr>
            <p:nvPr/>
          </p:nvSpPr>
          <p:spPr bwMode="auto">
            <a:xfrm>
              <a:off x="529590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0" name="Line 60"/>
            <p:cNvSpPr>
              <a:spLocks noChangeShapeType="1"/>
            </p:cNvSpPr>
            <p:nvPr/>
          </p:nvSpPr>
          <p:spPr bwMode="auto">
            <a:xfrm>
              <a:off x="549910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1" name="Line 61"/>
            <p:cNvSpPr>
              <a:spLocks noChangeShapeType="1"/>
            </p:cNvSpPr>
            <p:nvPr/>
          </p:nvSpPr>
          <p:spPr bwMode="auto">
            <a:xfrm>
              <a:off x="570230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2" name="Line 62"/>
            <p:cNvSpPr>
              <a:spLocks noChangeShapeType="1"/>
            </p:cNvSpPr>
            <p:nvPr/>
          </p:nvSpPr>
          <p:spPr bwMode="auto">
            <a:xfrm>
              <a:off x="5905501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3" name="Line 63"/>
            <p:cNvSpPr>
              <a:spLocks noChangeShapeType="1"/>
            </p:cNvSpPr>
            <p:nvPr/>
          </p:nvSpPr>
          <p:spPr bwMode="auto">
            <a:xfrm>
              <a:off x="611028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4" name="Line 64"/>
            <p:cNvSpPr>
              <a:spLocks noChangeShapeType="1"/>
            </p:cNvSpPr>
            <p:nvPr/>
          </p:nvSpPr>
          <p:spPr bwMode="auto">
            <a:xfrm>
              <a:off x="631348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5" name="Line 65"/>
            <p:cNvSpPr>
              <a:spLocks noChangeShapeType="1"/>
            </p:cNvSpPr>
            <p:nvPr/>
          </p:nvSpPr>
          <p:spPr bwMode="auto">
            <a:xfrm>
              <a:off x="651668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6" name="Line 66"/>
            <p:cNvSpPr>
              <a:spLocks noChangeShapeType="1"/>
            </p:cNvSpPr>
            <p:nvPr/>
          </p:nvSpPr>
          <p:spPr bwMode="auto">
            <a:xfrm>
              <a:off x="6719888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7" name="Line 67"/>
            <p:cNvSpPr>
              <a:spLocks noChangeShapeType="1"/>
            </p:cNvSpPr>
            <p:nvPr/>
          </p:nvSpPr>
          <p:spPr bwMode="auto">
            <a:xfrm>
              <a:off x="692467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8" name="Line 68"/>
            <p:cNvSpPr>
              <a:spLocks noChangeShapeType="1"/>
            </p:cNvSpPr>
            <p:nvPr/>
          </p:nvSpPr>
          <p:spPr bwMode="auto">
            <a:xfrm>
              <a:off x="712787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09" name="Line 69"/>
            <p:cNvSpPr>
              <a:spLocks noChangeShapeType="1"/>
            </p:cNvSpPr>
            <p:nvPr/>
          </p:nvSpPr>
          <p:spPr bwMode="auto">
            <a:xfrm>
              <a:off x="733107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0" name="Line 70"/>
            <p:cNvSpPr>
              <a:spLocks noChangeShapeType="1"/>
            </p:cNvSpPr>
            <p:nvPr/>
          </p:nvSpPr>
          <p:spPr bwMode="auto">
            <a:xfrm>
              <a:off x="7534276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1" name="Line 71"/>
            <p:cNvSpPr>
              <a:spLocks noChangeShapeType="1"/>
            </p:cNvSpPr>
            <p:nvPr/>
          </p:nvSpPr>
          <p:spPr bwMode="auto">
            <a:xfrm>
              <a:off x="7739063" y="860426"/>
              <a:ext cx="0" cy="15875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2" name="Line 72"/>
            <p:cNvSpPr>
              <a:spLocks noChangeShapeType="1"/>
            </p:cNvSpPr>
            <p:nvPr/>
          </p:nvSpPr>
          <p:spPr bwMode="auto">
            <a:xfrm>
              <a:off x="1425576" y="54673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3" name="Line 73"/>
            <p:cNvSpPr>
              <a:spLocks noChangeShapeType="1"/>
            </p:cNvSpPr>
            <p:nvPr/>
          </p:nvSpPr>
          <p:spPr bwMode="auto">
            <a:xfrm>
              <a:off x="1425576" y="53467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4" name="Line 74"/>
            <p:cNvSpPr>
              <a:spLocks noChangeShapeType="1"/>
            </p:cNvSpPr>
            <p:nvPr/>
          </p:nvSpPr>
          <p:spPr bwMode="auto">
            <a:xfrm>
              <a:off x="1425576" y="524827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5" name="Line 75"/>
            <p:cNvSpPr>
              <a:spLocks noChangeShapeType="1"/>
            </p:cNvSpPr>
            <p:nvPr/>
          </p:nvSpPr>
          <p:spPr bwMode="auto">
            <a:xfrm>
              <a:off x="1425576" y="51657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6" name="Line 76"/>
            <p:cNvSpPr>
              <a:spLocks noChangeShapeType="1"/>
            </p:cNvSpPr>
            <p:nvPr/>
          </p:nvSpPr>
          <p:spPr bwMode="auto">
            <a:xfrm>
              <a:off x="1425576" y="50927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7" name="Line 77"/>
            <p:cNvSpPr>
              <a:spLocks noChangeShapeType="1"/>
            </p:cNvSpPr>
            <p:nvPr/>
          </p:nvSpPr>
          <p:spPr bwMode="auto">
            <a:xfrm>
              <a:off x="1425576" y="50292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8" name="Line 78"/>
            <p:cNvSpPr>
              <a:spLocks noChangeShapeType="1"/>
            </p:cNvSpPr>
            <p:nvPr/>
          </p:nvSpPr>
          <p:spPr bwMode="auto">
            <a:xfrm>
              <a:off x="1425576" y="4972051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19" name="Line 79"/>
            <p:cNvSpPr>
              <a:spLocks noChangeShapeType="1"/>
            </p:cNvSpPr>
            <p:nvPr/>
          </p:nvSpPr>
          <p:spPr bwMode="auto">
            <a:xfrm>
              <a:off x="1425576" y="45974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0" name="Line 80"/>
            <p:cNvSpPr>
              <a:spLocks noChangeShapeType="1"/>
            </p:cNvSpPr>
            <p:nvPr/>
          </p:nvSpPr>
          <p:spPr bwMode="auto">
            <a:xfrm>
              <a:off x="1425576" y="43783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1" name="Line 81"/>
            <p:cNvSpPr>
              <a:spLocks noChangeShapeType="1"/>
            </p:cNvSpPr>
            <p:nvPr/>
          </p:nvSpPr>
          <p:spPr bwMode="auto">
            <a:xfrm>
              <a:off x="1425576" y="42227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2" name="Line 82"/>
            <p:cNvSpPr>
              <a:spLocks noChangeShapeType="1"/>
            </p:cNvSpPr>
            <p:nvPr/>
          </p:nvSpPr>
          <p:spPr bwMode="auto">
            <a:xfrm>
              <a:off x="1425576" y="41021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3" name="Line 83"/>
            <p:cNvSpPr>
              <a:spLocks noChangeShapeType="1"/>
            </p:cNvSpPr>
            <p:nvPr/>
          </p:nvSpPr>
          <p:spPr bwMode="auto">
            <a:xfrm>
              <a:off x="1425576" y="400367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4" name="Line 84"/>
            <p:cNvSpPr>
              <a:spLocks noChangeShapeType="1"/>
            </p:cNvSpPr>
            <p:nvPr/>
          </p:nvSpPr>
          <p:spPr bwMode="auto">
            <a:xfrm>
              <a:off x="1425576" y="391953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5" name="Line 85"/>
            <p:cNvSpPr>
              <a:spLocks noChangeShapeType="1"/>
            </p:cNvSpPr>
            <p:nvPr/>
          </p:nvSpPr>
          <p:spPr bwMode="auto">
            <a:xfrm>
              <a:off x="1425576" y="38481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6" name="Line 86"/>
            <p:cNvSpPr>
              <a:spLocks noChangeShapeType="1"/>
            </p:cNvSpPr>
            <p:nvPr/>
          </p:nvSpPr>
          <p:spPr bwMode="auto">
            <a:xfrm>
              <a:off x="1425576" y="37830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7" name="Line 87"/>
            <p:cNvSpPr>
              <a:spLocks noChangeShapeType="1"/>
            </p:cNvSpPr>
            <p:nvPr/>
          </p:nvSpPr>
          <p:spPr bwMode="auto">
            <a:xfrm>
              <a:off x="1425576" y="3727451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8" name="Line 88"/>
            <p:cNvSpPr>
              <a:spLocks noChangeShapeType="1"/>
            </p:cNvSpPr>
            <p:nvPr/>
          </p:nvSpPr>
          <p:spPr bwMode="auto">
            <a:xfrm>
              <a:off x="1425576" y="33528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29" name="Line 89"/>
            <p:cNvSpPr>
              <a:spLocks noChangeShapeType="1"/>
            </p:cNvSpPr>
            <p:nvPr/>
          </p:nvSpPr>
          <p:spPr bwMode="auto">
            <a:xfrm>
              <a:off x="1425576" y="313213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0" name="Line 90"/>
            <p:cNvSpPr>
              <a:spLocks noChangeShapeType="1"/>
            </p:cNvSpPr>
            <p:nvPr/>
          </p:nvSpPr>
          <p:spPr bwMode="auto">
            <a:xfrm>
              <a:off x="1425576" y="297656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1" name="Line 91"/>
            <p:cNvSpPr>
              <a:spLocks noChangeShapeType="1"/>
            </p:cNvSpPr>
            <p:nvPr/>
          </p:nvSpPr>
          <p:spPr bwMode="auto">
            <a:xfrm>
              <a:off x="1425576" y="28559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2" name="Line 92"/>
            <p:cNvSpPr>
              <a:spLocks noChangeShapeType="1"/>
            </p:cNvSpPr>
            <p:nvPr/>
          </p:nvSpPr>
          <p:spPr bwMode="auto">
            <a:xfrm>
              <a:off x="1425576" y="275748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3" name="Line 93"/>
            <p:cNvSpPr>
              <a:spLocks noChangeShapeType="1"/>
            </p:cNvSpPr>
            <p:nvPr/>
          </p:nvSpPr>
          <p:spPr bwMode="auto">
            <a:xfrm>
              <a:off x="1425576" y="26733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4" name="Line 94"/>
            <p:cNvSpPr>
              <a:spLocks noChangeShapeType="1"/>
            </p:cNvSpPr>
            <p:nvPr/>
          </p:nvSpPr>
          <p:spPr bwMode="auto">
            <a:xfrm>
              <a:off x="1425576" y="26019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5" name="Line 95"/>
            <p:cNvSpPr>
              <a:spLocks noChangeShapeType="1"/>
            </p:cNvSpPr>
            <p:nvPr/>
          </p:nvSpPr>
          <p:spPr bwMode="auto">
            <a:xfrm>
              <a:off x="1425576" y="25384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6" name="Line 96"/>
            <p:cNvSpPr>
              <a:spLocks noChangeShapeType="1"/>
            </p:cNvSpPr>
            <p:nvPr/>
          </p:nvSpPr>
          <p:spPr bwMode="auto">
            <a:xfrm>
              <a:off x="1425576" y="2481263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7" name="Line 97"/>
            <p:cNvSpPr>
              <a:spLocks noChangeShapeType="1"/>
            </p:cNvSpPr>
            <p:nvPr/>
          </p:nvSpPr>
          <p:spPr bwMode="auto">
            <a:xfrm>
              <a:off x="1425576" y="21066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8" name="Line 98"/>
            <p:cNvSpPr>
              <a:spLocks noChangeShapeType="1"/>
            </p:cNvSpPr>
            <p:nvPr/>
          </p:nvSpPr>
          <p:spPr bwMode="auto">
            <a:xfrm>
              <a:off x="1425576" y="188753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39" name="Line 99"/>
            <p:cNvSpPr>
              <a:spLocks noChangeShapeType="1"/>
            </p:cNvSpPr>
            <p:nvPr/>
          </p:nvSpPr>
          <p:spPr bwMode="auto">
            <a:xfrm>
              <a:off x="1425576" y="173196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0" name="Line 100"/>
            <p:cNvSpPr>
              <a:spLocks noChangeShapeType="1"/>
            </p:cNvSpPr>
            <p:nvPr/>
          </p:nvSpPr>
          <p:spPr bwMode="auto">
            <a:xfrm>
              <a:off x="1425576" y="16113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1" name="Line 101"/>
            <p:cNvSpPr>
              <a:spLocks noChangeShapeType="1"/>
            </p:cNvSpPr>
            <p:nvPr/>
          </p:nvSpPr>
          <p:spPr bwMode="auto">
            <a:xfrm>
              <a:off x="1425576" y="15113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2" name="Line 102"/>
            <p:cNvSpPr>
              <a:spLocks noChangeShapeType="1"/>
            </p:cNvSpPr>
            <p:nvPr/>
          </p:nvSpPr>
          <p:spPr bwMode="auto">
            <a:xfrm>
              <a:off x="1425576" y="14287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3" name="Line 103"/>
            <p:cNvSpPr>
              <a:spLocks noChangeShapeType="1"/>
            </p:cNvSpPr>
            <p:nvPr/>
          </p:nvSpPr>
          <p:spPr bwMode="auto">
            <a:xfrm>
              <a:off x="1425576" y="13557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4" name="Line 104"/>
            <p:cNvSpPr>
              <a:spLocks noChangeShapeType="1"/>
            </p:cNvSpPr>
            <p:nvPr/>
          </p:nvSpPr>
          <p:spPr bwMode="auto">
            <a:xfrm>
              <a:off x="1425576" y="12938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5" name="Line 105"/>
            <p:cNvSpPr>
              <a:spLocks noChangeShapeType="1"/>
            </p:cNvSpPr>
            <p:nvPr/>
          </p:nvSpPr>
          <p:spPr bwMode="auto">
            <a:xfrm>
              <a:off x="1425576" y="1235076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6" name="Line 106"/>
            <p:cNvSpPr>
              <a:spLocks noChangeShapeType="1"/>
            </p:cNvSpPr>
            <p:nvPr/>
          </p:nvSpPr>
          <p:spPr bwMode="auto">
            <a:xfrm>
              <a:off x="1425576" y="8604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7" name="Line 107"/>
            <p:cNvSpPr>
              <a:spLocks noChangeShapeType="1"/>
            </p:cNvSpPr>
            <p:nvPr/>
          </p:nvSpPr>
          <p:spPr bwMode="auto">
            <a:xfrm flipH="1">
              <a:off x="7659688" y="54673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8" name="Line 108"/>
            <p:cNvSpPr>
              <a:spLocks noChangeShapeType="1"/>
            </p:cNvSpPr>
            <p:nvPr/>
          </p:nvSpPr>
          <p:spPr bwMode="auto">
            <a:xfrm flipH="1">
              <a:off x="7659688" y="53467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49" name="Line 109"/>
            <p:cNvSpPr>
              <a:spLocks noChangeShapeType="1"/>
            </p:cNvSpPr>
            <p:nvPr/>
          </p:nvSpPr>
          <p:spPr bwMode="auto">
            <a:xfrm flipH="1">
              <a:off x="7659688" y="524827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0" name="Line 110"/>
            <p:cNvSpPr>
              <a:spLocks noChangeShapeType="1"/>
            </p:cNvSpPr>
            <p:nvPr/>
          </p:nvSpPr>
          <p:spPr bwMode="auto">
            <a:xfrm flipH="1">
              <a:off x="7659688" y="51657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1" name="Line 111"/>
            <p:cNvSpPr>
              <a:spLocks noChangeShapeType="1"/>
            </p:cNvSpPr>
            <p:nvPr/>
          </p:nvSpPr>
          <p:spPr bwMode="auto">
            <a:xfrm flipH="1">
              <a:off x="7659688" y="50927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2" name="Line 112"/>
            <p:cNvSpPr>
              <a:spLocks noChangeShapeType="1"/>
            </p:cNvSpPr>
            <p:nvPr/>
          </p:nvSpPr>
          <p:spPr bwMode="auto">
            <a:xfrm flipH="1">
              <a:off x="7659688" y="50292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3" name="Line 113"/>
            <p:cNvSpPr>
              <a:spLocks noChangeShapeType="1"/>
            </p:cNvSpPr>
            <p:nvPr/>
          </p:nvSpPr>
          <p:spPr bwMode="auto">
            <a:xfrm flipH="1">
              <a:off x="7580313" y="4972051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4" name="Line 114"/>
            <p:cNvSpPr>
              <a:spLocks noChangeShapeType="1"/>
            </p:cNvSpPr>
            <p:nvPr/>
          </p:nvSpPr>
          <p:spPr bwMode="auto">
            <a:xfrm flipH="1">
              <a:off x="7659688" y="45974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5" name="Line 115"/>
            <p:cNvSpPr>
              <a:spLocks noChangeShapeType="1"/>
            </p:cNvSpPr>
            <p:nvPr/>
          </p:nvSpPr>
          <p:spPr bwMode="auto">
            <a:xfrm flipH="1">
              <a:off x="7659688" y="43783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6" name="Line 116"/>
            <p:cNvSpPr>
              <a:spLocks noChangeShapeType="1"/>
            </p:cNvSpPr>
            <p:nvPr/>
          </p:nvSpPr>
          <p:spPr bwMode="auto">
            <a:xfrm flipH="1">
              <a:off x="7659688" y="42227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7" name="Line 117"/>
            <p:cNvSpPr>
              <a:spLocks noChangeShapeType="1"/>
            </p:cNvSpPr>
            <p:nvPr/>
          </p:nvSpPr>
          <p:spPr bwMode="auto">
            <a:xfrm flipH="1">
              <a:off x="7659688" y="41021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8" name="Line 118"/>
            <p:cNvSpPr>
              <a:spLocks noChangeShapeType="1"/>
            </p:cNvSpPr>
            <p:nvPr/>
          </p:nvSpPr>
          <p:spPr bwMode="auto">
            <a:xfrm flipH="1">
              <a:off x="7659688" y="400367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59" name="Line 119"/>
            <p:cNvSpPr>
              <a:spLocks noChangeShapeType="1"/>
            </p:cNvSpPr>
            <p:nvPr/>
          </p:nvSpPr>
          <p:spPr bwMode="auto">
            <a:xfrm flipH="1">
              <a:off x="7659688" y="391953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0" name="Line 120"/>
            <p:cNvSpPr>
              <a:spLocks noChangeShapeType="1"/>
            </p:cNvSpPr>
            <p:nvPr/>
          </p:nvSpPr>
          <p:spPr bwMode="auto">
            <a:xfrm flipH="1">
              <a:off x="7659688" y="38481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1" name="Line 121"/>
            <p:cNvSpPr>
              <a:spLocks noChangeShapeType="1"/>
            </p:cNvSpPr>
            <p:nvPr/>
          </p:nvSpPr>
          <p:spPr bwMode="auto">
            <a:xfrm flipH="1">
              <a:off x="7659688" y="37830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2" name="Line 122"/>
            <p:cNvSpPr>
              <a:spLocks noChangeShapeType="1"/>
            </p:cNvSpPr>
            <p:nvPr/>
          </p:nvSpPr>
          <p:spPr bwMode="auto">
            <a:xfrm flipH="1">
              <a:off x="7580313" y="3727451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3" name="Line 123"/>
            <p:cNvSpPr>
              <a:spLocks noChangeShapeType="1"/>
            </p:cNvSpPr>
            <p:nvPr/>
          </p:nvSpPr>
          <p:spPr bwMode="auto">
            <a:xfrm flipH="1">
              <a:off x="7659688" y="33528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4" name="Line 124"/>
            <p:cNvSpPr>
              <a:spLocks noChangeShapeType="1"/>
            </p:cNvSpPr>
            <p:nvPr/>
          </p:nvSpPr>
          <p:spPr bwMode="auto">
            <a:xfrm flipH="1">
              <a:off x="7659688" y="313213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5" name="Line 125"/>
            <p:cNvSpPr>
              <a:spLocks noChangeShapeType="1"/>
            </p:cNvSpPr>
            <p:nvPr/>
          </p:nvSpPr>
          <p:spPr bwMode="auto">
            <a:xfrm flipH="1">
              <a:off x="7659688" y="297656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6" name="Line 126"/>
            <p:cNvSpPr>
              <a:spLocks noChangeShapeType="1"/>
            </p:cNvSpPr>
            <p:nvPr/>
          </p:nvSpPr>
          <p:spPr bwMode="auto">
            <a:xfrm flipH="1">
              <a:off x="7659688" y="28559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7" name="Line 127"/>
            <p:cNvSpPr>
              <a:spLocks noChangeShapeType="1"/>
            </p:cNvSpPr>
            <p:nvPr/>
          </p:nvSpPr>
          <p:spPr bwMode="auto">
            <a:xfrm flipH="1">
              <a:off x="7659688" y="275748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8" name="Line 128"/>
            <p:cNvSpPr>
              <a:spLocks noChangeShapeType="1"/>
            </p:cNvSpPr>
            <p:nvPr/>
          </p:nvSpPr>
          <p:spPr bwMode="auto">
            <a:xfrm flipH="1">
              <a:off x="7659688" y="26733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69" name="Line 129"/>
            <p:cNvSpPr>
              <a:spLocks noChangeShapeType="1"/>
            </p:cNvSpPr>
            <p:nvPr/>
          </p:nvSpPr>
          <p:spPr bwMode="auto">
            <a:xfrm flipH="1">
              <a:off x="7659688" y="26019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0" name="Line 130"/>
            <p:cNvSpPr>
              <a:spLocks noChangeShapeType="1"/>
            </p:cNvSpPr>
            <p:nvPr/>
          </p:nvSpPr>
          <p:spPr bwMode="auto">
            <a:xfrm flipH="1">
              <a:off x="7659688" y="25384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1" name="Line 131"/>
            <p:cNvSpPr>
              <a:spLocks noChangeShapeType="1"/>
            </p:cNvSpPr>
            <p:nvPr/>
          </p:nvSpPr>
          <p:spPr bwMode="auto">
            <a:xfrm flipH="1">
              <a:off x="7580313" y="2481263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2" name="Line 132"/>
            <p:cNvSpPr>
              <a:spLocks noChangeShapeType="1"/>
            </p:cNvSpPr>
            <p:nvPr/>
          </p:nvSpPr>
          <p:spPr bwMode="auto">
            <a:xfrm flipH="1">
              <a:off x="7659688" y="21066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3" name="Line 133"/>
            <p:cNvSpPr>
              <a:spLocks noChangeShapeType="1"/>
            </p:cNvSpPr>
            <p:nvPr/>
          </p:nvSpPr>
          <p:spPr bwMode="auto">
            <a:xfrm flipH="1">
              <a:off x="7659688" y="1887538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4" name="Line 134"/>
            <p:cNvSpPr>
              <a:spLocks noChangeShapeType="1"/>
            </p:cNvSpPr>
            <p:nvPr/>
          </p:nvSpPr>
          <p:spPr bwMode="auto">
            <a:xfrm flipH="1">
              <a:off x="7659688" y="173196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5" name="Line 135"/>
            <p:cNvSpPr>
              <a:spLocks noChangeShapeType="1"/>
            </p:cNvSpPr>
            <p:nvPr/>
          </p:nvSpPr>
          <p:spPr bwMode="auto">
            <a:xfrm flipH="1">
              <a:off x="7659688" y="16113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6" name="Line 136"/>
            <p:cNvSpPr>
              <a:spLocks noChangeShapeType="1"/>
            </p:cNvSpPr>
            <p:nvPr/>
          </p:nvSpPr>
          <p:spPr bwMode="auto">
            <a:xfrm flipH="1">
              <a:off x="7659688" y="151130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7" name="Line 137"/>
            <p:cNvSpPr>
              <a:spLocks noChangeShapeType="1"/>
            </p:cNvSpPr>
            <p:nvPr/>
          </p:nvSpPr>
          <p:spPr bwMode="auto">
            <a:xfrm flipH="1">
              <a:off x="7659688" y="1428751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8" name="Line 138"/>
            <p:cNvSpPr>
              <a:spLocks noChangeShapeType="1"/>
            </p:cNvSpPr>
            <p:nvPr/>
          </p:nvSpPr>
          <p:spPr bwMode="auto">
            <a:xfrm flipH="1">
              <a:off x="7659688" y="13557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79" name="Line 139"/>
            <p:cNvSpPr>
              <a:spLocks noChangeShapeType="1"/>
            </p:cNvSpPr>
            <p:nvPr/>
          </p:nvSpPr>
          <p:spPr bwMode="auto">
            <a:xfrm flipH="1">
              <a:off x="7659688" y="1293813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0" name="Line 140"/>
            <p:cNvSpPr>
              <a:spLocks noChangeShapeType="1"/>
            </p:cNvSpPr>
            <p:nvPr/>
          </p:nvSpPr>
          <p:spPr bwMode="auto">
            <a:xfrm flipH="1">
              <a:off x="7580313" y="1235076"/>
              <a:ext cx="158750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1" name="Line 141"/>
            <p:cNvSpPr>
              <a:spLocks noChangeShapeType="1"/>
            </p:cNvSpPr>
            <p:nvPr/>
          </p:nvSpPr>
          <p:spPr bwMode="auto">
            <a:xfrm flipH="1">
              <a:off x="7659688" y="860426"/>
              <a:ext cx="79375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2" name="Line 142"/>
            <p:cNvSpPr>
              <a:spLocks noChangeShapeType="1"/>
            </p:cNvSpPr>
            <p:nvPr/>
          </p:nvSpPr>
          <p:spPr bwMode="auto">
            <a:xfrm flipV="1">
              <a:off x="1425576" y="860426"/>
              <a:ext cx="0" cy="4733925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3" name="Line 143"/>
            <p:cNvSpPr>
              <a:spLocks noChangeShapeType="1"/>
            </p:cNvSpPr>
            <p:nvPr/>
          </p:nvSpPr>
          <p:spPr bwMode="auto">
            <a:xfrm>
              <a:off x="1425576" y="860426"/>
              <a:ext cx="6313488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4" name="Line 144"/>
            <p:cNvSpPr>
              <a:spLocks noChangeShapeType="1"/>
            </p:cNvSpPr>
            <p:nvPr/>
          </p:nvSpPr>
          <p:spPr bwMode="auto">
            <a:xfrm>
              <a:off x="7739063" y="860426"/>
              <a:ext cx="0" cy="4733925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85" name="Line 145"/>
            <p:cNvSpPr>
              <a:spLocks noChangeShapeType="1"/>
            </p:cNvSpPr>
            <p:nvPr/>
          </p:nvSpPr>
          <p:spPr bwMode="auto">
            <a:xfrm flipH="1">
              <a:off x="1425576" y="5594351"/>
              <a:ext cx="6313488" cy="0"/>
            </a:xfrm>
            <a:prstGeom prst="line">
              <a:avLst/>
            </a:prstGeom>
            <a:noFill/>
            <a:ln w="4763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446" name="Group 1445"/>
          <p:cNvGrpSpPr/>
          <p:nvPr/>
        </p:nvGrpSpPr>
        <p:grpSpPr>
          <a:xfrm>
            <a:off x="658020" y="1141413"/>
            <a:ext cx="7177881" cy="5038725"/>
            <a:chOff x="658020" y="1141413"/>
            <a:chExt cx="7177881" cy="5038725"/>
          </a:xfrm>
        </p:grpSpPr>
        <p:sp>
          <p:nvSpPr>
            <p:cNvPr id="1076" name="Rectangle 237"/>
            <p:cNvSpPr>
              <a:spLocks noChangeArrowheads="1"/>
            </p:cNvSpPr>
            <p:nvPr/>
          </p:nvSpPr>
          <p:spPr bwMode="auto">
            <a:xfrm>
              <a:off x="1130301" y="4879976"/>
              <a:ext cx="336550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000000"/>
                  </a:solidFill>
                </a:rPr>
                <a:t>.01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77" name="Rectangle 238"/>
            <p:cNvSpPr>
              <a:spLocks noChangeArrowheads="1"/>
            </p:cNvSpPr>
            <p:nvPr/>
          </p:nvSpPr>
          <p:spPr bwMode="auto">
            <a:xfrm>
              <a:off x="1228726" y="3630613"/>
              <a:ext cx="23018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000000"/>
                  </a:solidFill>
                </a:rPr>
                <a:t>.1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78" name="Rectangle 239"/>
            <p:cNvSpPr>
              <a:spLocks noChangeArrowheads="1"/>
            </p:cNvSpPr>
            <p:nvPr/>
          </p:nvSpPr>
          <p:spPr bwMode="auto">
            <a:xfrm>
              <a:off x="1277938" y="2390776"/>
              <a:ext cx="180975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000000"/>
                  </a:solidFill>
                </a:rPr>
                <a:t>1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79" name="Rectangle 240"/>
            <p:cNvSpPr>
              <a:spLocks noChangeArrowheads="1"/>
            </p:cNvSpPr>
            <p:nvPr/>
          </p:nvSpPr>
          <p:spPr bwMode="auto">
            <a:xfrm>
              <a:off x="1179513" y="1141413"/>
              <a:ext cx="279400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000000"/>
                  </a:solidFill>
                </a:rPr>
                <a:t>10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0" name="Rectangle 241"/>
            <p:cNvSpPr>
              <a:spLocks noChangeArrowheads="1"/>
            </p:cNvSpPr>
            <p:nvPr/>
          </p:nvSpPr>
          <p:spPr bwMode="auto">
            <a:xfrm>
              <a:off x="4073526" y="5875338"/>
              <a:ext cx="11747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dirty="0">
                  <a:solidFill>
                    <a:srgbClr val="000000"/>
                  </a:solidFill>
                </a:rPr>
                <a:t>Sample ID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81" name="Rectangle 242"/>
            <p:cNvSpPr>
              <a:spLocks noChangeArrowheads="1"/>
            </p:cNvSpPr>
            <p:nvPr/>
          </p:nvSpPr>
          <p:spPr bwMode="auto">
            <a:xfrm rot="16200000">
              <a:off x="684213" y="4616450"/>
              <a:ext cx="2540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S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2" name="Rectangle 243"/>
            <p:cNvSpPr>
              <a:spLocks noChangeArrowheads="1"/>
            </p:cNvSpPr>
            <p:nvPr/>
          </p:nvSpPr>
          <p:spPr bwMode="auto">
            <a:xfrm rot="16200000">
              <a:off x="695326" y="4479925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o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3" name="Rectangle 244"/>
            <p:cNvSpPr>
              <a:spLocks noChangeArrowheads="1"/>
            </p:cNvSpPr>
            <p:nvPr/>
          </p:nvSpPr>
          <p:spPr bwMode="auto">
            <a:xfrm rot="16200000">
              <a:off x="666751" y="4327525"/>
              <a:ext cx="2873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m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4" name="Rectangle 245"/>
            <p:cNvSpPr>
              <a:spLocks noChangeArrowheads="1"/>
            </p:cNvSpPr>
            <p:nvPr/>
          </p:nvSpPr>
          <p:spPr bwMode="auto">
            <a:xfrm rot="16200000">
              <a:off x="695326" y="4176713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e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5" name="Rectangle 246"/>
            <p:cNvSpPr>
              <a:spLocks noChangeArrowheads="1"/>
            </p:cNvSpPr>
            <p:nvPr/>
          </p:nvSpPr>
          <p:spPr bwMode="auto">
            <a:xfrm rot="16200000">
              <a:off x="728663" y="4086225"/>
              <a:ext cx="1635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 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6" name="Rectangle 247"/>
            <p:cNvSpPr>
              <a:spLocks noChangeArrowheads="1"/>
            </p:cNvSpPr>
            <p:nvPr/>
          </p:nvSpPr>
          <p:spPr bwMode="auto">
            <a:xfrm rot="16200000">
              <a:off x="728663" y="4019550"/>
              <a:ext cx="1635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f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7" name="Rectangle 248"/>
            <p:cNvSpPr>
              <a:spLocks noChangeArrowheads="1"/>
            </p:cNvSpPr>
            <p:nvPr/>
          </p:nvSpPr>
          <p:spPr bwMode="auto">
            <a:xfrm rot="16200000">
              <a:off x="736601" y="3970338"/>
              <a:ext cx="1476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l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8" name="Rectangle 249"/>
            <p:cNvSpPr>
              <a:spLocks noChangeArrowheads="1"/>
            </p:cNvSpPr>
            <p:nvPr/>
          </p:nvSpPr>
          <p:spPr bwMode="auto">
            <a:xfrm rot="16200000">
              <a:off x="695326" y="3879850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u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89" name="Rectangle 250"/>
            <p:cNvSpPr>
              <a:spLocks noChangeArrowheads="1"/>
            </p:cNvSpPr>
            <p:nvPr/>
          </p:nvSpPr>
          <p:spPr bwMode="auto">
            <a:xfrm rot="16200000">
              <a:off x="736601" y="3797300"/>
              <a:ext cx="1476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i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90" name="Rectangle 251"/>
            <p:cNvSpPr>
              <a:spLocks noChangeArrowheads="1"/>
            </p:cNvSpPr>
            <p:nvPr/>
          </p:nvSpPr>
          <p:spPr bwMode="auto">
            <a:xfrm rot="16200000">
              <a:off x="695326" y="3706813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d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91" name="Rectangle 252"/>
            <p:cNvSpPr>
              <a:spLocks noChangeArrowheads="1"/>
            </p:cNvSpPr>
            <p:nvPr/>
          </p:nvSpPr>
          <p:spPr bwMode="auto">
            <a:xfrm rot="16200000">
              <a:off x="728663" y="3617913"/>
              <a:ext cx="1635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dirty="0">
                  <a:solidFill>
                    <a:srgbClr val="000000"/>
                  </a:solidFill>
                </a:rPr>
                <a:t> 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92" name="Rectangle 253"/>
            <p:cNvSpPr>
              <a:spLocks noChangeArrowheads="1"/>
            </p:cNvSpPr>
            <p:nvPr/>
          </p:nvSpPr>
          <p:spPr bwMode="auto">
            <a:xfrm rot="16200000">
              <a:off x="703263" y="3535363"/>
              <a:ext cx="2143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c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93" name="Rectangle 254"/>
            <p:cNvSpPr>
              <a:spLocks noChangeArrowheads="1"/>
            </p:cNvSpPr>
            <p:nvPr/>
          </p:nvSpPr>
          <p:spPr bwMode="auto">
            <a:xfrm rot="16200000">
              <a:off x="695326" y="3419475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o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94" name="Rectangle 255"/>
            <p:cNvSpPr>
              <a:spLocks noChangeArrowheads="1"/>
            </p:cNvSpPr>
            <p:nvPr/>
          </p:nvSpPr>
          <p:spPr bwMode="auto">
            <a:xfrm rot="16200000">
              <a:off x="666751" y="3268663"/>
              <a:ext cx="2873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m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95" name="Rectangle 256"/>
            <p:cNvSpPr>
              <a:spLocks noChangeArrowheads="1"/>
            </p:cNvSpPr>
            <p:nvPr/>
          </p:nvSpPr>
          <p:spPr bwMode="auto">
            <a:xfrm rot="16200000">
              <a:off x="695326" y="3116263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dirty="0">
                  <a:solidFill>
                    <a:srgbClr val="000000"/>
                  </a:solidFill>
                </a:rPr>
                <a:t>p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96" name="Rectangle 257"/>
            <p:cNvSpPr>
              <a:spLocks noChangeArrowheads="1"/>
            </p:cNvSpPr>
            <p:nvPr/>
          </p:nvSpPr>
          <p:spPr bwMode="auto">
            <a:xfrm rot="16200000">
              <a:off x="695326" y="2992438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o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97" name="Rectangle 258"/>
            <p:cNvSpPr>
              <a:spLocks noChangeArrowheads="1"/>
            </p:cNvSpPr>
            <p:nvPr/>
          </p:nvSpPr>
          <p:spPr bwMode="auto">
            <a:xfrm rot="16200000">
              <a:off x="695326" y="2868613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dirty="0">
                  <a:solidFill>
                    <a:srgbClr val="000000"/>
                  </a:solidFill>
                </a:rPr>
                <a:t>n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98" name="Rectangle 259"/>
            <p:cNvSpPr>
              <a:spLocks noChangeArrowheads="1"/>
            </p:cNvSpPr>
            <p:nvPr/>
          </p:nvSpPr>
          <p:spPr bwMode="auto">
            <a:xfrm rot="16200000">
              <a:off x="695326" y="2746375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e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99" name="Rectangle 260"/>
            <p:cNvSpPr>
              <a:spLocks noChangeArrowheads="1"/>
            </p:cNvSpPr>
            <p:nvPr/>
          </p:nvSpPr>
          <p:spPr bwMode="auto">
            <a:xfrm rot="16200000">
              <a:off x="695326" y="2622550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n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0" name="Rectangle 261"/>
            <p:cNvSpPr>
              <a:spLocks noChangeArrowheads="1"/>
            </p:cNvSpPr>
            <p:nvPr/>
          </p:nvSpPr>
          <p:spPr bwMode="auto">
            <a:xfrm rot="16200000">
              <a:off x="728663" y="2532063"/>
              <a:ext cx="1635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t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1" name="Rectangle 262"/>
            <p:cNvSpPr>
              <a:spLocks noChangeArrowheads="1"/>
            </p:cNvSpPr>
            <p:nvPr/>
          </p:nvSpPr>
          <p:spPr bwMode="auto">
            <a:xfrm rot="16200000">
              <a:off x="703263" y="2449513"/>
              <a:ext cx="2143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s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2" name="Rectangle 263"/>
            <p:cNvSpPr>
              <a:spLocks noChangeArrowheads="1"/>
            </p:cNvSpPr>
            <p:nvPr/>
          </p:nvSpPr>
          <p:spPr bwMode="auto">
            <a:xfrm rot="16200000">
              <a:off x="728663" y="2368550"/>
              <a:ext cx="1635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 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3" name="Rectangle 264"/>
            <p:cNvSpPr>
              <a:spLocks noChangeArrowheads="1"/>
            </p:cNvSpPr>
            <p:nvPr/>
          </p:nvSpPr>
          <p:spPr bwMode="auto">
            <a:xfrm rot="16200000">
              <a:off x="723901" y="2297113"/>
              <a:ext cx="1730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(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4" name="Rectangle 265"/>
            <p:cNvSpPr>
              <a:spLocks noChangeArrowheads="1"/>
            </p:cNvSpPr>
            <p:nvPr/>
          </p:nvSpPr>
          <p:spPr bwMode="auto">
            <a:xfrm rot="16200000">
              <a:off x="666751" y="2166938"/>
              <a:ext cx="2873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m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5" name="Rectangle 266"/>
            <p:cNvSpPr>
              <a:spLocks noChangeArrowheads="1"/>
            </p:cNvSpPr>
            <p:nvPr/>
          </p:nvSpPr>
          <p:spPr bwMode="auto">
            <a:xfrm rot="16200000">
              <a:off x="666751" y="1985963"/>
              <a:ext cx="2873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m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6" name="Rectangle 267"/>
            <p:cNvSpPr>
              <a:spLocks noChangeArrowheads="1"/>
            </p:cNvSpPr>
            <p:nvPr/>
          </p:nvSpPr>
          <p:spPr bwMode="auto">
            <a:xfrm rot="16200000">
              <a:off x="695326" y="1833563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o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7" name="Rectangle 268"/>
            <p:cNvSpPr>
              <a:spLocks noChangeArrowheads="1"/>
            </p:cNvSpPr>
            <p:nvPr/>
          </p:nvSpPr>
          <p:spPr bwMode="auto">
            <a:xfrm rot="16200000">
              <a:off x="736601" y="1751013"/>
              <a:ext cx="1476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l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8" name="Rectangle 269"/>
            <p:cNvSpPr>
              <a:spLocks noChangeArrowheads="1"/>
            </p:cNvSpPr>
            <p:nvPr/>
          </p:nvSpPr>
          <p:spPr bwMode="auto">
            <a:xfrm rot="16200000">
              <a:off x="728663" y="1693863"/>
              <a:ext cx="1635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/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09" name="Rectangle 270"/>
            <p:cNvSpPr>
              <a:spLocks noChangeArrowheads="1"/>
            </p:cNvSpPr>
            <p:nvPr/>
          </p:nvSpPr>
          <p:spPr bwMode="auto">
            <a:xfrm rot="16200000">
              <a:off x="703263" y="1611313"/>
              <a:ext cx="2143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k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10" name="Rectangle 271"/>
            <p:cNvSpPr>
              <a:spLocks noChangeArrowheads="1"/>
            </p:cNvSpPr>
            <p:nvPr/>
          </p:nvSpPr>
          <p:spPr bwMode="auto">
            <a:xfrm rot="16200000">
              <a:off x="695326" y="1487488"/>
              <a:ext cx="23018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g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11" name="Rectangle 272"/>
            <p:cNvSpPr>
              <a:spLocks noChangeArrowheads="1"/>
            </p:cNvSpPr>
            <p:nvPr/>
          </p:nvSpPr>
          <p:spPr bwMode="auto">
            <a:xfrm rot="16200000">
              <a:off x="723901" y="1393825"/>
              <a:ext cx="1730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>
                  <a:solidFill>
                    <a:srgbClr val="000000"/>
                  </a:solidFill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12" name="Line 273"/>
            <p:cNvSpPr>
              <a:spLocks noChangeShapeType="1"/>
            </p:cNvSpPr>
            <p:nvPr/>
          </p:nvSpPr>
          <p:spPr bwMode="auto">
            <a:xfrm flipV="1">
              <a:off x="1630363" y="1371601"/>
              <a:ext cx="203200" cy="22225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3" name="Line 274"/>
            <p:cNvSpPr>
              <a:spLocks noChangeShapeType="1"/>
            </p:cNvSpPr>
            <p:nvPr/>
          </p:nvSpPr>
          <p:spPr bwMode="auto">
            <a:xfrm>
              <a:off x="1833563" y="1371601"/>
              <a:ext cx="203200" cy="22225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4" name="Line 275"/>
            <p:cNvSpPr>
              <a:spLocks noChangeShapeType="1"/>
            </p:cNvSpPr>
            <p:nvPr/>
          </p:nvSpPr>
          <p:spPr bwMode="auto">
            <a:xfrm flipV="1">
              <a:off x="2036763" y="1385888"/>
              <a:ext cx="204788" cy="7938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5" name="Line 276"/>
            <p:cNvSpPr>
              <a:spLocks noChangeShapeType="1"/>
            </p:cNvSpPr>
            <p:nvPr/>
          </p:nvSpPr>
          <p:spPr bwMode="auto">
            <a:xfrm>
              <a:off x="2241551" y="1385888"/>
              <a:ext cx="203200" cy="3651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6" name="Line 277"/>
            <p:cNvSpPr>
              <a:spLocks noChangeShapeType="1"/>
            </p:cNvSpPr>
            <p:nvPr/>
          </p:nvSpPr>
          <p:spPr bwMode="auto">
            <a:xfrm>
              <a:off x="2444751" y="1422401"/>
              <a:ext cx="203200" cy="92075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7" name="Line 278"/>
            <p:cNvSpPr>
              <a:spLocks noChangeShapeType="1"/>
            </p:cNvSpPr>
            <p:nvPr/>
          </p:nvSpPr>
          <p:spPr bwMode="auto">
            <a:xfrm flipV="1">
              <a:off x="2647951" y="1395413"/>
              <a:ext cx="203200" cy="11906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8" name="Line 279"/>
            <p:cNvSpPr>
              <a:spLocks noChangeShapeType="1"/>
            </p:cNvSpPr>
            <p:nvPr/>
          </p:nvSpPr>
          <p:spPr bwMode="auto">
            <a:xfrm flipV="1">
              <a:off x="2851151" y="1384301"/>
              <a:ext cx="204788" cy="1111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19" name="Line 280"/>
            <p:cNvSpPr>
              <a:spLocks noChangeShapeType="1"/>
            </p:cNvSpPr>
            <p:nvPr/>
          </p:nvSpPr>
          <p:spPr bwMode="auto">
            <a:xfrm>
              <a:off x="3055938" y="1384301"/>
              <a:ext cx="203200" cy="9525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0" name="Line 281"/>
            <p:cNvSpPr>
              <a:spLocks noChangeShapeType="1"/>
            </p:cNvSpPr>
            <p:nvPr/>
          </p:nvSpPr>
          <p:spPr bwMode="auto">
            <a:xfrm>
              <a:off x="3259138" y="1393826"/>
              <a:ext cx="203200" cy="46038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1" name="Line 282"/>
            <p:cNvSpPr>
              <a:spLocks noChangeShapeType="1"/>
            </p:cNvSpPr>
            <p:nvPr/>
          </p:nvSpPr>
          <p:spPr bwMode="auto">
            <a:xfrm flipV="1">
              <a:off x="3462338" y="1401763"/>
              <a:ext cx="203200" cy="3810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2" name="Line 283"/>
            <p:cNvSpPr>
              <a:spLocks noChangeShapeType="1"/>
            </p:cNvSpPr>
            <p:nvPr/>
          </p:nvSpPr>
          <p:spPr bwMode="auto">
            <a:xfrm flipV="1">
              <a:off x="3665538" y="1389063"/>
              <a:ext cx="204788" cy="1270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3" name="Line 284"/>
            <p:cNvSpPr>
              <a:spLocks noChangeShapeType="1"/>
            </p:cNvSpPr>
            <p:nvPr/>
          </p:nvSpPr>
          <p:spPr bwMode="auto">
            <a:xfrm flipV="1">
              <a:off x="3870326" y="1374776"/>
              <a:ext cx="203200" cy="14288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4" name="Line 285"/>
            <p:cNvSpPr>
              <a:spLocks noChangeShapeType="1"/>
            </p:cNvSpPr>
            <p:nvPr/>
          </p:nvSpPr>
          <p:spPr bwMode="auto">
            <a:xfrm>
              <a:off x="4073526" y="1374776"/>
              <a:ext cx="203200" cy="1746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5" name="Line 286"/>
            <p:cNvSpPr>
              <a:spLocks noChangeShapeType="1"/>
            </p:cNvSpPr>
            <p:nvPr/>
          </p:nvSpPr>
          <p:spPr bwMode="auto">
            <a:xfrm>
              <a:off x="4276726" y="1392238"/>
              <a:ext cx="203200" cy="5556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6" name="Line 287"/>
            <p:cNvSpPr>
              <a:spLocks noChangeShapeType="1"/>
            </p:cNvSpPr>
            <p:nvPr/>
          </p:nvSpPr>
          <p:spPr bwMode="auto">
            <a:xfrm flipV="1">
              <a:off x="4479926" y="1397001"/>
              <a:ext cx="204788" cy="5080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7" name="Line 288"/>
            <p:cNvSpPr>
              <a:spLocks noChangeShapeType="1"/>
            </p:cNvSpPr>
            <p:nvPr/>
          </p:nvSpPr>
          <p:spPr bwMode="auto">
            <a:xfrm>
              <a:off x="4684713" y="1397001"/>
              <a:ext cx="203200" cy="4445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8" name="Line 289"/>
            <p:cNvSpPr>
              <a:spLocks noChangeShapeType="1"/>
            </p:cNvSpPr>
            <p:nvPr/>
          </p:nvSpPr>
          <p:spPr bwMode="auto">
            <a:xfrm>
              <a:off x="4887913" y="1441451"/>
              <a:ext cx="203200" cy="2381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9" name="Line 290"/>
            <p:cNvSpPr>
              <a:spLocks noChangeShapeType="1"/>
            </p:cNvSpPr>
            <p:nvPr/>
          </p:nvSpPr>
          <p:spPr bwMode="auto">
            <a:xfrm flipV="1">
              <a:off x="5091113" y="1423988"/>
              <a:ext cx="204788" cy="41275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0" name="Line 291"/>
            <p:cNvSpPr>
              <a:spLocks noChangeShapeType="1"/>
            </p:cNvSpPr>
            <p:nvPr/>
          </p:nvSpPr>
          <p:spPr bwMode="auto">
            <a:xfrm flipV="1">
              <a:off x="5295901" y="1393826"/>
              <a:ext cx="203200" cy="3016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1" name="Line 292"/>
            <p:cNvSpPr>
              <a:spLocks noChangeShapeType="1"/>
            </p:cNvSpPr>
            <p:nvPr/>
          </p:nvSpPr>
          <p:spPr bwMode="auto">
            <a:xfrm>
              <a:off x="5499101" y="1393826"/>
              <a:ext cx="203200" cy="26988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2" name="Line 293"/>
            <p:cNvSpPr>
              <a:spLocks noChangeShapeType="1"/>
            </p:cNvSpPr>
            <p:nvPr/>
          </p:nvSpPr>
          <p:spPr bwMode="auto">
            <a:xfrm>
              <a:off x="5702301" y="1420813"/>
              <a:ext cx="203200" cy="1270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3" name="Line 294"/>
            <p:cNvSpPr>
              <a:spLocks noChangeShapeType="1"/>
            </p:cNvSpPr>
            <p:nvPr/>
          </p:nvSpPr>
          <p:spPr bwMode="auto">
            <a:xfrm>
              <a:off x="5905501" y="1433513"/>
              <a:ext cx="204788" cy="3175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4" name="Line 295"/>
            <p:cNvSpPr>
              <a:spLocks noChangeShapeType="1"/>
            </p:cNvSpPr>
            <p:nvPr/>
          </p:nvSpPr>
          <p:spPr bwMode="auto">
            <a:xfrm flipV="1">
              <a:off x="6110288" y="1400176"/>
              <a:ext cx="203200" cy="3651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5" name="Line 296"/>
            <p:cNvSpPr>
              <a:spLocks noChangeShapeType="1"/>
            </p:cNvSpPr>
            <p:nvPr/>
          </p:nvSpPr>
          <p:spPr bwMode="auto">
            <a:xfrm flipV="1">
              <a:off x="6313488" y="1390651"/>
              <a:ext cx="203200" cy="9525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6" name="Line 297"/>
            <p:cNvSpPr>
              <a:spLocks noChangeShapeType="1"/>
            </p:cNvSpPr>
            <p:nvPr/>
          </p:nvSpPr>
          <p:spPr bwMode="auto">
            <a:xfrm flipV="1">
              <a:off x="6516688" y="1384301"/>
              <a:ext cx="203200" cy="635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7" name="Line 298"/>
            <p:cNvSpPr>
              <a:spLocks noChangeShapeType="1"/>
            </p:cNvSpPr>
            <p:nvPr/>
          </p:nvSpPr>
          <p:spPr bwMode="auto">
            <a:xfrm>
              <a:off x="6719888" y="1384301"/>
              <a:ext cx="204788" cy="7938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8" name="Line 299"/>
            <p:cNvSpPr>
              <a:spLocks noChangeShapeType="1"/>
            </p:cNvSpPr>
            <p:nvPr/>
          </p:nvSpPr>
          <p:spPr bwMode="auto">
            <a:xfrm>
              <a:off x="6924676" y="1392238"/>
              <a:ext cx="203200" cy="4445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9" name="Line 300"/>
            <p:cNvSpPr>
              <a:spLocks noChangeShapeType="1"/>
            </p:cNvSpPr>
            <p:nvPr/>
          </p:nvSpPr>
          <p:spPr bwMode="auto">
            <a:xfrm flipV="1">
              <a:off x="7127876" y="1381126"/>
              <a:ext cx="203200" cy="55563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40" name="Line 301"/>
            <p:cNvSpPr>
              <a:spLocks noChangeShapeType="1"/>
            </p:cNvSpPr>
            <p:nvPr/>
          </p:nvSpPr>
          <p:spPr bwMode="auto">
            <a:xfrm>
              <a:off x="7331076" y="1381126"/>
              <a:ext cx="203200" cy="50800"/>
            </a:xfrm>
            <a:prstGeom prst="line">
              <a:avLst/>
            </a:prstGeom>
            <a:noFill/>
            <a:ln w="2222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41" name="Rectangle 302"/>
            <p:cNvSpPr>
              <a:spLocks noChangeArrowheads="1"/>
            </p:cNvSpPr>
            <p:nvPr/>
          </p:nvSpPr>
          <p:spPr bwMode="auto">
            <a:xfrm>
              <a:off x="1541463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2" name="Rectangle 303"/>
            <p:cNvSpPr>
              <a:spLocks noChangeArrowheads="1"/>
            </p:cNvSpPr>
            <p:nvPr/>
          </p:nvSpPr>
          <p:spPr bwMode="auto">
            <a:xfrm>
              <a:off x="1746251" y="12795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3" name="Rectangle 304"/>
            <p:cNvSpPr>
              <a:spLocks noChangeArrowheads="1"/>
            </p:cNvSpPr>
            <p:nvPr/>
          </p:nvSpPr>
          <p:spPr bwMode="auto">
            <a:xfrm>
              <a:off x="1944688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4" name="Rectangle 305"/>
            <p:cNvSpPr>
              <a:spLocks noChangeArrowheads="1"/>
            </p:cNvSpPr>
            <p:nvPr/>
          </p:nvSpPr>
          <p:spPr bwMode="auto">
            <a:xfrm>
              <a:off x="2149476" y="12874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5" name="Rectangle 306"/>
            <p:cNvSpPr>
              <a:spLocks noChangeArrowheads="1"/>
            </p:cNvSpPr>
            <p:nvPr/>
          </p:nvSpPr>
          <p:spPr bwMode="auto">
            <a:xfrm>
              <a:off x="2354263" y="1328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6" name="Rectangle 307"/>
            <p:cNvSpPr>
              <a:spLocks noChangeArrowheads="1"/>
            </p:cNvSpPr>
            <p:nvPr/>
          </p:nvSpPr>
          <p:spPr bwMode="auto">
            <a:xfrm>
              <a:off x="2560638" y="14192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7" name="Rectangle 308"/>
            <p:cNvSpPr>
              <a:spLocks noChangeArrowheads="1"/>
            </p:cNvSpPr>
            <p:nvPr/>
          </p:nvSpPr>
          <p:spPr bwMode="auto">
            <a:xfrm>
              <a:off x="2757488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8" name="Rectangle 309"/>
            <p:cNvSpPr>
              <a:spLocks noChangeArrowheads="1"/>
            </p:cNvSpPr>
            <p:nvPr/>
          </p:nvSpPr>
          <p:spPr bwMode="auto">
            <a:xfrm>
              <a:off x="2963863" y="12874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49" name="Rectangle 310"/>
            <p:cNvSpPr>
              <a:spLocks noChangeArrowheads="1"/>
            </p:cNvSpPr>
            <p:nvPr/>
          </p:nvSpPr>
          <p:spPr bwMode="auto">
            <a:xfrm>
              <a:off x="3168651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0" name="Rectangle 311"/>
            <p:cNvSpPr>
              <a:spLocks noChangeArrowheads="1"/>
            </p:cNvSpPr>
            <p:nvPr/>
          </p:nvSpPr>
          <p:spPr bwMode="auto">
            <a:xfrm>
              <a:off x="3373438" y="13462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1" name="Rectangle 312"/>
            <p:cNvSpPr>
              <a:spLocks noChangeArrowheads="1"/>
            </p:cNvSpPr>
            <p:nvPr/>
          </p:nvSpPr>
          <p:spPr bwMode="auto">
            <a:xfrm>
              <a:off x="3579813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2" name="Rectangle 313"/>
            <p:cNvSpPr>
              <a:spLocks noChangeArrowheads="1"/>
            </p:cNvSpPr>
            <p:nvPr/>
          </p:nvSpPr>
          <p:spPr bwMode="auto">
            <a:xfrm>
              <a:off x="3776663" y="12954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3" name="Rectangle 314"/>
            <p:cNvSpPr>
              <a:spLocks noChangeArrowheads="1"/>
            </p:cNvSpPr>
            <p:nvPr/>
          </p:nvSpPr>
          <p:spPr bwMode="auto">
            <a:xfrm>
              <a:off x="3983038" y="12795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4" name="Rectangle 315"/>
            <p:cNvSpPr>
              <a:spLocks noChangeArrowheads="1"/>
            </p:cNvSpPr>
            <p:nvPr/>
          </p:nvSpPr>
          <p:spPr bwMode="auto">
            <a:xfrm>
              <a:off x="4187826" y="12954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5" name="Rectangle 316"/>
            <p:cNvSpPr>
              <a:spLocks noChangeArrowheads="1"/>
            </p:cNvSpPr>
            <p:nvPr/>
          </p:nvSpPr>
          <p:spPr bwMode="auto">
            <a:xfrm>
              <a:off x="4392613" y="13541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6" name="Rectangle 317"/>
            <p:cNvSpPr>
              <a:spLocks noChangeArrowheads="1"/>
            </p:cNvSpPr>
            <p:nvPr/>
          </p:nvSpPr>
          <p:spPr bwMode="auto">
            <a:xfrm>
              <a:off x="4591051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7" name="Rectangle 318"/>
            <p:cNvSpPr>
              <a:spLocks noChangeArrowheads="1"/>
            </p:cNvSpPr>
            <p:nvPr/>
          </p:nvSpPr>
          <p:spPr bwMode="auto">
            <a:xfrm>
              <a:off x="4795838" y="13462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8" name="Rectangle 319"/>
            <p:cNvSpPr>
              <a:spLocks noChangeArrowheads="1"/>
            </p:cNvSpPr>
            <p:nvPr/>
          </p:nvSpPr>
          <p:spPr bwMode="auto">
            <a:xfrm>
              <a:off x="5002213" y="137001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59" name="Rectangle 320"/>
            <p:cNvSpPr>
              <a:spLocks noChangeArrowheads="1"/>
            </p:cNvSpPr>
            <p:nvPr/>
          </p:nvSpPr>
          <p:spPr bwMode="auto">
            <a:xfrm>
              <a:off x="5207001" y="1328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0" name="Rectangle 321"/>
            <p:cNvSpPr>
              <a:spLocks noChangeArrowheads="1"/>
            </p:cNvSpPr>
            <p:nvPr/>
          </p:nvSpPr>
          <p:spPr bwMode="auto">
            <a:xfrm>
              <a:off x="5411788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1" name="Rectangle 322"/>
            <p:cNvSpPr>
              <a:spLocks noChangeArrowheads="1"/>
            </p:cNvSpPr>
            <p:nvPr/>
          </p:nvSpPr>
          <p:spPr bwMode="auto">
            <a:xfrm>
              <a:off x="5610226" y="1328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2" name="Rectangle 323"/>
            <p:cNvSpPr>
              <a:spLocks noChangeArrowheads="1"/>
            </p:cNvSpPr>
            <p:nvPr/>
          </p:nvSpPr>
          <p:spPr bwMode="auto">
            <a:xfrm>
              <a:off x="5815013" y="133667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3" name="Rectangle 324"/>
            <p:cNvSpPr>
              <a:spLocks noChangeArrowheads="1"/>
            </p:cNvSpPr>
            <p:nvPr/>
          </p:nvSpPr>
          <p:spPr bwMode="auto">
            <a:xfrm>
              <a:off x="6021388" y="13462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4" name="Rectangle 325"/>
            <p:cNvSpPr>
              <a:spLocks noChangeArrowheads="1"/>
            </p:cNvSpPr>
            <p:nvPr/>
          </p:nvSpPr>
          <p:spPr bwMode="auto">
            <a:xfrm>
              <a:off x="6226176" y="1304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5" name="Rectangle 326"/>
            <p:cNvSpPr>
              <a:spLocks noChangeArrowheads="1"/>
            </p:cNvSpPr>
            <p:nvPr/>
          </p:nvSpPr>
          <p:spPr bwMode="auto">
            <a:xfrm>
              <a:off x="6423026" y="12954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6" name="Rectangle 327"/>
            <p:cNvSpPr>
              <a:spLocks noChangeArrowheads="1"/>
            </p:cNvSpPr>
            <p:nvPr/>
          </p:nvSpPr>
          <p:spPr bwMode="auto">
            <a:xfrm>
              <a:off x="6629401" y="12874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7" name="Rectangle 328"/>
            <p:cNvSpPr>
              <a:spLocks noChangeArrowheads="1"/>
            </p:cNvSpPr>
            <p:nvPr/>
          </p:nvSpPr>
          <p:spPr bwMode="auto">
            <a:xfrm>
              <a:off x="6834188" y="12954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8" name="Rectangle 329"/>
            <p:cNvSpPr>
              <a:spLocks noChangeArrowheads="1"/>
            </p:cNvSpPr>
            <p:nvPr/>
          </p:nvSpPr>
          <p:spPr bwMode="auto">
            <a:xfrm>
              <a:off x="7040563" y="13462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69" name="Rectangle 330"/>
            <p:cNvSpPr>
              <a:spLocks noChangeArrowheads="1"/>
            </p:cNvSpPr>
            <p:nvPr/>
          </p:nvSpPr>
          <p:spPr bwMode="auto">
            <a:xfrm>
              <a:off x="7237413" y="12874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70" name="Rectangle 331"/>
            <p:cNvSpPr>
              <a:spLocks noChangeArrowheads="1"/>
            </p:cNvSpPr>
            <p:nvPr/>
          </p:nvSpPr>
          <p:spPr bwMode="auto">
            <a:xfrm>
              <a:off x="7442201" y="133667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71" name="Line 332"/>
            <p:cNvSpPr>
              <a:spLocks noChangeShapeType="1"/>
            </p:cNvSpPr>
            <p:nvPr/>
          </p:nvSpPr>
          <p:spPr bwMode="auto">
            <a:xfrm>
              <a:off x="1630363" y="2098676"/>
              <a:ext cx="203200" cy="16510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2" name="Line 333"/>
            <p:cNvSpPr>
              <a:spLocks noChangeShapeType="1"/>
            </p:cNvSpPr>
            <p:nvPr/>
          </p:nvSpPr>
          <p:spPr bwMode="auto">
            <a:xfrm>
              <a:off x="1833563" y="2263776"/>
              <a:ext cx="203200" cy="271463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3" name="Line 334"/>
            <p:cNvSpPr>
              <a:spLocks noChangeShapeType="1"/>
            </p:cNvSpPr>
            <p:nvPr/>
          </p:nvSpPr>
          <p:spPr bwMode="auto">
            <a:xfrm>
              <a:off x="2036763" y="2535238"/>
              <a:ext cx="204788" cy="2571750"/>
            </a:xfrm>
            <a:prstGeom prst="line">
              <a:avLst/>
            </a:prstGeom>
            <a:noFill/>
            <a:ln w="12700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4" name="Line 335"/>
            <p:cNvSpPr>
              <a:spLocks noChangeShapeType="1"/>
            </p:cNvSpPr>
            <p:nvPr/>
          </p:nvSpPr>
          <p:spPr bwMode="auto">
            <a:xfrm flipV="1">
              <a:off x="2241551" y="2709863"/>
              <a:ext cx="203200" cy="239712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5" name="Line 336"/>
            <p:cNvSpPr>
              <a:spLocks noChangeShapeType="1"/>
            </p:cNvSpPr>
            <p:nvPr/>
          </p:nvSpPr>
          <p:spPr bwMode="auto">
            <a:xfrm>
              <a:off x="2444751" y="2709863"/>
              <a:ext cx="203200" cy="239712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6" name="Line 337"/>
            <p:cNvSpPr>
              <a:spLocks noChangeShapeType="1"/>
            </p:cNvSpPr>
            <p:nvPr/>
          </p:nvSpPr>
          <p:spPr bwMode="auto">
            <a:xfrm>
              <a:off x="2647951" y="5106988"/>
              <a:ext cx="203200" cy="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7" name="Line 338"/>
            <p:cNvSpPr>
              <a:spLocks noChangeShapeType="1"/>
            </p:cNvSpPr>
            <p:nvPr/>
          </p:nvSpPr>
          <p:spPr bwMode="auto">
            <a:xfrm flipV="1">
              <a:off x="2851151" y="4865688"/>
              <a:ext cx="204788" cy="24130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8" name="Line 339"/>
            <p:cNvSpPr>
              <a:spLocks noChangeShapeType="1"/>
            </p:cNvSpPr>
            <p:nvPr/>
          </p:nvSpPr>
          <p:spPr bwMode="auto">
            <a:xfrm>
              <a:off x="3055938" y="4865688"/>
              <a:ext cx="203200" cy="24130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9" name="Line 340"/>
            <p:cNvSpPr>
              <a:spLocks noChangeShapeType="1"/>
            </p:cNvSpPr>
            <p:nvPr/>
          </p:nvSpPr>
          <p:spPr bwMode="auto">
            <a:xfrm>
              <a:off x="3259138" y="5106988"/>
              <a:ext cx="203200" cy="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0" name="Line 341"/>
            <p:cNvSpPr>
              <a:spLocks noChangeShapeType="1"/>
            </p:cNvSpPr>
            <p:nvPr/>
          </p:nvSpPr>
          <p:spPr bwMode="auto">
            <a:xfrm flipV="1">
              <a:off x="3462338" y="2198688"/>
              <a:ext cx="203200" cy="290830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1" name="Line 342"/>
            <p:cNvSpPr>
              <a:spLocks noChangeShapeType="1"/>
            </p:cNvSpPr>
            <p:nvPr/>
          </p:nvSpPr>
          <p:spPr bwMode="auto">
            <a:xfrm flipV="1">
              <a:off x="3665538" y="2006601"/>
              <a:ext cx="204788" cy="192088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2" name="Line 343"/>
            <p:cNvSpPr>
              <a:spLocks noChangeShapeType="1"/>
            </p:cNvSpPr>
            <p:nvPr/>
          </p:nvSpPr>
          <p:spPr bwMode="auto">
            <a:xfrm flipV="1">
              <a:off x="3870326" y="1490663"/>
              <a:ext cx="203200" cy="515938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3" name="Line 344"/>
            <p:cNvSpPr>
              <a:spLocks noChangeShapeType="1"/>
            </p:cNvSpPr>
            <p:nvPr/>
          </p:nvSpPr>
          <p:spPr bwMode="auto">
            <a:xfrm>
              <a:off x="4073526" y="1490663"/>
              <a:ext cx="203200" cy="361632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4" name="Line 345"/>
            <p:cNvSpPr>
              <a:spLocks noChangeShapeType="1"/>
            </p:cNvSpPr>
            <p:nvPr/>
          </p:nvSpPr>
          <p:spPr bwMode="auto">
            <a:xfrm flipV="1">
              <a:off x="4276726" y="2794001"/>
              <a:ext cx="203200" cy="2312988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5" name="Line 346"/>
            <p:cNvSpPr>
              <a:spLocks noChangeShapeType="1"/>
            </p:cNvSpPr>
            <p:nvPr/>
          </p:nvSpPr>
          <p:spPr bwMode="auto">
            <a:xfrm>
              <a:off x="4479926" y="2794001"/>
              <a:ext cx="204788" cy="227012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6" name="Line 347"/>
            <p:cNvSpPr>
              <a:spLocks noChangeShapeType="1"/>
            </p:cNvSpPr>
            <p:nvPr/>
          </p:nvSpPr>
          <p:spPr bwMode="auto">
            <a:xfrm flipV="1">
              <a:off x="4684713" y="2660651"/>
              <a:ext cx="203200" cy="240347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7" name="Line 348"/>
            <p:cNvSpPr>
              <a:spLocks noChangeShapeType="1"/>
            </p:cNvSpPr>
            <p:nvPr/>
          </p:nvSpPr>
          <p:spPr bwMode="auto">
            <a:xfrm flipV="1">
              <a:off x="4887913" y="2066926"/>
              <a:ext cx="203200" cy="59372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8" name="Line 349"/>
            <p:cNvSpPr>
              <a:spLocks noChangeShapeType="1"/>
            </p:cNvSpPr>
            <p:nvPr/>
          </p:nvSpPr>
          <p:spPr bwMode="auto">
            <a:xfrm>
              <a:off x="5091113" y="2066926"/>
              <a:ext cx="204788" cy="3040063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89" name="Line 350"/>
            <p:cNvSpPr>
              <a:spLocks noChangeShapeType="1"/>
            </p:cNvSpPr>
            <p:nvPr/>
          </p:nvSpPr>
          <p:spPr bwMode="auto">
            <a:xfrm flipV="1">
              <a:off x="5295901" y="2824163"/>
              <a:ext cx="203200" cy="228282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0" name="Line 351"/>
            <p:cNvSpPr>
              <a:spLocks noChangeShapeType="1"/>
            </p:cNvSpPr>
            <p:nvPr/>
          </p:nvSpPr>
          <p:spPr bwMode="auto">
            <a:xfrm>
              <a:off x="5499101" y="2824163"/>
              <a:ext cx="203200" cy="582613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1" name="Line 352"/>
            <p:cNvSpPr>
              <a:spLocks noChangeShapeType="1"/>
            </p:cNvSpPr>
            <p:nvPr/>
          </p:nvSpPr>
          <p:spPr bwMode="auto">
            <a:xfrm flipV="1">
              <a:off x="5702301" y="2857501"/>
              <a:ext cx="203200" cy="54927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2" name="Line 353"/>
            <p:cNvSpPr>
              <a:spLocks noChangeShapeType="1"/>
            </p:cNvSpPr>
            <p:nvPr/>
          </p:nvSpPr>
          <p:spPr bwMode="auto">
            <a:xfrm flipV="1">
              <a:off x="5905501" y="2660651"/>
              <a:ext cx="204788" cy="19685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3" name="Line 354"/>
            <p:cNvSpPr>
              <a:spLocks noChangeShapeType="1"/>
            </p:cNvSpPr>
            <p:nvPr/>
          </p:nvSpPr>
          <p:spPr bwMode="auto">
            <a:xfrm>
              <a:off x="6110288" y="2660651"/>
              <a:ext cx="203200" cy="1477963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4" name="Line 355"/>
            <p:cNvSpPr>
              <a:spLocks noChangeShapeType="1"/>
            </p:cNvSpPr>
            <p:nvPr/>
          </p:nvSpPr>
          <p:spPr bwMode="auto">
            <a:xfrm>
              <a:off x="6313488" y="4138613"/>
              <a:ext cx="203200" cy="96837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5" name="Line 356"/>
            <p:cNvSpPr>
              <a:spLocks noChangeShapeType="1"/>
            </p:cNvSpPr>
            <p:nvPr/>
          </p:nvSpPr>
          <p:spPr bwMode="auto">
            <a:xfrm>
              <a:off x="6516688" y="5106988"/>
              <a:ext cx="203200" cy="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6" name="Line 357"/>
            <p:cNvSpPr>
              <a:spLocks noChangeShapeType="1"/>
            </p:cNvSpPr>
            <p:nvPr/>
          </p:nvSpPr>
          <p:spPr bwMode="auto">
            <a:xfrm flipV="1">
              <a:off x="6719888" y="2554288"/>
              <a:ext cx="204788" cy="2552700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7" name="Line 358"/>
            <p:cNvSpPr>
              <a:spLocks noChangeShapeType="1"/>
            </p:cNvSpPr>
            <p:nvPr/>
          </p:nvSpPr>
          <p:spPr bwMode="auto">
            <a:xfrm flipV="1">
              <a:off x="6924676" y="2297113"/>
              <a:ext cx="203200" cy="257175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8" name="Line 359"/>
            <p:cNvSpPr>
              <a:spLocks noChangeShapeType="1"/>
            </p:cNvSpPr>
            <p:nvPr/>
          </p:nvSpPr>
          <p:spPr bwMode="auto">
            <a:xfrm>
              <a:off x="7127876" y="2297113"/>
              <a:ext cx="203200" cy="1503363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99" name="Line 360"/>
            <p:cNvSpPr>
              <a:spLocks noChangeShapeType="1"/>
            </p:cNvSpPr>
            <p:nvPr/>
          </p:nvSpPr>
          <p:spPr bwMode="auto">
            <a:xfrm>
              <a:off x="7331076" y="3800476"/>
              <a:ext cx="203200" cy="1306513"/>
            </a:xfrm>
            <a:prstGeom prst="line">
              <a:avLst/>
            </a:prstGeom>
            <a:noFill/>
            <a:ln w="2222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0" name="Rectangle 361"/>
            <p:cNvSpPr>
              <a:spLocks noChangeArrowheads="1"/>
            </p:cNvSpPr>
            <p:nvPr/>
          </p:nvSpPr>
          <p:spPr bwMode="auto">
            <a:xfrm>
              <a:off x="1541463" y="20034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01" name="Rectangle 362"/>
            <p:cNvSpPr>
              <a:spLocks noChangeArrowheads="1"/>
            </p:cNvSpPr>
            <p:nvPr/>
          </p:nvSpPr>
          <p:spPr bwMode="auto">
            <a:xfrm>
              <a:off x="1746251" y="21669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02" name="Rectangle 363"/>
            <p:cNvSpPr>
              <a:spLocks noChangeArrowheads="1"/>
            </p:cNvSpPr>
            <p:nvPr/>
          </p:nvSpPr>
          <p:spPr bwMode="auto">
            <a:xfrm>
              <a:off x="1944688" y="2438401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03" name="Rectangle 364"/>
            <p:cNvSpPr>
              <a:spLocks noChangeArrowheads="1"/>
            </p:cNvSpPr>
            <p:nvPr/>
          </p:nvSpPr>
          <p:spPr bwMode="auto">
            <a:xfrm>
              <a:off x="2149476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04" name="Line 365"/>
            <p:cNvSpPr>
              <a:spLocks noChangeShapeType="1"/>
            </p:cNvSpPr>
            <p:nvPr/>
          </p:nvSpPr>
          <p:spPr bwMode="auto">
            <a:xfrm>
              <a:off x="2201863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5" name="Line 366"/>
            <p:cNvSpPr>
              <a:spLocks noChangeShapeType="1"/>
            </p:cNvSpPr>
            <p:nvPr/>
          </p:nvSpPr>
          <p:spPr bwMode="auto">
            <a:xfrm>
              <a:off x="2241551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6" name="Line 367"/>
            <p:cNvSpPr>
              <a:spLocks noChangeShapeType="1"/>
            </p:cNvSpPr>
            <p:nvPr/>
          </p:nvSpPr>
          <p:spPr bwMode="auto">
            <a:xfrm flipH="1" flipV="1">
              <a:off x="2201863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7" name="Line 368"/>
            <p:cNvSpPr>
              <a:spLocks noChangeShapeType="1"/>
            </p:cNvSpPr>
            <p:nvPr/>
          </p:nvSpPr>
          <p:spPr bwMode="auto">
            <a:xfrm flipV="1">
              <a:off x="2241551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8" name="Line 369"/>
            <p:cNvSpPr>
              <a:spLocks noChangeShapeType="1"/>
            </p:cNvSpPr>
            <p:nvPr/>
          </p:nvSpPr>
          <p:spPr bwMode="auto">
            <a:xfrm>
              <a:off x="2201863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09" name="Rectangle 370"/>
            <p:cNvSpPr>
              <a:spLocks noChangeArrowheads="1"/>
            </p:cNvSpPr>
            <p:nvPr/>
          </p:nvSpPr>
          <p:spPr bwMode="auto">
            <a:xfrm>
              <a:off x="2354263" y="261937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10" name="Rectangle 371"/>
            <p:cNvSpPr>
              <a:spLocks noChangeArrowheads="1"/>
            </p:cNvSpPr>
            <p:nvPr/>
          </p:nvSpPr>
          <p:spPr bwMode="auto">
            <a:xfrm>
              <a:off x="2560638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11" name="Line 372"/>
            <p:cNvSpPr>
              <a:spLocks noChangeShapeType="1"/>
            </p:cNvSpPr>
            <p:nvPr/>
          </p:nvSpPr>
          <p:spPr bwMode="auto">
            <a:xfrm>
              <a:off x="2608263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2" name="Line 373"/>
            <p:cNvSpPr>
              <a:spLocks noChangeShapeType="1"/>
            </p:cNvSpPr>
            <p:nvPr/>
          </p:nvSpPr>
          <p:spPr bwMode="auto">
            <a:xfrm>
              <a:off x="2647951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3" name="Line 374"/>
            <p:cNvSpPr>
              <a:spLocks noChangeShapeType="1"/>
            </p:cNvSpPr>
            <p:nvPr/>
          </p:nvSpPr>
          <p:spPr bwMode="auto">
            <a:xfrm flipH="1" flipV="1">
              <a:off x="2608263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4" name="Line 375"/>
            <p:cNvSpPr>
              <a:spLocks noChangeShapeType="1"/>
            </p:cNvSpPr>
            <p:nvPr/>
          </p:nvSpPr>
          <p:spPr bwMode="auto">
            <a:xfrm flipV="1">
              <a:off x="2647951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5" name="Line 376"/>
            <p:cNvSpPr>
              <a:spLocks noChangeShapeType="1"/>
            </p:cNvSpPr>
            <p:nvPr/>
          </p:nvSpPr>
          <p:spPr bwMode="auto">
            <a:xfrm>
              <a:off x="2608263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6" name="Rectangle 377"/>
            <p:cNvSpPr>
              <a:spLocks noChangeArrowheads="1"/>
            </p:cNvSpPr>
            <p:nvPr/>
          </p:nvSpPr>
          <p:spPr bwMode="auto">
            <a:xfrm>
              <a:off x="2757488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17" name="Line 378"/>
            <p:cNvSpPr>
              <a:spLocks noChangeShapeType="1"/>
            </p:cNvSpPr>
            <p:nvPr/>
          </p:nvSpPr>
          <p:spPr bwMode="auto">
            <a:xfrm>
              <a:off x="2811463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8" name="Line 379"/>
            <p:cNvSpPr>
              <a:spLocks noChangeShapeType="1"/>
            </p:cNvSpPr>
            <p:nvPr/>
          </p:nvSpPr>
          <p:spPr bwMode="auto">
            <a:xfrm>
              <a:off x="2851151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19" name="Line 380"/>
            <p:cNvSpPr>
              <a:spLocks noChangeShapeType="1"/>
            </p:cNvSpPr>
            <p:nvPr/>
          </p:nvSpPr>
          <p:spPr bwMode="auto">
            <a:xfrm flipH="1" flipV="1">
              <a:off x="2811463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0" name="Line 381"/>
            <p:cNvSpPr>
              <a:spLocks noChangeShapeType="1"/>
            </p:cNvSpPr>
            <p:nvPr/>
          </p:nvSpPr>
          <p:spPr bwMode="auto">
            <a:xfrm flipV="1">
              <a:off x="2851151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1" name="Line 382"/>
            <p:cNvSpPr>
              <a:spLocks noChangeShapeType="1"/>
            </p:cNvSpPr>
            <p:nvPr/>
          </p:nvSpPr>
          <p:spPr bwMode="auto">
            <a:xfrm>
              <a:off x="2811463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2" name="Rectangle 383"/>
            <p:cNvSpPr>
              <a:spLocks noChangeArrowheads="1"/>
            </p:cNvSpPr>
            <p:nvPr/>
          </p:nvSpPr>
          <p:spPr bwMode="auto">
            <a:xfrm>
              <a:off x="2963863" y="477361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23" name="Rectangle 384"/>
            <p:cNvSpPr>
              <a:spLocks noChangeArrowheads="1"/>
            </p:cNvSpPr>
            <p:nvPr/>
          </p:nvSpPr>
          <p:spPr bwMode="auto">
            <a:xfrm>
              <a:off x="3168651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24" name="Line 385"/>
            <p:cNvSpPr>
              <a:spLocks noChangeShapeType="1"/>
            </p:cNvSpPr>
            <p:nvPr/>
          </p:nvSpPr>
          <p:spPr bwMode="auto">
            <a:xfrm>
              <a:off x="3219451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5" name="Line 386"/>
            <p:cNvSpPr>
              <a:spLocks noChangeShapeType="1"/>
            </p:cNvSpPr>
            <p:nvPr/>
          </p:nvSpPr>
          <p:spPr bwMode="auto">
            <a:xfrm>
              <a:off x="3259138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6" name="Line 387"/>
            <p:cNvSpPr>
              <a:spLocks noChangeShapeType="1"/>
            </p:cNvSpPr>
            <p:nvPr/>
          </p:nvSpPr>
          <p:spPr bwMode="auto">
            <a:xfrm flipH="1" flipV="1">
              <a:off x="3219451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7" name="Line 388"/>
            <p:cNvSpPr>
              <a:spLocks noChangeShapeType="1"/>
            </p:cNvSpPr>
            <p:nvPr/>
          </p:nvSpPr>
          <p:spPr bwMode="auto">
            <a:xfrm flipV="1">
              <a:off x="3259138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8" name="Line 389"/>
            <p:cNvSpPr>
              <a:spLocks noChangeShapeType="1"/>
            </p:cNvSpPr>
            <p:nvPr/>
          </p:nvSpPr>
          <p:spPr bwMode="auto">
            <a:xfrm>
              <a:off x="3219451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29" name="Rectangle 390"/>
            <p:cNvSpPr>
              <a:spLocks noChangeArrowheads="1"/>
            </p:cNvSpPr>
            <p:nvPr/>
          </p:nvSpPr>
          <p:spPr bwMode="auto">
            <a:xfrm>
              <a:off x="3373438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30" name="Line 391"/>
            <p:cNvSpPr>
              <a:spLocks noChangeShapeType="1"/>
            </p:cNvSpPr>
            <p:nvPr/>
          </p:nvSpPr>
          <p:spPr bwMode="auto">
            <a:xfrm>
              <a:off x="3422651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1" name="Line 392"/>
            <p:cNvSpPr>
              <a:spLocks noChangeShapeType="1"/>
            </p:cNvSpPr>
            <p:nvPr/>
          </p:nvSpPr>
          <p:spPr bwMode="auto">
            <a:xfrm>
              <a:off x="3462338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2" name="Line 393"/>
            <p:cNvSpPr>
              <a:spLocks noChangeShapeType="1"/>
            </p:cNvSpPr>
            <p:nvPr/>
          </p:nvSpPr>
          <p:spPr bwMode="auto">
            <a:xfrm flipH="1" flipV="1">
              <a:off x="3422651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3" name="Line 394"/>
            <p:cNvSpPr>
              <a:spLocks noChangeShapeType="1"/>
            </p:cNvSpPr>
            <p:nvPr/>
          </p:nvSpPr>
          <p:spPr bwMode="auto">
            <a:xfrm flipV="1">
              <a:off x="3462338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4" name="Line 395"/>
            <p:cNvSpPr>
              <a:spLocks noChangeShapeType="1"/>
            </p:cNvSpPr>
            <p:nvPr/>
          </p:nvSpPr>
          <p:spPr bwMode="auto">
            <a:xfrm>
              <a:off x="3422651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35" name="Rectangle 396"/>
            <p:cNvSpPr>
              <a:spLocks noChangeArrowheads="1"/>
            </p:cNvSpPr>
            <p:nvPr/>
          </p:nvSpPr>
          <p:spPr bwMode="auto">
            <a:xfrm>
              <a:off x="3579813" y="210978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36" name="Rectangle 397"/>
            <p:cNvSpPr>
              <a:spLocks noChangeArrowheads="1"/>
            </p:cNvSpPr>
            <p:nvPr/>
          </p:nvSpPr>
          <p:spPr bwMode="auto">
            <a:xfrm>
              <a:off x="3776663" y="19129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37" name="Rectangle 398"/>
            <p:cNvSpPr>
              <a:spLocks noChangeArrowheads="1"/>
            </p:cNvSpPr>
            <p:nvPr/>
          </p:nvSpPr>
          <p:spPr bwMode="auto">
            <a:xfrm>
              <a:off x="3983038" y="139541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38" name="Rectangle 399"/>
            <p:cNvSpPr>
              <a:spLocks noChangeArrowheads="1"/>
            </p:cNvSpPr>
            <p:nvPr/>
          </p:nvSpPr>
          <p:spPr bwMode="auto">
            <a:xfrm>
              <a:off x="4187826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39" name="Line 400"/>
            <p:cNvSpPr>
              <a:spLocks noChangeShapeType="1"/>
            </p:cNvSpPr>
            <p:nvPr/>
          </p:nvSpPr>
          <p:spPr bwMode="auto">
            <a:xfrm>
              <a:off x="4237038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0" name="Line 401"/>
            <p:cNvSpPr>
              <a:spLocks noChangeShapeType="1"/>
            </p:cNvSpPr>
            <p:nvPr/>
          </p:nvSpPr>
          <p:spPr bwMode="auto">
            <a:xfrm>
              <a:off x="4276726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1" name="Line 402"/>
            <p:cNvSpPr>
              <a:spLocks noChangeShapeType="1"/>
            </p:cNvSpPr>
            <p:nvPr/>
          </p:nvSpPr>
          <p:spPr bwMode="auto">
            <a:xfrm flipH="1" flipV="1">
              <a:off x="4237038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2" name="Line 403"/>
            <p:cNvSpPr>
              <a:spLocks noChangeShapeType="1"/>
            </p:cNvSpPr>
            <p:nvPr/>
          </p:nvSpPr>
          <p:spPr bwMode="auto">
            <a:xfrm flipV="1">
              <a:off x="4276726" y="5264151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3" name="Line 404"/>
            <p:cNvSpPr>
              <a:spLocks noChangeShapeType="1"/>
            </p:cNvSpPr>
            <p:nvPr/>
          </p:nvSpPr>
          <p:spPr bwMode="auto">
            <a:xfrm>
              <a:off x="4237038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44" name="Rectangle 405"/>
            <p:cNvSpPr>
              <a:spLocks noChangeArrowheads="1"/>
            </p:cNvSpPr>
            <p:nvPr/>
          </p:nvSpPr>
          <p:spPr bwMode="auto">
            <a:xfrm>
              <a:off x="4392613" y="2701926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45" name="Rectangle 406"/>
            <p:cNvSpPr>
              <a:spLocks noChangeArrowheads="1"/>
            </p:cNvSpPr>
            <p:nvPr/>
          </p:nvSpPr>
          <p:spPr bwMode="auto">
            <a:xfrm>
              <a:off x="4591051" y="49704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448" name="Group 1447"/>
          <p:cNvGrpSpPr/>
          <p:nvPr/>
        </p:nvGrpSpPr>
        <p:grpSpPr>
          <a:xfrm>
            <a:off x="4795838" y="860425"/>
            <a:ext cx="3767137" cy="4443413"/>
            <a:chOff x="4795838" y="860425"/>
            <a:chExt cx="3767137" cy="4443413"/>
          </a:xfrm>
        </p:grpSpPr>
        <p:sp>
          <p:nvSpPr>
            <p:cNvPr id="7" name="Rectangle 408"/>
            <p:cNvSpPr>
              <a:spLocks noChangeArrowheads="1"/>
            </p:cNvSpPr>
            <p:nvPr/>
          </p:nvSpPr>
          <p:spPr bwMode="auto">
            <a:xfrm>
              <a:off x="4795838" y="25701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Rectangle 409"/>
            <p:cNvSpPr>
              <a:spLocks noChangeArrowheads="1"/>
            </p:cNvSpPr>
            <p:nvPr/>
          </p:nvSpPr>
          <p:spPr bwMode="auto">
            <a:xfrm>
              <a:off x="5002213" y="197008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Rectangle 410"/>
            <p:cNvSpPr>
              <a:spLocks noChangeArrowheads="1"/>
            </p:cNvSpPr>
            <p:nvPr/>
          </p:nvSpPr>
          <p:spPr bwMode="auto">
            <a:xfrm>
              <a:off x="5207000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Line 411"/>
            <p:cNvSpPr>
              <a:spLocks noChangeShapeType="1"/>
            </p:cNvSpPr>
            <p:nvPr/>
          </p:nvSpPr>
          <p:spPr bwMode="auto">
            <a:xfrm>
              <a:off x="5256213" y="5106988"/>
              <a:ext cx="77788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Line 412"/>
            <p:cNvSpPr>
              <a:spLocks noChangeShapeType="1"/>
            </p:cNvSpPr>
            <p:nvPr/>
          </p:nvSpPr>
          <p:spPr bwMode="auto">
            <a:xfrm>
              <a:off x="5295900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Line 413"/>
            <p:cNvSpPr>
              <a:spLocks noChangeShapeType="1"/>
            </p:cNvSpPr>
            <p:nvPr/>
          </p:nvSpPr>
          <p:spPr bwMode="auto">
            <a:xfrm flipH="1" flipV="1">
              <a:off x="5256213" y="5264150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Line 414"/>
            <p:cNvSpPr>
              <a:spLocks noChangeShapeType="1"/>
            </p:cNvSpPr>
            <p:nvPr/>
          </p:nvSpPr>
          <p:spPr bwMode="auto">
            <a:xfrm flipV="1">
              <a:off x="5295900" y="5264150"/>
              <a:ext cx="38100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Line 415"/>
            <p:cNvSpPr>
              <a:spLocks noChangeShapeType="1"/>
            </p:cNvSpPr>
            <p:nvPr/>
          </p:nvSpPr>
          <p:spPr bwMode="auto">
            <a:xfrm>
              <a:off x="5256213" y="5106988"/>
              <a:ext cx="77788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5" name="Rectangle 416"/>
            <p:cNvSpPr>
              <a:spLocks noChangeArrowheads="1"/>
            </p:cNvSpPr>
            <p:nvPr/>
          </p:nvSpPr>
          <p:spPr bwMode="auto">
            <a:xfrm>
              <a:off x="5411788" y="27352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6" name="Rectangle 417"/>
            <p:cNvSpPr>
              <a:spLocks noChangeArrowheads="1"/>
            </p:cNvSpPr>
            <p:nvPr/>
          </p:nvSpPr>
          <p:spPr bwMode="auto">
            <a:xfrm>
              <a:off x="5610225" y="33099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7" name="Rectangle 418"/>
            <p:cNvSpPr>
              <a:spLocks noChangeArrowheads="1"/>
            </p:cNvSpPr>
            <p:nvPr/>
          </p:nvSpPr>
          <p:spPr bwMode="auto">
            <a:xfrm>
              <a:off x="5815013" y="276701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" name="Rectangle 419"/>
            <p:cNvSpPr>
              <a:spLocks noChangeArrowheads="1"/>
            </p:cNvSpPr>
            <p:nvPr/>
          </p:nvSpPr>
          <p:spPr bwMode="auto">
            <a:xfrm>
              <a:off x="6021388" y="257016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9" name="Rectangle 420"/>
            <p:cNvSpPr>
              <a:spLocks noChangeArrowheads="1"/>
            </p:cNvSpPr>
            <p:nvPr/>
          </p:nvSpPr>
          <p:spPr bwMode="auto">
            <a:xfrm>
              <a:off x="6226175" y="4041775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0" name="Rectangle 421"/>
            <p:cNvSpPr>
              <a:spLocks noChangeArrowheads="1"/>
            </p:cNvSpPr>
            <p:nvPr/>
          </p:nvSpPr>
          <p:spPr bwMode="auto">
            <a:xfrm>
              <a:off x="6423025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1" name="Line 422"/>
            <p:cNvSpPr>
              <a:spLocks noChangeShapeType="1"/>
            </p:cNvSpPr>
            <p:nvPr/>
          </p:nvSpPr>
          <p:spPr bwMode="auto">
            <a:xfrm>
              <a:off x="6478588" y="5106988"/>
              <a:ext cx="77788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Line 423"/>
            <p:cNvSpPr>
              <a:spLocks noChangeShapeType="1"/>
            </p:cNvSpPr>
            <p:nvPr/>
          </p:nvSpPr>
          <p:spPr bwMode="auto">
            <a:xfrm>
              <a:off x="6516688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Line 424"/>
            <p:cNvSpPr>
              <a:spLocks noChangeShapeType="1"/>
            </p:cNvSpPr>
            <p:nvPr/>
          </p:nvSpPr>
          <p:spPr bwMode="auto">
            <a:xfrm flipH="1" flipV="1">
              <a:off x="6478588" y="5264150"/>
              <a:ext cx="38100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Line 425"/>
            <p:cNvSpPr>
              <a:spLocks noChangeShapeType="1"/>
            </p:cNvSpPr>
            <p:nvPr/>
          </p:nvSpPr>
          <p:spPr bwMode="auto">
            <a:xfrm flipV="1">
              <a:off x="6516688" y="5264150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Line 426"/>
            <p:cNvSpPr>
              <a:spLocks noChangeShapeType="1"/>
            </p:cNvSpPr>
            <p:nvPr/>
          </p:nvSpPr>
          <p:spPr bwMode="auto">
            <a:xfrm>
              <a:off x="6478588" y="5106988"/>
              <a:ext cx="77788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Rectangle 427"/>
            <p:cNvSpPr>
              <a:spLocks noChangeArrowheads="1"/>
            </p:cNvSpPr>
            <p:nvPr/>
          </p:nvSpPr>
          <p:spPr bwMode="auto">
            <a:xfrm>
              <a:off x="6629400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7" name="Line 428"/>
            <p:cNvSpPr>
              <a:spLocks noChangeShapeType="1"/>
            </p:cNvSpPr>
            <p:nvPr/>
          </p:nvSpPr>
          <p:spPr bwMode="auto">
            <a:xfrm>
              <a:off x="6680200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Line 429"/>
            <p:cNvSpPr>
              <a:spLocks noChangeShapeType="1"/>
            </p:cNvSpPr>
            <p:nvPr/>
          </p:nvSpPr>
          <p:spPr bwMode="auto">
            <a:xfrm>
              <a:off x="6719888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Line 430"/>
            <p:cNvSpPr>
              <a:spLocks noChangeShapeType="1"/>
            </p:cNvSpPr>
            <p:nvPr/>
          </p:nvSpPr>
          <p:spPr bwMode="auto">
            <a:xfrm flipH="1" flipV="1">
              <a:off x="6680200" y="5264150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Line 431"/>
            <p:cNvSpPr>
              <a:spLocks noChangeShapeType="1"/>
            </p:cNvSpPr>
            <p:nvPr/>
          </p:nvSpPr>
          <p:spPr bwMode="auto">
            <a:xfrm flipV="1">
              <a:off x="6719888" y="5264150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Line 432"/>
            <p:cNvSpPr>
              <a:spLocks noChangeShapeType="1"/>
            </p:cNvSpPr>
            <p:nvPr/>
          </p:nvSpPr>
          <p:spPr bwMode="auto">
            <a:xfrm>
              <a:off x="6680200" y="5106988"/>
              <a:ext cx="79375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24" name="Rectangle 433"/>
            <p:cNvSpPr>
              <a:spLocks noChangeArrowheads="1"/>
            </p:cNvSpPr>
            <p:nvPr/>
          </p:nvSpPr>
          <p:spPr bwMode="auto">
            <a:xfrm>
              <a:off x="6834188" y="2463800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25" name="Rectangle 434"/>
            <p:cNvSpPr>
              <a:spLocks noChangeArrowheads="1"/>
            </p:cNvSpPr>
            <p:nvPr/>
          </p:nvSpPr>
          <p:spPr bwMode="auto">
            <a:xfrm>
              <a:off x="7040563" y="2208213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27" name="Rectangle 435"/>
            <p:cNvSpPr>
              <a:spLocks noChangeArrowheads="1"/>
            </p:cNvSpPr>
            <p:nvPr/>
          </p:nvSpPr>
          <p:spPr bwMode="auto">
            <a:xfrm>
              <a:off x="7237413" y="37036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28" name="Rectangle 436"/>
            <p:cNvSpPr>
              <a:spLocks noChangeArrowheads="1"/>
            </p:cNvSpPr>
            <p:nvPr/>
          </p:nvSpPr>
          <p:spPr bwMode="auto">
            <a:xfrm>
              <a:off x="7442200" y="5011738"/>
              <a:ext cx="393700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29" name="Line 437"/>
            <p:cNvSpPr>
              <a:spLocks noChangeShapeType="1"/>
            </p:cNvSpPr>
            <p:nvPr/>
          </p:nvSpPr>
          <p:spPr bwMode="auto">
            <a:xfrm>
              <a:off x="7496175" y="5106988"/>
              <a:ext cx="77788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0" name="Line 438"/>
            <p:cNvSpPr>
              <a:spLocks noChangeShapeType="1"/>
            </p:cNvSpPr>
            <p:nvPr/>
          </p:nvSpPr>
          <p:spPr bwMode="auto">
            <a:xfrm>
              <a:off x="7534275" y="5106988"/>
              <a:ext cx="0" cy="19685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1" name="Line 439"/>
            <p:cNvSpPr>
              <a:spLocks noChangeShapeType="1"/>
            </p:cNvSpPr>
            <p:nvPr/>
          </p:nvSpPr>
          <p:spPr bwMode="auto">
            <a:xfrm flipH="1" flipV="1">
              <a:off x="7496175" y="5264150"/>
              <a:ext cx="38100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2" name="Line 440"/>
            <p:cNvSpPr>
              <a:spLocks noChangeShapeType="1"/>
            </p:cNvSpPr>
            <p:nvPr/>
          </p:nvSpPr>
          <p:spPr bwMode="auto">
            <a:xfrm flipV="1">
              <a:off x="7534275" y="5264150"/>
              <a:ext cx="39688" cy="39688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3" name="Line 441"/>
            <p:cNvSpPr>
              <a:spLocks noChangeShapeType="1"/>
            </p:cNvSpPr>
            <p:nvPr/>
          </p:nvSpPr>
          <p:spPr bwMode="auto">
            <a:xfrm>
              <a:off x="7496175" y="5106988"/>
              <a:ext cx="77788" cy="0"/>
            </a:xfrm>
            <a:prstGeom prst="line">
              <a:avLst/>
            </a:prstGeom>
            <a:noFill/>
            <a:ln w="31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4" name="Line 442"/>
            <p:cNvSpPr>
              <a:spLocks noChangeShapeType="1"/>
            </p:cNvSpPr>
            <p:nvPr/>
          </p:nvSpPr>
          <p:spPr bwMode="auto">
            <a:xfrm>
              <a:off x="7816850" y="860425"/>
              <a:ext cx="746125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5" name="Line 443"/>
            <p:cNvSpPr>
              <a:spLocks noChangeShapeType="1"/>
            </p:cNvSpPr>
            <p:nvPr/>
          </p:nvSpPr>
          <p:spPr bwMode="auto">
            <a:xfrm>
              <a:off x="8562975" y="860425"/>
              <a:ext cx="0" cy="59055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6" name="Line 444"/>
            <p:cNvSpPr>
              <a:spLocks noChangeShapeType="1"/>
            </p:cNvSpPr>
            <p:nvPr/>
          </p:nvSpPr>
          <p:spPr bwMode="auto">
            <a:xfrm flipH="1">
              <a:off x="7816850" y="1450975"/>
              <a:ext cx="746125" cy="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7" name="Line 445"/>
            <p:cNvSpPr>
              <a:spLocks noChangeShapeType="1"/>
            </p:cNvSpPr>
            <p:nvPr/>
          </p:nvSpPr>
          <p:spPr bwMode="auto">
            <a:xfrm flipV="1">
              <a:off x="7816850" y="860425"/>
              <a:ext cx="0" cy="590550"/>
            </a:xfrm>
            <a:prstGeom prst="line">
              <a:avLst/>
            </a:prstGeom>
            <a:noFill/>
            <a:ln w="3175" cap="rnd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8" name="Rectangle 446"/>
            <p:cNvSpPr>
              <a:spLocks noChangeArrowheads="1"/>
            </p:cNvSpPr>
            <p:nvPr/>
          </p:nvSpPr>
          <p:spPr bwMode="auto">
            <a:xfrm>
              <a:off x="7878763" y="984250"/>
              <a:ext cx="312738" cy="15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76933C"/>
                  </a:solidFill>
                  <a:latin typeface="GWBSymbolExt" pitchFamily="1" charset="0"/>
                </a:rPr>
                <a:t>,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39" name="Rectangle 447"/>
            <p:cNvSpPr>
              <a:spLocks noChangeArrowheads="1"/>
            </p:cNvSpPr>
            <p:nvPr/>
          </p:nvSpPr>
          <p:spPr bwMode="auto">
            <a:xfrm>
              <a:off x="8083550" y="990600"/>
              <a:ext cx="377825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000" dirty="0">
                  <a:solidFill>
                    <a:srgbClr val="000000"/>
                  </a:solidFill>
                </a:rPr>
                <a:t>HCO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40" name="Rectangle 448"/>
            <p:cNvSpPr>
              <a:spLocks noChangeArrowheads="1"/>
            </p:cNvSpPr>
            <p:nvPr/>
          </p:nvSpPr>
          <p:spPr bwMode="auto">
            <a:xfrm>
              <a:off x="8369902" y="1035758"/>
              <a:ext cx="114300" cy="15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800" dirty="0">
                  <a:solidFill>
                    <a:srgbClr val="000000"/>
                  </a:solidFill>
                </a:rPr>
                <a:t>3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41" name="Rectangle 449"/>
            <p:cNvSpPr>
              <a:spLocks noChangeArrowheads="1"/>
            </p:cNvSpPr>
            <p:nvPr/>
          </p:nvSpPr>
          <p:spPr bwMode="auto">
            <a:xfrm>
              <a:off x="8374857" y="954962"/>
              <a:ext cx="90488" cy="15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800" dirty="0">
                  <a:solidFill>
                    <a:srgbClr val="000000"/>
                  </a:solidFill>
                </a:rPr>
                <a:t>-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42" name="Rectangle 450"/>
            <p:cNvSpPr>
              <a:spLocks noChangeArrowheads="1"/>
            </p:cNvSpPr>
            <p:nvPr/>
          </p:nvSpPr>
          <p:spPr bwMode="auto">
            <a:xfrm>
              <a:off x="7878763" y="1181100"/>
              <a:ext cx="312738" cy="15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200">
                  <a:solidFill>
                    <a:srgbClr val="963634"/>
                  </a:solidFill>
                  <a:latin typeface="GWBSymbolExt" pitchFamily="1" charset="0"/>
                </a:rPr>
                <a:t>)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43" name="Rectangle 451"/>
            <p:cNvSpPr>
              <a:spLocks noChangeArrowheads="1"/>
            </p:cNvSpPr>
            <p:nvPr/>
          </p:nvSpPr>
          <p:spPr bwMode="auto">
            <a:xfrm>
              <a:off x="8083550" y="1189038"/>
              <a:ext cx="271463" cy="188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000" dirty="0">
                  <a:solidFill>
                    <a:srgbClr val="000000"/>
                  </a:solidFill>
                </a:rPr>
                <a:t>SO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44" name="Rectangle 452"/>
            <p:cNvSpPr>
              <a:spLocks noChangeArrowheads="1"/>
            </p:cNvSpPr>
            <p:nvPr/>
          </p:nvSpPr>
          <p:spPr bwMode="auto">
            <a:xfrm>
              <a:off x="8271820" y="1239108"/>
              <a:ext cx="114300" cy="15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800" dirty="0">
                  <a:solidFill>
                    <a:srgbClr val="000000"/>
                  </a:solidFill>
                </a:rPr>
                <a:t>4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1045" name="Rectangle 453"/>
            <p:cNvSpPr>
              <a:spLocks noChangeArrowheads="1"/>
            </p:cNvSpPr>
            <p:nvPr/>
          </p:nvSpPr>
          <p:spPr bwMode="auto">
            <a:xfrm>
              <a:off x="8271018" y="1163109"/>
              <a:ext cx="123825" cy="15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800" dirty="0">
                  <a:solidFill>
                    <a:srgbClr val="000000"/>
                  </a:solidFill>
                </a:rPr>
                <a:t>--</a:t>
              </a:r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pic>
        <p:nvPicPr>
          <p:cNvPr id="360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66" t="10552" r="3486" b="78896"/>
          <a:stretch/>
        </p:blipFill>
        <p:spPr bwMode="auto">
          <a:xfrm>
            <a:off x="7775407" y="776518"/>
            <a:ext cx="869565" cy="7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4349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94" y="0"/>
            <a:ext cx="8827812" cy="68580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431228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94" y="0"/>
            <a:ext cx="88278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547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3" t="4949" r="7143" b="12355"/>
          <a:stretch/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924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42" y="0"/>
            <a:ext cx="887505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353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511175" y="444500"/>
            <a:ext cx="8197850" cy="6148388"/>
            <a:chOff x="322" y="280"/>
            <a:chExt cx="5164" cy="3873"/>
          </a:xfrm>
        </p:grpSpPr>
        <p:grpSp>
          <p:nvGrpSpPr>
            <p:cNvPr id="4" name="Group 206"/>
            <p:cNvGrpSpPr>
              <a:grpSpLocks/>
            </p:cNvGrpSpPr>
            <p:nvPr/>
          </p:nvGrpSpPr>
          <p:grpSpPr bwMode="auto">
            <a:xfrm>
              <a:off x="322" y="280"/>
              <a:ext cx="5164" cy="3873"/>
              <a:chOff x="322" y="280"/>
              <a:chExt cx="5164" cy="3873"/>
            </a:xfrm>
          </p:grpSpPr>
          <p:sp>
            <p:nvSpPr>
              <p:cNvPr id="6398" name="Rectangle 8"/>
              <p:cNvSpPr>
                <a:spLocks noChangeArrowheads="1"/>
              </p:cNvSpPr>
              <p:nvPr/>
            </p:nvSpPr>
            <p:spPr bwMode="auto">
              <a:xfrm>
                <a:off x="322" y="280"/>
                <a:ext cx="5164" cy="3873"/>
              </a:xfrm>
              <a:prstGeom prst="rect">
                <a:avLst/>
              </a:prstGeom>
              <a:noFill/>
              <a:ln w="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99" name="Freeform 9"/>
              <p:cNvSpPr>
                <a:spLocks/>
              </p:cNvSpPr>
              <p:nvPr/>
            </p:nvSpPr>
            <p:spPr bwMode="auto">
              <a:xfrm>
                <a:off x="1141" y="582"/>
                <a:ext cx="4022" cy="3442"/>
              </a:xfrm>
              <a:custGeom>
                <a:avLst/>
                <a:gdLst>
                  <a:gd name="T0" fmla="*/ 1118 w 4022"/>
                  <a:gd name="T1" fmla="*/ 1118 h 3442"/>
                  <a:gd name="T2" fmla="*/ 1763 w 4022"/>
                  <a:gd name="T3" fmla="*/ 0 h 3442"/>
                  <a:gd name="T4" fmla="*/ 2409 w 4022"/>
                  <a:gd name="T5" fmla="*/ 1118 h 3442"/>
                  <a:gd name="T6" fmla="*/ 4022 w 4022"/>
                  <a:gd name="T7" fmla="*/ 1118 h 3442"/>
                  <a:gd name="T8" fmla="*/ 4022 w 4022"/>
                  <a:gd name="T9" fmla="*/ 2409 h 3442"/>
                  <a:gd name="T10" fmla="*/ 2409 w 4022"/>
                  <a:gd name="T11" fmla="*/ 2409 h 3442"/>
                  <a:gd name="T12" fmla="*/ 2409 w 4022"/>
                  <a:gd name="T13" fmla="*/ 3442 h 3442"/>
                  <a:gd name="T14" fmla="*/ 1118 w 4022"/>
                  <a:gd name="T15" fmla="*/ 3442 h 3442"/>
                  <a:gd name="T16" fmla="*/ 1118 w 4022"/>
                  <a:gd name="T17" fmla="*/ 2409 h 3442"/>
                  <a:gd name="T18" fmla="*/ 0 w 4022"/>
                  <a:gd name="T19" fmla="*/ 1764 h 3442"/>
                  <a:gd name="T20" fmla="*/ 1118 w 4022"/>
                  <a:gd name="T21" fmla="*/ 1118 h 3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22" h="3442">
                    <a:moveTo>
                      <a:pt x="1118" y="1118"/>
                    </a:moveTo>
                    <a:lnTo>
                      <a:pt x="1763" y="0"/>
                    </a:lnTo>
                    <a:lnTo>
                      <a:pt x="2409" y="1118"/>
                    </a:lnTo>
                    <a:lnTo>
                      <a:pt x="4022" y="1118"/>
                    </a:lnTo>
                    <a:lnTo>
                      <a:pt x="4022" y="2409"/>
                    </a:lnTo>
                    <a:lnTo>
                      <a:pt x="2409" y="2409"/>
                    </a:lnTo>
                    <a:lnTo>
                      <a:pt x="2409" y="3442"/>
                    </a:lnTo>
                    <a:lnTo>
                      <a:pt x="1118" y="3442"/>
                    </a:lnTo>
                    <a:lnTo>
                      <a:pt x="1118" y="2409"/>
                    </a:lnTo>
                    <a:lnTo>
                      <a:pt x="0" y="1764"/>
                    </a:lnTo>
                    <a:lnTo>
                      <a:pt x="1118" y="1118"/>
                    </a:lnTo>
                  </a:path>
                </a:pathLst>
              </a:custGeom>
              <a:noFill/>
              <a:ln w="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0" name="Freeform 10"/>
              <p:cNvSpPr>
                <a:spLocks/>
              </p:cNvSpPr>
              <p:nvPr/>
            </p:nvSpPr>
            <p:spPr bwMode="auto">
              <a:xfrm>
                <a:off x="1141" y="1700"/>
                <a:ext cx="1118" cy="1291"/>
              </a:xfrm>
              <a:custGeom>
                <a:avLst/>
                <a:gdLst>
                  <a:gd name="T0" fmla="*/ 1118 w 1118"/>
                  <a:gd name="T1" fmla="*/ 1291 h 1291"/>
                  <a:gd name="T2" fmla="*/ 0 w 1118"/>
                  <a:gd name="T3" fmla="*/ 646 h 1291"/>
                  <a:gd name="T4" fmla="*/ 1118 w 1118"/>
                  <a:gd name="T5" fmla="*/ 0 h 1291"/>
                  <a:gd name="T6" fmla="*/ 1118 w 1118"/>
                  <a:gd name="T7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18" h="1291">
                    <a:moveTo>
                      <a:pt x="1118" y="1291"/>
                    </a:moveTo>
                    <a:lnTo>
                      <a:pt x="0" y="646"/>
                    </a:lnTo>
                    <a:lnTo>
                      <a:pt x="1118" y="0"/>
                    </a:lnTo>
                    <a:lnTo>
                      <a:pt x="1118" y="1291"/>
                    </a:ln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1" name="Freeform 11"/>
              <p:cNvSpPr>
                <a:spLocks/>
              </p:cNvSpPr>
              <p:nvPr/>
            </p:nvSpPr>
            <p:spPr bwMode="auto">
              <a:xfrm>
                <a:off x="1141" y="1700"/>
                <a:ext cx="1118" cy="1291"/>
              </a:xfrm>
              <a:custGeom>
                <a:avLst/>
                <a:gdLst>
                  <a:gd name="T0" fmla="*/ 1118 w 1118"/>
                  <a:gd name="T1" fmla="*/ 1291 h 1291"/>
                  <a:gd name="T2" fmla="*/ 0 w 1118"/>
                  <a:gd name="T3" fmla="*/ 646 h 1291"/>
                  <a:gd name="T4" fmla="*/ 1118 w 1118"/>
                  <a:gd name="T5" fmla="*/ 0 h 1291"/>
                  <a:gd name="T6" fmla="*/ 1118 w 1118"/>
                  <a:gd name="T7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18" h="1291">
                    <a:moveTo>
                      <a:pt x="1118" y="1291"/>
                    </a:moveTo>
                    <a:lnTo>
                      <a:pt x="0" y="646"/>
                    </a:lnTo>
                    <a:lnTo>
                      <a:pt x="1118" y="0"/>
                    </a:lnTo>
                    <a:lnTo>
                      <a:pt x="1118" y="1291"/>
                    </a:lnTo>
                    <a:close/>
                  </a:path>
                </a:pathLst>
              </a:custGeom>
              <a:noFill/>
              <a:ln w="0" cap="rnd">
                <a:solidFill>
                  <a:srgbClr val="F0F0F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2" name="Freeform 12"/>
              <p:cNvSpPr>
                <a:spLocks/>
              </p:cNvSpPr>
              <p:nvPr/>
            </p:nvSpPr>
            <p:spPr bwMode="auto">
              <a:xfrm>
                <a:off x="1141" y="1700"/>
                <a:ext cx="1118" cy="1291"/>
              </a:xfrm>
              <a:custGeom>
                <a:avLst/>
                <a:gdLst>
                  <a:gd name="T0" fmla="*/ 1118 w 1118"/>
                  <a:gd name="T1" fmla="*/ 1291 h 1291"/>
                  <a:gd name="T2" fmla="*/ 0 w 1118"/>
                  <a:gd name="T3" fmla="*/ 646 h 1291"/>
                  <a:gd name="T4" fmla="*/ 1118 w 1118"/>
                  <a:gd name="T5" fmla="*/ 0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8" h="1291">
                    <a:moveTo>
                      <a:pt x="1118" y="1291"/>
                    </a:moveTo>
                    <a:lnTo>
                      <a:pt x="0" y="646"/>
                    </a:lnTo>
                    <a:lnTo>
                      <a:pt x="1118" y="0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3" name="Line 13"/>
              <p:cNvSpPr>
                <a:spLocks noChangeShapeType="1"/>
              </p:cNvSpPr>
              <p:nvPr/>
            </p:nvSpPr>
            <p:spPr bwMode="auto">
              <a:xfrm flipV="1">
                <a:off x="2259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4" name="Line 14"/>
              <p:cNvSpPr>
                <a:spLocks noChangeShapeType="1"/>
              </p:cNvSpPr>
              <p:nvPr/>
            </p:nvSpPr>
            <p:spPr bwMode="auto">
              <a:xfrm>
                <a:off x="2259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5" name="Line 15"/>
              <p:cNvSpPr>
                <a:spLocks noChangeShapeType="1"/>
              </p:cNvSpPr>
              <p:nvPr/>
            </p:nvSpPr>
            <p:spPr bwMode="auto">
              <a:xfrm>
                <a:off x="2035" y="2813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6" name="Line 16"/>
              <p:cNvSpPr>
                <a:spLocks noChangeShapeType="1"/>
              </p:cNvSpPr>
              <p:nvPr/>
            </p:nvSpPr>
            <p:spPr bwMode="auto">
              <a:xfrm flipV="1">
                <a:off x="2035" y="2813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7" name="Line 17"/>
              <p:cNvSpPr>
                <a:spLocks noChangeShapeType="1"/>
              </p:cNvSpPr>
              <p:nvPr/>
            </p:nvSpPr>
            <p:spPr bwMode="auto">
              <a:xfrm>
                <a:off x="1811" y="2684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8" name="Line 18"/>
              <p:cNvSpPr>
                <a:spLocks noChangeShapeType="1"/>
              </p:cNvSpPr>
              <p:nvPr/>
            </p:nvSpPr>
            <p:spPr bwMode="auto">
              <a:xfrm flipV="1">
                <a:off x="1811" y="2684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09" name="Line 19"/>
              <p:cNvSpPr>
                <a:spLocks noChangeShapeType="1"/>
              </p:cNvSpPr>
              <p:nvPr/>
            </p:nvSpPr>
            <p:spPr bwMode="auto">
              <a:xfrm>
                <a:off x="1588" y="2555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0" name="Line 20"/>
              <p:cNvSpPr>
                <a:spLocks noChangeShapeType="1"/>
              </p:cNvSpPr>
              <p:nvPr/>
            </p:nvSpPr>
            <p:spPr bwMode="auto">
              <a:xfrm flipV="1">
                <a:off x="1588" y="2555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1" name="Line 21"/>
              <p:cNvSpPr>
                <a:spLocks noChangeShapeType="1"/>
              </p:cNvSpPr>
              <p:nvPr/>
            </p:nvSpPr>
            <p:spPr bwMode="auto">
              <a:xfrm>
                <a:off x="1364" y="2426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2" name="Line 22"/>
              <p:cNvSpPr>
                <a:spLocks noChangeShapeType="1"/>
              </p:cNvSpPr>
              <p:nvPr/>
            </p:nvSpPr>
            <p:spPr bwMode="auto">
              <a:xfrm flipV="1">
                <a:off x="1364" y="2426"/>
                <a:ext cx="0" cy="49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3" name="Freeform 23"/>
              <p:cNvSpPr>
                <a:spLocks/>
              </p:cNvSpPr>
              <p:nvPr/>
            </p:nvSpPr>
            <p:spPr bwMode="auto">
              <a:xfrm>
                <a:off x="1141" y="1700"/>
                <a:ext cx="1118" cy="1291"/>
              </a:xfrm>
              <a:custGeom>
                <a:avLst/>
                <a:gdLst>
                  <a:gd name="T0" fmla="*/ 1118 w 1118"/>
                  <a:gd name="T1" fmla="*/ 1291 h 1291"/>
                  <a:gd name="T2" fmla="*/ 0 w 1118"/>
                  <a:gd name="T3" fmla="*/ 646 h 1291"/>
                  <a:gd name="T4" fmla="*/ 1118 w 1118"/>
                  <a:gd name="T5" fmla="*/ 0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18" h="1291">
                    <a:moveTo>
                      <a:pt x="1118" y="1291"/>
                    </a:moveTo>
                    <a:lnTo>
                      <a:pt x="0" y="646"/>
                    </a:lnTo>
                    <a:lnTo>
                      <a:pt x="1118" y="0"/>
                    </a:lnTo>
                  </a:path>
                </a:pathLst>
              </a:custGeom>
              <a:noFill/>
              <a:ln w="7938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4" name="Line 24"/>
              <p:cNvSpPr>
                <a:spLocks noChangeShapeType="1"/>
              </p:cNvSpPr>
              <p:nvPr/>
            </p:nvSpPr>
            <p:spPr bwMode="auto">
              <a:xfrm>
                <a:off x="2035" y="1829"/>
                <a:ext cx="0" cy="1033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5" name="Line 25"/>
              <p:cNvSpPr>
                <a:spLocks noChangeShapeType="1"/>
              </p:cNvSpPr>
              <p:nvPr/>
            </p:nvSpPr>
            <p:spPr bwMode="auto">
              <a:xfrm flipV="1">
                <a:off x="2035" y="1829"/>
                <a:ext cx="0" cy="1033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6" name="Line 26"/>
              <p:cNvSpPr>
                <a:spLocks noChangeShapeType="1"/>
              </p:cNvSpPr>
              <p:nvPr/>
            </p:nvSpPr>
            <p:spPr bwMode="auto">
              <a:xfrm>
                <a:off x="1811" y="1958"/>
                <a:ext cx="0" cy="775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7" name="Line 27"/>
              <p:cNvSpPr>
                <a:spLocks noChangeShapeType="1"/>
              </p:cNvSpPr>
              <p:nvPr/>
            </p:nvSpPr>
            <p:spPr bwMode="auto">
              <a:xfrm flipV="1">
                <a:off x="1811" y="1958"/>
                <a:ext cx="0" cy="775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8" name="Line 28"/>
              <p:cNvSpPr>
                <a:spLocks noChangeShapeType="1"/>
              </p:cNvSpPr>
              <p:nvPr/>
            </p:nvSpPr>
            <p:spPr bwMode="auto">
              <a:xfrm>
                <a:off x="1588" y="2087"/>
                <a:ext cx="0" cy="51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19" name="Line 29"/>
              <p:cNvSpPr>
                <a:spLocks noChangeShapeType="1"/>
              </p:cNvSpPr>
              <p:nvPr/>
            </p:nvSpPr>
            <p:spPr bwMode="auto">
              <a:xfrm flipV="1">
                <a:off x="1588" y="2087"/>
                <a:ext cx="0" cy="51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0" name="Line 30"/>
              <p:cNvSpPr>
                <a:spLocks noChangeShapeType="1"/>
              </p:cNvSpPr>
              <p:nvPr/>
            </p:nvSpPr>
            <p:spPr bwMode="auto">
              <a:xfrm>
                <a:off x="1364" y="2216"/>
                <a:ext cx="0" cy="259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1" name="Line 31"/>
              <p:cNvSpPr>
                <a:spLocks noChangeShapeType="1"/>
              </p:cNvSpPr>
              <p:nvPr/>
            </p:nvSpPr>
            <p:spPr bwMode="auto">
              <a:xfrm flipV="1">
                <a:off x="1364" y="2216"/>
                <a:ext cx="0" cy="259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2" name="Line 32"/>
              <p:cNvSpPr>
                <a:spLocks noChangeShapeType="1"/>
              </p:cNvSpPr>
              <p:nvPr/>
            </p:nvSpPr>
            <p:spPr bwMode="auto">
              <a:xfrm flipH="1" flipV="1">
                <a:off x="1364" y="2216"/>
                <a:ext cx="895" cy="51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3" name="Line 33"/>
              <p:cNvSpPr>
                <a:spLocks noChangeShapeType="1"/>
              </p:cNvSpPr>
              <p:nvPr/>
            </p:nvSpPr>
            <p:spPr bwMode="auto">
              <a:xfrm>
                <a:off x="1364" y="2216"/>
                <a:ext cx="895" cy="51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4" name="Line 34"/>
              <p:cNvSpPr>
                <a:spLocks noChangeShapeType="1"/>
              </p:cNvSpPr>
              <p:nvPr/>
            </p:nvSpPr>
            <p:spPr bwMode="auto">
              <a:xfrm flipH="1" flipV="1">
                <a:off x="1588" y="2087"/>
                <a:ext cx="671" cy="38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5" name="Line 35"/>
              <p:cNvSpPr>
                <a:spLocks noChangeShapeType="1"/>
              </p:cNvSpPr>
              <p:nvPr/>
            </p:nvSpPr>
            <p:spPr bwMode="auto">
              <a:xfrm>
                <a:off x="1588" y="2087"/>
                <a:ext cx="671" cy="38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6" name="Line 36"/>
              <p:cNvSpPr>
                <a:spLocks noChangeShapeType="1"/>
              </p:cNvSpPr>
              <p:nvPr/>
            </p:nvSpPr>
            <p:spPr bwMode="auto">
              <a:xfrm flipH="1" flipV="1">
                <a:off x="1811" y="1958"/>
                <a:ext cx="448" cy="25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7" name="Line 37"/>
              <p:cNvSpPr>
                <a:spLocks noChangeShapeType="1"/>
              </p:cNvSpPr>
              <p:nvPr/>
            </p:nvSpPr>
            <p:spPr bwMode="auto">
              <a:xfrm>
                <a:off x="1811" y="1958"/>
                <a:ext cx="448" cy="25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8" name="Line 38"/>
              <p:cNvSpPr>
                <a:spLocks noChangeShapeType="1"/>
              </p:cNvSpPr>
              <p:nvPr/>
            </p:nvSpPr>
            <p:spPr bwMode="auto">
              <a:xfrm flipH="1" flipV="1">
                <a:off x="2035" y="1829"/>
                <a:ext cx="224" cy="129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29" name="Line 39"/>
              <p:cNvSpPr>
                <a:spLocks noChangeShapeType="1"/>
              </p:cNvSpPr>
              <p:nvPr/>
            </p:nvSpPr>
            <p:spPr bwMode="auto">
              <a:xfrm>
                <a:off x="2035" y="1829"/>
                <a:ext cx="224" cy="129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0" name="Line 40"/>
              <p:cNvSpPr>
                <a:spLocks noChangeShapeType="1"/>
              </p:cNvSpPr>
              <p:nvPr/>
            </p:nvSpPr>
            <p:spPr bwMode="auto">
              <a:xfrm flipV="1">
                <a:off x="1364" y="1958"/>
                <a:ext cx="895" cy="51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1" name="Line 41"/>
              <p:cNvSpPr>
                <a:spLocks noChangeShapeType="1"/>
              </p:cNvSpPr>
              <p:nvPr/>
            </p:nvSpPr>
            <p:spPr bwMode="auto">
              <a:xfrm flipH="1">
                <a:off x="1364" y="1958"/>
                <a:ext cx="895" cy="51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2" name="Line 42"/>
              <p:cNvSpPr>
                <a:spLocks noChangeShapeType="1"/>
              </p:cNvSpPr>
              <p:nvPr/>
            </p:nvSpPr>
            <p:spPr bwMode="auto">
              <a:xfrm flipV="1">
                <a:off x="1588" y="2216"/>
                <a:ext cx="671" cy="38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3" name="Line 43"/>
              <p:cNvSpPr>
                <a:spLocks noChangeShapeType="1"/>
              </p:cNvSpPr>
              <p:nvPr/>
            </p:nvSpPr>
            <p:spPr bwMode="auto">
              <a:xfrm flipH="1">
                <a:off x="1588" y="2216"/>
                <a:ext cx="671" cy="38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4" name="Line 44"/>
              <p:cNvSpPr>
                <a:spLocks noChangeShapeType="1"/>
              </p:cNvSpPr>
              <p:nvPr/>
            </p:nvSpPr>
            <p:spPr bwMode="auto">
              <a:xfrm flipV="1">
                <a:off x="1811" y="2475"/>
                <a:ext cx="448" cy="25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5" name="Line 45"/>
              <p:cNvSpPr>
                <a:spLocks noChangeShapeType="1"/>
              </p:cNvSpPr>
              <p:nvPr/>
            </p:nvSpPr>
            <p:spPr bwMode="auto">
              <a:xfrm flipH="1">
                <a:off x="1811" y="2475"/>
                <a:ext cx="448" cy="258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6" name="Line 46"/>
              <p:cNvSpPr>
                <a:spLocks noChangeShapeType="1"/>
              </p:cNvSpPr>
              <p:nvPr/>
            </p:nvSpPr>
            <p:spPr bwMode="auto">
              <a:xfrm flipV="1">
                <a:off x="2035" y="2733"/>
                <a:ext cx="224" cy="129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7" name="Line 47"/>
              <p:cNvSpPr>
                <a:spLocks noChangeShapeType="1"/>
              </p:cNvSpPr>
              <p:nvPr/>
            </p:nvSpPr>
            <p:spPr bwMode="auto">
              <a:xfrm flipH="1">
                <a:off x="2035" y="2733"/>
                <a:ext cx="224" cy="129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8" name="Line 48"/>
              <p:cNvSpPr>
                <a:spLocks noChangeShapeType="1"/>
              </p:cNvSpPr>
              <p:nvPr/>
            </p:nvSpPr>
            <p:spPr bwMode="auto">
              <a:xfrm flipH="1" flipV="1">
                <a:off x="1364" y="2216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39" name="Line 49"/>
              <p:cNvSpPr>
                <a:spLocks noChangeShapeType="1"/>
              </p:cNvSpPr>
              <p:nvPr/>
            </p:nvSpPr>
            <p:spPr bwMode="auto">
              <a:xfrm>
                <a:off x="1364" y="2216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0" name="Line 50"/>
              <p:cNvSpPr>
                <a:spLocks noChangeShapeType="1"/>
              </p:cNvSpPr>
              <p:nvPr/>
            </p:nvSpPr>
            <p:spPr bwMode="auto">
              <a:xfrm flipH="1" flipV="1">
                <a:off x="1588" y="2087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1" name="Line 51"/>
              <p:cNvSpPr>
                <a:spLocks noChangeShapeType="1"/>
              </p:cNvSpPr>
              <p:nvPr/>
            </p:nvSpPr>
            <p:spPr bwMode="auto">
              <a:xfrm>
                <a:off x="1588" y="2087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2" name="Line 52"/>
              <p:cNvSpPr>
                <a:spLocks noChangeShapeType="1"/>
              </p:cNvSpPr>
              <p:nvPr/>
            </p:nvSpPr>
            <p:spPr bwMode="auto">
              <a:xfrm flipH="1" flipV="1">
                <a:off x="1811" y="1958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3" name="Line 53"/>
              <p:cNvSpPr>
                <a:spLocks noChangeShapeType="1"/>
              </p:cNvSpPr>
              <p:nvPr/>
            </p:nvSpPr>
            <p:spPr bwMode="auto">
              <a:xfrm>
                <a:off x="1811" y="1958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4" name="Line 54"/>
              <p:cNvSpPr>
                <a:spLocks noChangeShapeType="1"/>
              </p:cNvSpPr>
              <p:nvPr/>
            </p:nvSpPr>
            <p:spPr bwMode="auto">
              <a:xfrm flipH="1" flipV="1">
                <a:off x="2035" y="1829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5" name="Line 55"/>
              <p:cNvSpPr>
                <a:spLocks noChangeShapeType="1"/>
              </p:cNvSpPr>
              <p:nvPr/>
            </p:nvSpPr>
            <p:spPr bwMode="auto">
              <a:xfrm>
                <a:off x="2035" y="1829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6" name="Line 56"/>
              <p:cNvSpPr>
                <a:spLocks noChangeShapeType="1"/>
              </p:cNvSpPr>
              <p:nvPr/>
            </p:nvSpPr>
            <p:spPr bwMode="auto">
              <a:xfrm flipV="1">
                <a:off x="2217" y="1958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7" name="Line 57"/>
              <p:cNvSpPr>
                <a:spLocks noChangeShapeType="1"/>
              </p:cNvSpPr>
              <p:nvPr/>
            </p:nvSpPr>
            <p:spPr bwMode="auto">
              <a:xfrm flipH="1">
                <a:off x="2217" y="1958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8" name="Line 58"/>
              <p:cNvSpPr>
                <a:spLocks noChangeShapeType="1"/>
              </p:cNvSpPr>
              <p:nvPr/>
            </p:nvSpPr>
            <p:spPr bwMode="auto">
              <a:xfrm flipV="1">
                <a:off x="2217" y="2216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49" name="Line 59"/>
              <p:cNvSpPr>
                <a:spLocks noChangeShapeType="1"/>
              </p:cNvSpPr>
              <p:nvPr/>
            </p:nvSpPr>
            <p:spPr bwMode="auto">
              <a:xfrm flipH="1">
                <a:off x="2217" y="2216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0" name="Line 60"/>
              <p:cNvSpPr>
                <a:spLocks noChangeShapeType="1"/>
              </p:cNvSpPr>
              <p:nvPr/>
            </p:nvSpPr>
            <p:spPr bwMode="auto">
              <a:xfrm flipV="1">
                <a:off x="2217" y="2475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1" name="Line 61"/>
              <p:cNvSpPr>
                <a:spLocks noChangeShapeType="1"/>
              </p:cNvSpPr>
              <p:nvPr/>
            </p:nvSpPr>
            <p:spPr bwMode="auto">
              <a:xfrm flipH="1">
                <a:off x="2217" y="2475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2" name="Line 62"/>
              <p:cNvSpPr>
                <a:spLocks noChangeShapeType="1"/>
              </p:cNvSpPr>
              <p:nvPr/>
            </p:nvSpPr>
            <p:spPr bwMode="auto">
              <a:xfrm flipV="1">
                <a:off x="2217" y="2733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3" name="Line 63"/>
              <p:cNvSpPr>
                <a:spLocks noChangeShapeType="1"/>
              </p:cNvSpPr>
              <p:nvPr/>
            </p:nvSpPr>
            <p:spPr bwMode="auto">
              <a:xfrm flipH="1">
                <a:off x="2217" y="2733"/>
                <a:ext cx="42" cy="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4" name="Freeform 64"/>
              <p:cNvSpPr>
                <a:spLocks/>
              </p:cNvSpPr>
              <p:nvPr/>
            </p:nvSpPr>
            <p:spPr bwMode="auto">
              <a:xfrm>
                <a:off x="1141" y="1700"/>
                <a:ext cx="1118" cy="1291"/>
              </a:xfrm>
              <a:custGeom>
                <a:avLst/>
                <a:gdLst>
                  <a:gd name="T0" fmla="*/ 1118 w 1118"/>
                  <a:gd name="T1" fmla="*/ 1291 h 1291"/>
                  <a:gd name="T2" fmla="*/ 0 w 1118"/>
                  <a:gd name="T3" fmla="*/ 646 h 1291"/>
                  <a:gd name="T4" fmla="*/ 1118 w 1118"/>
                  <a:gd name="T5" fmla="*/ 0 h 1291"/>
                  <a:gd name="T6" fmla="*/ 1118 w 1118"/>
                  <a:gd name="T7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18" h="1291">
                    <a:moveTo>
                      <a:pt x="1118" y="1291"/>
                    </a:moveTo>
                    <a:lnTo>
                      <a:pt x="0" y="646"/>
                    </a:lnTo>
                    <a:lnTo>
                      <a:pt x="1118" y="0"/>
                    </a:lnTo>
                    <a:lnTo>
                      <a:pt x="1118" y="1291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5" name="Rectangle 65"/>
              <p:cNvSpPr>
                <a:spLocks noChangeArrowheads="1"/>
              </p:cNvSpPr>
              <p:nvPr/>
            </p:nvSpPr>
            <p:spPr bwMode="auto">
              <a:xfrm>
                <a:off x="638" y="2283"/>
                <a:ext cx="255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Mg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6" name="Rectangle 66"/>
              <p:cNvSpPr>
                <a:spLocks noChangeArrowheads="1"/>
              </p:cNvSpPr>
              <p:nvPr/>
            </p:nvSpPr>
            <p:spPr bwMode="auto">
              <a:xfrm>
                <a:off x="833" y="2243"/>
                <a:ext cx="195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++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7" name="Rectangle 67"/>
              <p:cNvSpPr>
                <a:spLocks noChangeArrowheads="1"/>
              </p:cNvSpPr>
              <p:nvPr/>
            </p:nvSpPr>
            <p:spPr bwMode="auto">
              <a:xfrm>
                <a:off x="961" y="2283"/>
                <a:ext cx="222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8" name="Rectangle 68"/>
              <p:cNvSpPr>
                <a:spLocks noChangeArrowheads="1"/>
              </p:cNvSpPr>
              <p:nvPr/>
            </p:nvSpPr>
            <p:spPr bwMode="auto">
              <a:xfrm rot="19800000">
                <a:off x="1566" y="3239"/>
                <a:ext cx="16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N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59" name="Rectangle 69"/>
              <p:cNvSpPr>
                <a:spLocks noChangeArrowheads="1"/>
              </p:cNvSpPr>
              <p:nvPr/>
            </p:nvSpPr>
            <p:spPr bwMode="auto">
              <a:xfrm rot="19800000">
                <a:off x="1655" y="3190"/>
                <a:ext cx="14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a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0" name="Rectangle 70"/>
              <p:cNvSpPr>
                <a:spLocks noChangeArrowheads="1"/>
              </p:cNvSpPr>
              <p:nvPr/>
            </p:nvSpPr>
            <p:spPr bwMode="auto">
              <a:xfrm rot="19800000">
                <a:off x="1698" y="3124"/>
                <a:ext cx="128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1" name="Rectangle 71"/>
              <p:cNvSpPr>
                <a:spLocks noChangeArrowheads="1"/>
              </p:cNvSpPr>
              <p:nvPr/>
            </p:nvSpPr>
            <p:spPr bwMode="auto">
              <a:xfrm rot="19800000">
                <a:off x="1779" y="3133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2" name="Rectangle 72"/>
              <p:cNvSpPr>
                <a:spLocks noChangeArrowheads="1"/>
              </p:cNvSpPr>
              <p:nvPr/>
            </p:nvSpPr>
            <p:spPr bwMode="auto">
              <a:xfrm rot="19800000">
                <a:off x="1809" y="3103"/>
                <a:ext cx="14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3" name="Rectangle 73"/>
              <p:cNvSpPr>
                <a:spLocks noChangeArrowheads="1"/>
              </p:cNvSpPr>
              <p:nvPr/>
            </p:nvSpPr>
            <p:spPr bwMode="auto">
              <a:xfrm rot="19800000">
                <a:off x="1886" y="3065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4" name="Rectangle 74"/>
              <p:cNvSpPr>
                <a:spLocks noChangeArrowheads="1"/>
              </p:cNvSpPr>
              <p:nvPr/>
            </p:nvSpPr>
            <p:spPr bwMode="auto">
              <a:xfrm rot="19800000">
                <a:off x="1917" y="3038"/>
                <a:ext cx="155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K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5" name="Rectangle 75"/>
              <p:cNvSpPr>
                <a:spLocks noChangeArrowheads="1"/>
              </p:cNvSpPr>
              <p:nvPr/>
            </p:nvSpPr>
            <p:spPr bwMode="auto">
              <a:xfrm rot="19800000">
                <a:off x="1967" y="2962"/>
                <a:ext cx="128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6" name="Rectangle 76"/>
              <p:cNvSpPr>
                <a:spLocks noChangeArrowheads="1"/>
              </p:cNvSpPr>
              <p:nvPr/>
            </p:nvSpPr>
            <p:spPr bwMode="auto">
              <a:xfrm rot="19800000">
                <a:off x="2054" y="2971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7" name="Rectangle 77"/>
              <p:cNvSpPr>
                <a:spLocks noChangeArrowheads="1"/>
              </p:cNvSpPr>
              <p:nvPr/>
            </p:nvSpPr>
            <p:spPr bwMode="auto">
              <a:xfrm rot="19800000">
                <a:off x="2082" y="2929"/>
                <a:ext cx="188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8" name="Rectangle 78"/>
              <p:cNvSpPr>
                <a:spLocks noChangeArrowheads="1"/>
              </p:cNvSpPr>
              <p:nvPr/>
            </p:nvSpPr>
            <p:spPr bwMode="auto">
              <a:xfrm rot="19800000">
                <a:off x="1881" y="2835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69" name="Rectangle 79"/>
              <p:cNvSpPr>
                <a:spLocks noChangeArrowheads="1"/>
              </p:cNvSpPr>
              <p:nvPr/>
            </p:nvSpPr>
            <p:spPr bwMode="auto">
              <a:xfrm rot="19800000">
                <a:off x="1941" y="2801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0" name="Rectangle 80"/>
              <p:cNvSpPr>
                <a:spLocks noChangeArrowheads="1"/>
              </p:cNvSpPr>
              <p:nvPr/>
            </p:nvSpPr>
            <p:spPr bwMode="auto">
              <a:xfrm rot="19800000">
                <a:off x="1652" y="2707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1" name="Rectangle 81"/>
              <p:cNvSpPr>
                <a:spLocks noChangeArrowheads="1"/>
              </p:cNvSpPr>
              <p:nvPr/>
            </p:nvSpPr>
            <p:spPr bwMode="auto">
              <a:xfrm rot="19800000">
                <a:off x="1713" y="2667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2" name="Rectangle 82"/>
              <p:cNvSpPr>
                <a:spLocks noChangeArrowheads="1"/>
              </p:cNvSpPr>
              <p:nvPr/>
            </p:nvSpPr>
            <p:spPr bwMode="auto">
              <a:xfrm rot="19800000">
                <a:off x="1430" y="2573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3" name="Rectangle 83"/>
              <p:cNvSpPr>
                <a:spLocks noChangeArrowheads="1"/>
              </p:cNvSpPr>
              <p:nvPr/>
            </p:nvSpPr>
            <p:spPr bwMode="auto">
              <a:xfrm rot="19800000">
                <a:off x="1491" y="253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4" name="Rectangle 84"/>
              <p:cNvSpPr>
                <a:spLocks noChangeArrowheads="1"/>
              </p:cNvSpPr>
              <p:nvPr/>
            </p:nvSpPr>
            <p:spPr bwMode="auto">
              <a:xfrm rot="19800000">
                <a:off x="1208" y="2445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5" name="Rectangle 85"/>
              <p:cNvSpPr>
                <a:spLocks noChangeArrowheads="1"/>
              </p:cNvSpPr>
              <p:nvPr/>
            </p:nvSpPr>
            <p:spPr bwMode="auto">
              <a:xfrm rot="19800000">
                <a:off x="1269" y="2411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6" name="Rectangle 86"/>
              <p:cNvSpPr>
                <a:spLocks noChangeArrowheads="1"/>
              </p:cNvSpPr>
              <p:nvPr/>
            </p:nvSpPr>
            <p:spPr bwMode="auto">
              <a:xfrm rot="1800000">
                <a:off x="1758" y="1444"/>
                <a:ext cx="16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7" name="Rectangle 87"/>
              <p:cNvSpPr>
                <a:spLocks noChangeArrowheads="1"/>
              </p:cNvSpPr>
              <p:nvPr/>
            </p:nvSpPr>
            <p:spPr bwMode="auto">
              <a:xfrm rot="1800000">
                <a:off x="1846" y="1486"/>
                <a:ext cx="14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a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8" name="Rectangle 88"/>
              <p:cNvSpPr>
                <a:spLocks noChangeArrowheads="1"/>
              </p:cNvSpPr>
              <p:nvPr/>
            </p:nvSpPr>
            <p:spPr bwMode="auto">
              <a:xfrm rot="1800000">
                <a:off x="1933" y="1487"/>
                <a:ext cx="128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79" name="Rectangle 89"/>
              <p:cNvSpPr>
                <a:spLocks noChangeArrowheads="1"/>
              </p:cNvSpPr>
              <p:nvPr/>
            </p:nvSpPr>
            <p:spPr bwMode="auto">
              <a:xfrm rot="1800000">
                <a:off x="1994" y="1520"/>
                <a:ext cx="128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0" name="Rectangle 90"/>
              <p:cNvSpPr>
                <a:spLocks noChangeArrowheads="1"/>
              </p:cNvSpPr>
              <p:nvPr/>
            </p:nvSpPr>
            <p:spPr bwMode="auto">
              <a:xfrm rot="1800000">
                <a:off x="2024" y="1577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1" name="Rectangle 91"/>
              <p:cNvSpPr>
                <a:spLocks noChangeArrowheads="1"/>
              </p:cNvSpPr>
              <p:nvPr/>
            </p:nvSpPr>
            <p:spPr bwMode="auto">
              <a:xfrm rot="1800000">
                <a:off x="2052" y="1618"/>
                <a:ext cx="188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2" name="Rectangle 92"/>
              <p:cNvSpPr>
                <a:spLocks noChangeArrowheads="1"/>
              </p:cNvSpPr>
              <p:nvPr/>
            </p:nvSpPr>
            <p:spPr bwMode="auto">
              <a:xfrm rot="1800000">
                <a:off x="1871" y="169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3" name="Rectangle 93"/>
              <p:cNvSpPr>
                <a:spLocks noChangeArrowheads="1"/>
              </p:cNvSpPr>
              <p:nvPr/>
            </p:nvSpPr>
            <p:spPr bwMode="auto">
              <a:xfrm rot="1800000">
                <a:off x="1932" y="172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4" name="Rectangle 94"/>
              <p:cNvSpPr>
                <a:spLocks noChangeArrowheads="1"/>
              </p:cNvSpPr>
              <p:nvPr/>
            </p:nvSpPr>
            <p:spPr bwMode="auto">
              <a:xfrm rot="1800000">
                <a:off x="1649" y="1823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5" name="Rectangle 95"/>
              <p:cNvSpPr>
                <a:spLocks noChangeArrowheads="1"/>
              </p:cNvSpPr>
              <p:nvPr/>
            </p:nvSpPr>
            <p:spPr bwMode="auto">
              <a:xfrm rot="1800000">
                <a:off x="1710" y="1857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6" name="Rectangle 96"/>
              <p:cNvSpPr>
                <a:spLocks noChangeArrowheads="1"/>
              </p:cNvSpPr>
              <p:nvPr/>
            </p:nvSpPr>
            <p:spPr bwMode="auto">
              <a:xfrm rot="1800000">
                <a:off x="1427" y="1951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7" name="Rectangle 97"/>
              <p:cNvSpPr>
                <a:spLocks noChangeArrowheads="1"/>
              </p:cNvSpPr>
              <p:nvPr/>
            </p:nvSpPr>
            <p:spPr bwMode="auto">
              <a:xfrm rot="1800000">
                <a:off x="1488" y="1985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8" name="Rectangle 98"/>
              <p:cNvSpPr>
                <a:spLocks noChangeArrowheads="1"/>
              </p:cNvSpPr>
              <p:nvPr/>
            </p:nvSpPr>
            <p:spPr bwMode="auto">
              <a:xfrm rot="1800000">
                <a:off x="1205" y="207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89" name="Rectangle 99"/>
              <p:cNvSpPr>
                <a:spLocks noChangeArrowheads="1"/>
              </p:cNvSpPr>
              <p:nvPr/>
            </p:nvSpPr>
            <p:spPr bwMode="auto">
              <a:xfrm rot="1800000">
                <a:off x="1266" y="2112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0" name="Freeform 100"/>
              <p:cNvSpPr>
                <a:spLocks/>
              </p:cNvSpPr>
              <p:nvPr/>
            </p:nvSpPr>
            <p:spPr bwMode="auto">
              <a:xfrm>
                <a:off x="2259" y="582"/>
                <a:ext cx="1291" cy="1118"/>
              </a:xfrm>
              <a:custGeom>
                <a:avLst/>
                <a:gdLst>
                  <a:gd name="T0" fmla="*/ 0 w 1291"/>
                  <a:gd name="T1" fmla="*/ 1118 h 1118"/>
                  <a:gd name="T2" fmla="*/ 645 w 1291"/>
                  <a:gd name="T3" fmla="*/ 0 h 1118"/>
                  <a:gd name="T4" fmla="*/ 1291 w 1291"/>
                  <a:gd name="T5" fmla="*/ 1118 h 1118"/>
                  <a:gd name="T6" fmla="*/ 0 w 1291"/>
                  <a:gd name="T7" fmla="*/ 1118 h 1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1" h="1118">
                    <a:moveTo>
                      <a:pt x="0" y="1118"/>
                    </a:moveTo>
                    <a:lnTo>
                      <a:pt x="645" y="0"/>
                    </a:lnTo>
                    <a:lnTo>
                      <a:pt x="1291" y="1118"/>
                    </a:lnTo>
                    <a:lnTo>
                      <a:pt x="0" y="1118"/>
                    </a:ln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1" name="Freeform 101"/>
              <p:cNvSpPr>
                <a:spLocks/>
              </p:cNvSpPr>
              <p:nvPr/>
            </p:nvSpPr>
            <p:spPr bwMode="auto">
              <a:xfrm>
                <a:off x="2259" y="582"/>
                <a:ext cx="1291" cy="1118"/>
              </a:xfrm>
              <a:custGeom>
                <a:avLst/>
                <a:gdLst>
                  <a:gd name="T0" fmla="*/ 0 w 1291"/>
                  <a:gd name="T1" fmla="*/ 1118 h 1118"/>
                  <a:gd name="T2" fmla="*/ 645 w 1291"/>
                  <a:gd name="T3" fmla="*/ 0 h 1118"/>
                  <a:gd name="T4" fmla="*/ 1291 w 1291"/>
                  <a:gd name="T5" fmla="*/ 1118 h 1118"/>
                  <a:gd name="T6" fmla="*/ 0 w 1291"/>
                  <a:gd name="T7" fmla="*/ 1118 h 1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1" h="1118">
                    <a:moveTo>
                      <a:pt x="0" y="1118"/>
                    </a:moveTo>
                    <a:lnTo>
                      <a:pt x="645" y="0"/>
                    </a:lnTo>
                    <a:lnTo>
                      <a:pt x="1291" y="1118"/>
                    </a:lnTo>
                    <a:lnTo>
                      <a:pt x="0" y="1118"/>
                    </a:lnTo>
                    <a:close/>
                  </a:path>
                </a:pathLst>
              </a:custGeom>
              <a:noFill/>
              <a:ln w="7938" cap="rnd">
                <a:solidFill>
                  <a:srgbClr val="F0F0F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2" name="Freeform 102"/>
              <p:cNvSpPr>
                <a:spLocks/>
              </p:cNvSpPr>
              <p:nvPr/>
            </p:nvSpPr>
            <p:spPr bwMode="auto">
              <a:xfrm>
                <a:off x="2259" y="582"/>
                <a:ext cx="1291" cy="1118"/>
              </a:xfrm>
              <a:custGeom>
                <a:avLst/>
                <a:gdLst>
                  <a:gd name="T0" fmla="*/ 0 w 1291"/>
                  <a:gd name="T1" fmla="*/ 1118 h 1118"/>
                  <a:gd name="T2" fmla="*/ 645 w 1291"/>
                  <a:gd name="T3" fmla="*/ 0 h 1118"/>
                  <a:gd name="T4" fmla="*/ 1291 w 1291"/>
                  <a:gd name="T5" fmla="*/ 1118 h 1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1" h="1118">
                    <a:moveTo>
                      <a:pt x="0" y="1118"/>
                    </a:moveTo>
                    <a:lnTo>
                      <a:pt x="645" y="0"/>
                    </a:lnTo>
                    <a:lnTo>
                      <a:pt x="1291" y="1118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3" name="Line 103"/>
              <p:cNvSpPr>
                <a:spLocks noChangeShapeType="1"/>
              </p:cNvSpPr>
              <p:nvPr/>
            </p:nvSpPr>
            <p:spPr bwMode="auto">
              <a:xfrm>
                <a:off x="2259" y="1700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4" name="Line 104"/>
              <p:cNvSpPr>
                <a:spLocks noChangeShapeType="1"/>
              </p:cNvSpPr>
              <p:nvPr/>
            </p:nvSpPr>
            <p:spPr bwMode="auto">
              <a:xfrm flipH="1">
                <a:off x="2259" y="1700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5" name="Line 105"/>
              <p:cNvSpPr>
                <a:spLocks noChangeShapeType="1"/>
              </p:cNvSpPr>
              <p:nvPr/>
            </p:nvSpPr>
            <p:spPr bwMode="auto">
              <a:xfrm flipH="1">
                <a:off x="2388" y="1476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6" name="Line 106"/>
              <p:cNvSpPr>
                <a:spLocks noChangeShapeType="1"/>
              </p:cNvSpPr>
              <p:nvPr/>
            </p:nvSpPr>
            <p:spPr bwMode="auto">
              <a:xfrm>
                <a:off x="2388" y="1476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7" name="Line 107"/>
              <p:cNvSpPr>
                <a:spLocks noChangeShapeType="1"/>
              </p:cNvSpPr>
              <p:nvPr/>
            </p:nvSpPr>
            <p:spPr bwMode="auto">
              <a:xfrm flipH="1">
                <a:off x="2517" y="1253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8" name="Line 108"/>
              <p:cNvSpPr>
                <a:spLocks noChangeShapeType="1"/>
              </p:cNvSpPr>
              <p:nvPr/>
            </p:nvSpPr>
            <p:spPr bwMode="auto">
              <a:xfrm>
                <a:off x="2517" y="1253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99" name="Line 109"/>
              <p:cNvSpPr>
                <a:spLocks noChangeShapeType="1"/>
              </p:cNvSpPr>
              <p:nvPr/>
            </p:nvSpPr>
            <p:spPr bwMode="auto">
              <a:xfrm flipH="1">
                <a:off x="2646" y="1029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0" name="Line 110"/>
              <p:cNvSpPr>
                <a:spLocks noChangeShapeType="1"/>
              </p:cNvSpPr>
              <p:nvPr/>
            </p:nvSpPr>
            <p:spPr bwMode="auto">
              <a:xfrm>
                <a:off x="2646" y="1029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1" name="Line 111"/>
              <p:cNvSpPr>
                <a:spLocks noChangeShapeType="1"/>
              </p:cNvSpPr>
              <p:nvPr/>
            </p:nvSpPr>
            <p:spPr bwMode="auto">
              <a:xfrm flipH="1">
                <a:off x="2775" y="806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2" name="Line 112"/>
              <p:cNvSpPr>
                <a:spLocks noChangeShapeType="1"/>
              </p:cNvSpPr>
              <p:nvPr/>
            </p:nvSpPr>
            <p:spPr bwMode="auto">
              <a:xfrm>
                <a:off x="2775" y="806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3" name="Freeform 113"/>
              <p:cNvSpPr>
                <a:spLocks/>
              </p:cNvSpPr>
              <p:nvPr/>
            </p:nvSpPr>
            <p:spPr bwMode="auto">
              <a:xfrm>
                <a:off x="2259" y="582"/>
                <a:ext cx="1291" cy="1118"/>
              </a:xfrm>
              <a:custGeom>
                <a:avLst/>
                <a:gdLst>
                  <a:gd name="T0" fmla="*/ 0 w 1291"/>
                  <a:gd name="T1" fmla="*/ 1118 h 1118"/>
                  <a:gd name="T2" fmla="*/ 645 w 1291"/>
                  <a:gd name="T3" fmla="*/ 0 h 1118"/>
                  <a:gd name="T4" fmla="*/ 1291 w 1291"/>
                  <a:gd name="T5" fmla="*/ 1118 h 1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1" h="1118">
                    <a:moveTo>
                      <a:pt x="0" y="1118"/>
                    </a:moveTo>
                    <a:lnTo>
                      <a:pt x="645" y="0"/>
                    </a:lnTo>
                    <a:lnTo>
                      <a:pt x="1291" y="1118"/>
                    </a:lnTo>
                  </a:path>
                </a:pathLst>
              </a:custGeom>
              <a:noFill/>
              <a:ln w="7938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4" name="Line 114"/>
              <p:cNvSpPr>
                <a:spLocks noChangeShapeType="1"/>
              </p:cNvSpPr>
              <p:nvPr/>
            </p:nvSpPr>
            <p:spPr bwMode="auto">
              <a:xfrm flipH="1">
                <a:off x="2388" y="1476"/>
                <a:ext cx="1032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5" name="Line 115"/>
              <p:cNvSpPr>
                <a:spLocks noChangeShapeType="1"/>
              </p:cNvSpPr>
              <p:nvPr/>
            </p:nvSpPr>
            <p:spPr bwMode="auto">
              <a:xfrm>
                <a:off x="2388" y="1476"/>
                <a:ext cx="1032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6" name="Line 116"/>
              <p:cNvSpPr>
                <a:spLocks noChangeShapeType="1"/>
              </p:cNvSpPr>
              <p:nvPr/>
            </p:nvSpPr>
            <p:spPr bwMode="auto">
              <a:xfrm flipH="1">
                <a:off x="2517" y="1253"/>
                <a:ext cx="774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7" name="Line 117"/>
              <p:cNvSpPr>
                <a:spLocks noChangeShapeType="1"/>
              </p:cNvSpPr>
              <p:nvPr/>
            </p:nvSpPr>
            <p:spPr bwMode="auto">
              <a:xfrm>
                <a:off x="2517" y="1253"/>
                <a:ext cx="774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8" name="Line 118"/>
              <p:cNvSpPr>
                <a:spLocks noChangeShapeType="1"/>
              </p:cNvSpPr>
              <p:nvPr/>
            </p:nvSpPr>
            <p:spPr bwMode="auto">
              <a:xfrm flipH="1">
                <a:off x="2646" y="1029"/>
                <a:ext cx="516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09" name="Line 119"/>
              <p:cNvSpPr>
                <a:spLocks noChangeShapeType="1"/>
              </p:cNvSpPr>
              <p:nvPr/>
            </p:nvSpPr>
            <p:spPr bwMode="auto">
              <a:xfrm>
                <a:off x="2646" y="1029"/>
                <a:ext cx="516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0" name="Line 120"/>
              <p:cNvSpPr>
                <a:spLocks noChangeShapeType="1"/>
              </p:cNvSpPr>
              <p:nvPr/>
            </p:nvSpPr>
            <p:spPr bwMode="auto">
              <a:xfrm flipH="1">
                <a:off x="2775" y="806"/>
                <a:ext cx="258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1" name="Line 121"/>
              <p:cNvSpPr>
                <a:spLocks noChangeShapeType="1"/>
              </p:cNvSpPr>
              <p:nvPr/>
            </p:nvSpPr>
            <p:spPr bwMode="auto">
              <a:xfrm>
                <a:off x="2775" y="806"/>
                <a:ext cx="258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2" name="Line 122"/>
              <p:cNvSpPr>
                <a:spLocks noChangeShapeType="1"/>
              </p:cNvSpPr>
              <p:nvPr/>
            </p:nvSpPr>
            <p:spPr bwMode="auto">
              <a:xfrm flipV="1">
                <a:off x="2517" y="806"/>
                <a:ext cx="516" cy="89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3" name="Line 123"/>
              <p:cNvSpPr>
                <a:spLocks noChangeShapeType="1"/>
              </p:cNvSpPr>
              <p:nvPr/>
            </p:nvSpPr>
            <p:spPr bwMode="auto">
              <a:xfrm flipH="1">
                <a:off x="2517" y="806"/>
                <a:ext cx="516" cy="89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4" name="Line 124"/>
              <p:cNvSpPr>
                <a:spLocks noChangeShapeType="1"/>
              </p:cNvSpPr>
              <p:nvPr/>
            </p:nvSpPr>
            <p:spPr bwMode="auto">
              <a:xfrm flipV="1">
                <a:off x="2775" y="1029"/>
                <a:ext cx="387" cy="67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5" name="Line 125"/>
              <p:cNvSpPr>
                <a:spLocks noChangeShapeType="1"/>
              </p:cNvSpPr>
              <p:nvPr/>
            </p:nvSpPr>
            <p:spPr bwMode="auto">
              <a:xfrm flipH="1">
                <a:off x="2775" y="1029"/>
                <a:ext cx="387" cy="67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6" name="Line 126"/>
              <p:cNvSpPr>
                <a:spLocks noChangeShapeType="1"/>
              </p:cNvSpPr>
              <p:nvPr/>
            </p:nvSpPr>
            <p:spPr bwMode="auto">
              <a:xfrm flipV="1">
                <a:off x="3033" y="1253"/>
                <a:ext cx="258" cy="44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7" name="Line 127"/>
              <p:cNvSpPr>
                <a:spLocks noChangeShapeType="1"/>
              </p:cNvSpPr>
              <p:nvPr/>
            </p:nvSpPr>
            <p:spPr bwMode="auto">
              <a:xfrm flipH="1">
                <a:off x="3033" y="1253"/>
                <a:ext cx="258" cy="44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8" name="Line 128"/>
              <p:cNvSpPr>
                <a:spLocks noChangeShapeType="1"/>
              </p:cNvSpPr>
              <p:nvPr/>
            </p:nvSpPr>
            <p:spPr bwMode="auto">
              <a:xfrm flipV="1">
                <a:off x="3291" y="1476"/>
                <a:ext cx="129" cy="2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19" name="Line 129"/>
              <p:cNvSpPr>
                <a:spLocks noChangeShapeType="1"/>
              </p:cNvSpPr>
              <p:nvPr/>
            </p:nvSpPr>
            <p:spPr bwMode="auto">
              <a:xfrm flipH="1">
                <a:off x="3291" y="1476"/>
                <a:ext cx="129" cy="2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0" name="Line 130"/>
              <p:cNvSpPr>
                <a:spLocks noChangeShapeType="1"/>
              </p:cNvSpPr>
              <p:nvPr/>
            </p:nvSpPr>
            <p:spPr bwMode="auto">
              <a:xfrm>
                <a:off x="2775" y="806"/>
                <a:ext cx="516" cy="89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1" name="Line 131"/>
              <p:cNvSpPr>
                <a:spLocks noChangeShapeType="1"/>
              </p:cNvSpPr>
              <p:nvPr/>
            </p:nvSpPr>
            <p:spPr bwMode="auto">
              <a:xfrm flipH="1" flipV="1">
                <a:off x="2775" y="806"/>
                <a:ext cx="516" cy="89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2" name="Line 132"/>
              <p:cNvSpPr>
                <a:spLocks noChangeShapeType="1"/>
              </p:cNvSpPr>
              <p:nvPr/>
            </p:nvSpPr>
            <p:spPr bwMode="auto">
              <a:xfrm>
                <a:off x="2646" y="1029"/>
                <a:ext cx="387" cy="67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3" name="Line 133"/>
              <p:cNvSpPr>
                <a:spLocks noChangeShapeType="1"/>
              </p:cNvSpPr>
              <p:nvPr/>
            </p:nvSpPr>
            <p:spPr bwMode="auto">
              <a:xfrm flipH="1" flipV="1">
                <a:off x="2646" y="1029"/>
                <a:ext cx="387" cy="67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4" name="Line 134"/>
              <p:cNvSpPr>
                <a:spLocks noChangeShapeType="1"/>
              </p:cNvSpPr>
              <p:nvPr/>
            </p:nvSpPr>
            <p:spPr bwMode="auto">
              <a:xfrm>
                <a:off x="2517" y="1253"/>
                <a:ext cx="258" cy="44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5" name="Line 135"/>
              <p:cNvSpPr>
                <a:spLocks noChangeShapeType="1"/>
              </p:cNvSpPr>
              <p:nvPr/>
            </p:nvSpPr>
            <p:spPr bwMode="auto">
              <a:xfrm flipH="1" flipV="1">
                <a:off x="2517" y="1253"/>
                <a:ext cx="258" cy="447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6" name="Line 136"/>
              <p:cNvSpPr>
                <a:spLocks noChangeShapeType="1"/>
              </p:cNvSpPr>
              <p:nvPr/>
            </p:nvSpPr>
            <p:spPr bwMode="auto">
              <a:xfrm>
                <a:off x="2388" y="1476"/>
                <a:ext cx="129" cy="2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7" name="Line 137"/>
              <p:cNvSpPr>
                <a:spLocks noChangeShapeType="1"/>
              </p:cNvSpPr>
              <p:nvPr/>
            </p:nvSpPr>
            <p:spPr bwMode="auto">
              <a:xfrm flipH="1" flipV="1">
                <a:off x="2388" y="1476"/>
                <a:ext cx="129" cy="224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8" name="Line 138"/>
              <p:cNvSpPr>
                <a:spLocks noChangeShapeType="1"/>
              </p:cNvSpPr>
              <p:nvPr/>
            </p:nvSpPr>
            <p:spPr bwMode="auto">
              <a:xfrm flipV="1">
                <a:off x="3009" y="806"/>
                <a:ext cx="24" cy="4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29" name="Line 139"/>
              <p:cNvSpPr>
                <a:spLocks noChangeShapeType="1"/>
              </p:cNvSpPr>
              <p:nvPr/>
            </p:nvSpPr>
            <p:spPr bwMode="auto">
              <a:xfrm flipH="1">
                <a:off x="3009" y="806"/>
                <a:ext cx="24" cy="4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0" name="Line 140"/>
              <p:cNvSpPr>
                <a:spLocks noChangeShapeType="1"/>
              </p:cNvSpPr>
              <p:nvPr/>
            </p:nvSpPr>
            <p:spPr bwMode="auto">
              <a:xfrm flipV="1">
                <a:off x="3138" y="1029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1" name="Line 141"/>
              <p:cNvSpPr>
                <a:spLocks noChangeShapeType="1"/>
              </p:cNvSpPr>
              <p:nvPr/>
            </p:nvSpPr>
            <p:spPr bwMode="auto">
              <a:xfrm flipH="1">
                <a:off x="3138" y="1029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2" name="Line 142"/>
              <p:cNvSpPr>
                <a:spLocks noChangeShapeType="1"/>
              </p:cNvSpPr>
              <p:nvPr/>
            </p:nvSpPr>
            <p:spPr bwMode="auto">
              <a:xfrm flipV="1">
                <a:off x="3267" y="1253"/>
                <a:ext cx="24" cy="4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3" name="Line 143"/>
              <p:cNvSpPr>
                <a:spLocks noChangeShapeType="1"/>
              </p:cNvSpPr>
              <p:nvPr/>
            </p:nvSpPr>
            <p:spPr bwMode="auto">
              <a:xfrm flipH="1">
                <a:off x="3267" y="1253"/>
                <a:ext cx="24" cy="4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4" name="Line 144"/>
              <p:cNvSpPr>
                <a:spLocks noChangeShapeType="1"/>
              </p:cNvSpPr>
              <p:nvPr/>
            </p:nvSpPr>
            <p:spPr bwMode="auto">
              <a:xfrm flipV="1">
                <a:off x="3397" y="1476"/>
                <a:ext cx="23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5" name="Line 145"/>
              <p:cNvSpPr>
                <a:spLocks noChangeShapeType="1"/>
              </p:cNvSpPr>
              <p:nvPr/>
            </p:nvSpPr>
            <p:spPr bwMode="auto">
              <a:xfrm flipH="1">
                <a:off x="3397" y="1476"/>
                <a:ext cx="23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6" name="Line 146"/>
              <p:cNvSpPr>
                <a:spLocks noChangeShapeType="1"/>
              </p:cNvSpPr>
              <p:nvPr/>
            </p:nvSpPr>
            <p:spPr bwMode="auto">
              <a:xfrm>
                <a:off x="3267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7" name="Line 147"/>
              <p:cNvSpPr>
                <a:spLocks noChangeShapeType="1"/>
              </p:cNvSpPr>
              <p:nvPr/>
            </p:nvSpPr>
            <p:spPr bwMode="auto">
              <a:xfrm flipH="1" flipV="1">
                <a:off x="3267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8" name="Line 148"/>
              <p:cNvSpPr>
                <a:spLocks noChangeShapeType="1"/>
              </p:cNvSpPr>
              <p:nvPr/>
            </p:nvSpPr>
            <p:spPr bwMode="auto">
              <a:xfrm>
                <a:off x="3009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39" name="Line 149"/>
              <p:cNvSpPr>
                <a:spLocks noChangeShapeType="1"/>
              </p:cNvSpPr>
              <p:nvPr/>
            </p:nvSpPr>
            <p:spPr bwMode="auto">
              <a:xfrm flipH="1" flipV="1">
                <a:off x="3009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0" name="Line 150"/>
              <p:cNvSpPr>
                <a:spLocks noChangeShapeType="1"/>
              </p:cNvSpPr>
              <p:nvPr/>
            </p:nvSpPr>
            <p:spPr bwMode="auto">
              <a:xfrm>
                <a:off x="2751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1" name="Line 151"/>
              <p:cNvSpPr>
                <a:spLocks noChangeShapeType="1"/>
              </p:cNvSpPr>
              <p:nvPr/>
            </p:nvSpPr>
            <p:spPr bwMode="auto">
              <a:xfrm flipH="1" flipV="1">
                <a:off x="2751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2" name="Line 152"/>
              <p:cNvSpPr>
                <a:spLocks noChangeShapeType="1"/>
              </p:cNvSpPr>
              <p:nvPr/>
            </p:nvSpPr>
            <p:spPr bwMode="auto">
              <a:xfrm>
                <a:off x="2493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3" name="Line 153"/>
              <p:cNvSpPr>
                <a:spLocks noChangeShapeType="1"/>
              </p:cNvSpPr>
              <p:nvPr/>
            </p:nvSpPr>
            <p:spPr bwMode="auto">
              <a:xfrm flipH="1" flipV="1">
                <a:off x="2493" y="1658"/>
                <a:ext cx="24" cy="42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4" name="Freeform 154"/>
              <p:cNvSpPr>
                <a:spLocks/>
              </p:cNvSpPr>
              <p:nvPr/>
            </p:nvSpPr>
            <p:spPr bwMode="auto">
              <a:xfrm>
                <a:off x="2259" y="582"/>
                <a:ext cx="1291" cy="1118"/>
              </a:xfrm>
              <a:custGeom>
                <a:avLst/>
                <a:gdLst>
                  <a:gd name="T0" fmla="*/ 0 w 1291"/>
                  <a:gd name="T1" fmla="*/ 1118 h 1118"/>
                  <a:gd name="T2" fmla="*/ 645 w 1291"/>
                  <a:gd name="T3" fmla="*/ 0 h 1118"/>
                  <a:gd name="T4" fmla="*/ 1291 w 1291"/>
                  <a:gd name="T5" fmla="*/ 1118 h 1118"/>
                  <a:gd name="T6" fmla="*/ 0 w 1291"/>
                  <a:gd name="T7" fmla="*/ 1118 h 1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1" h="1118">
                    <a:moveTo>
                      <a:pt x="0" y="1118"/>
                    </a:moveTo>
                    <a:lnTo>
                      <a:pt x="645" y="0"/>
                    </a:lnTo>
                    <a:lnTo>
                      <a:pt x="1291" y="1118"/>
                    </a:lnTo>
                    <a:lnTo>
                      <a:pt x="0" y="1118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5" name="Rectangle 155"/>
              <p:cNvSpPr>
                <a:spLocks noChangeArrowheads="1"/>
              </p:cNvSpPr>
              <p:nvPr/>
            </p:nvSpPr>
            <p:spPr bwMode="auto">
              <a:xfrm>
                <a:off x="2675" y="373"/>
                <a:ext cx="262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SO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6" name="Rectangle 156"/>
              <p:cNvSpPr>
                <a:spLocks noChangeArrowheads="1"/>
              </p:cNvSpPr>
              <p:nvPr/>
            </p:nvSpPr>
            <p:spPr bwMode="auto">
              <a:xfrm>
                <a:off x="2884" y="468"/>
                <a:ext cx="121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7" name="Rectangle 157"/>
              <p:cNvSpPr>
                <a:spLocks noChangeArrowheads="1"/>
              </p:cNvSpPr>
              <p:nvPr/>
            </p:nvSpPr>
            <p:spPr bwMode="auto">
              <a:xfrm>
                <a:off x="2891" y="333"/>
                <a:ext cx="134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--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8" name="Rectangle 158"/>
              <p:cNvSpPr>
                <a:spLocks noChangeArrowheads="1"/>
              </p:cNvSpPr>
              <p:nvPr/>
            </p:nvSpPr>
            <p:spPr bwMode="auto">
              <a:xfrm>
                <a:off x="2965" y="373"/>
                <a:ext cx="222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49" name="Rectangle 159"/>
              <p:cNvSpPr>
                <a:spLocks noChangeArrowheads="1"/>
              </p:cNvSpPr>
              <p:nvPr/>
            </p:nvSpPr>
            <p:spPr bwMode="auto">
              <a:xfrm rot="3600000">
                <a:off x="2031" y="1326"/>
                <a:ext cx="16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0" name="Rectangle 160"/>
              <p:cNvSpPr>
                <a:spLocks noChangeArrowheads="1"/>
              </p:cNvSpPr>
              <p:nvPr/>
            </p:nvSpPr>
            <p:spPr bwMode="auto">
              <a:xfrm rot="3600000">
                <a:off x="2102" y="1391"/>
                <a:ext cx="94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1" name="Rectangle 161"/>
              <p:cNvSpPr>
                <a:spLocks noChangeArrowheads="1"/>
              </p:cNvSpPr>
              <p:nvPr/>
            </p:nvSpPr>
            <p:spPr bwMode="auto">
              <a:xfrm rot="3600000">
                <a:off x="2162" y="1402"/>
                <a:ext cx="94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2" name="Rectangle 162"/>
              <p:cNvSpPr>
                <a:spLocks noChangeArrowheads="1"/>
              </p:cNvSpPr>
              <p:nvPr/>
            </p:nvSpPr>
            <p:spPr bwMode="auto">
              <a:xfrm rot="3600000">
                <a:off x="2134" y="1454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3" name="Rectangle 163"/>
              <p:cNvSpPr>
                <a:spLocks noChangeArrowheads="1"/>
              </p:cNvSpPr>
              <p:nvPr/>
            </p:nvSpPr>
            <p:spPr bwMode="auto">
              <a:xfrm rot="3600000">
                <a:off x="2133" y="1525"/>
                <a:ext cx="188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4" name="Rectangle 164"/>
              <p:cNvSpPr>
                <a:spLocks noChangeArrowheads="1"/>
              </p:cNvSpPr>
              <p:nvPr/>
            </p:nvSpPr>
            <p:spPr bwMode="auto">
              <a:xfrm rot="3600000">
                <a:off x="2264" y="130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5" name="Rectangle 165"/>
              <p:cNvSpPr>
                <a:spLocks noChangeArrowheads="1"/>
              </p:cNvSpPr>
              <p:nvPr/>
            </p:nvSpPr>
            <p:spPr bwMode="auto">
              <a:xfrm rot="3600000">
                <a:off x="2304" y="1361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6" name="Rectangle 166"/>
              <p:cNvSpPr>
                <a:spLocks noChangeArrowheads="1"/>
              </p:cNvSpPr>
              <p:nvPr/>
            </p:nvSpPr>
            <p:spPr bwMode="auto">
              <a:xfrm rot="3600000">
                <a:off x="2398" y="107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7" name="Rectangle 167"/>
              <p:cNvSpPr>
                <a:spLocks noChangeArrowheads="1"/>
              </p:cNvSpPr>
              <p:nvPr/>
            </p:nvSpPr>
            <p:spPr bwMode="auto">
              <a:xfrm rot="3600000">
                <a:off x="2432" y="113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8" name="Rectangle 168"/>
              <p:cNvSpPr>
                <a:spLocks noChangeArrowheads="1"/>
              </p:cNvSpPr>
              <p:nvPr/>
            </p:nvSpPr>
            <p:spPr bwMode="auto">
              <a:xfrm rot="3600000">
                <a:off x="2526" y="85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59" name="Rectangle 169"/>
              <p:cNvSpPr>
                <a:spLocks noChangeArrowheads="1"/>
              </p:cNvSpPr>
              <p:nvPr/>
            </p:nvSpPr>
            <p:spPr bwMode="auto">
              <a:xfrm rot="3600000">
                <a:off x="2560" y="9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0" name="Rectangle 170"/>
              <p:cNvSpPr>
                <a:spLocks noChangeArrowheads="1"/>
              </p:cNvSpPr>
              <p:nvPr/>
            </p:nvSpPr>
            <p:spPr bwMode="auto">
              <a:xfrm rot="3600000">
                <a:off x="2654" y="62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1" name="Rectangle 171"/>
              <p:cNvSpPr>
                <a:spLocks noChangeArrowheads="1"/>
              </p:cNvSpPr>
              <p:nvPr/>
            </p:nvSpPr>
            <p:spPr bwMode="auto">
              <a:xfrm rot="3600000">
                <a:off x="2687" y="68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2" name="Rectangle 172"/>
              <p:cNvSpPr>
                <a:spLocks noChangeArrowheads="1"/>
              </p:cNvSpPr>
              <p:nvPr/>
            </p:nvSpPr>
            <p:spPr bwMode="auto">
              <a:xfrm rot="18000000">
                <a:off x="3540" y="1461"/>
                <a:ext cx="16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H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3" name="Rectangle 173"/>
              <p:cNvSpPr>
                <a:spLocks noChangeArrowheads="1"/>
              </p:cNvSpPr>
              <p:nvPr/>
            </p:nvSpPr>
            <p:spPr bwMode="auto">
              <a:xfrm rot="18000000">
                <a:off x="3587" y="1374"/>
                <a:ext cx="16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4" name="Rectangle 174"/>
              <p:cNvSpPr>
                <a:spLocks noChangeArrowheads="1"/>
              </p:cNvSpPr>
              <p:nvPr/>
            </p:nvSpPr>
            <p:spPr bwMode="auto">
              <a:xfrm rot="18000000">
                <a:off x="3639" y="1277"/>
                <a:ext cx="168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O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5" name="Rectangle 175"/>
              <p:cNvSpPr>
                <a:spLocks noChangeArrowheads="1"/>
              </p:cNvSpPr>
              <p:nvPr/>
            </p:nvSpPr>
            <p:spPr bwMode="auto">
              <a:xfrm rot="18000000">
                <a:off x="3773" y="1255"/>
                <a:ext cx="121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3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6" name="Rectangle 176"/>
              <p:cNvSpPr>
                <a:spLocks noChangeArrowheads="1"/>
              </p:cNvSpPr>
              <p:nvPr/>
            </p:nvSpPr>
            <p:spPr bwMode="auto">
              <a:xfrm rot="18000000">
                <a:off x="3672" y="1193"/>
                <a:ext cx="94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7" name="Rectangle 177"/>
              <p:cNvSpPr>
                <a:spLocks noChangeArrowheads="1"/>
              </p:cNvSpPr>
              <p:nvPr/>
            </p:nvSpPr>
            <p:spPr bwMode="auto">
              <a:xfrm rot="18000000">
                <a:off x="3730" y="1178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8" name="Rectangle 178"/>
              <p:cNvSpPr>
                <a:spLocks noChangeArrowheads="1"/>
              </p:cNvSpPr>
              <p:nvPr/>
            </p:nvSpPr>
            <p:spPr bwMode="auto">
              <a:xfrm rot="18000000">
                <a:off x="3740" y="1127"/>
                <a:ext cx="14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69" name="Rectangle 179"/>
              <p:cNvSpPr>
                <a:spLocks noChangeArrowheads="1"/>
              </p:cNvSpPr>
              <p:nvPr/>
            </p:nvSpPr>
            <p:spPr bwMode="auto">
              <a:xfrm rot="18000000">
                <a:off x="3791" y="1070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0" name="Rectangle 180"/>
              <p:cNvSpPr>
                <a:spLocks noChangeArrowheads="1"/>
              </p:cNvSpPr>
              <p:nvPr/>
            </p:nvSpPr>
            <p:spPr bwMode="auto">
              <a:xfrm rot="18000000">
                <a:off x="3796" y="1011"/>
                <a:ext cx="16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1" name="Rectangle 181"/>
              <p:cNvSpPr>
                <a:spLocks noChangeArrowheads="1"/>
              </p:cNvSpPr>
              <p:nvPr/>
            </p:nvSpPr>
            <p:spPr bwMode="auto">
              <a:xfrm rot="18000000">
                <a:off x="3847" y="914"/>
                <a:ext cx="168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O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2" name="Rectangle 182"/>
              <p:cNvSpPr>
                <a:spLocks noChangeArrowheads="1"/>
              </p:cNvSpPr>
              <p:nvPr/>
            </p:nvSpPr>
            <p:spPr bwMode="auto">
              <a:xfrm rot="18000000">
                <a:off x="3981" y="892"/>
                <a:ext cx="121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3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3" name="Rectangle 183"/>
              <p:cNvSpPr>
                <a:spLocks noChangeArrowheads="1"/>
              </p:cNvSpPr>
              <p:nvPr/>
            </p:nvSpPr>
            <p:spPr bwMode="auto">
              <a:xfrm rot="18000000">
                <a:off x="3880" y="837"/>
                <a:ext cx="94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4" name="Rectangle 184"/>
              <p:cNvSpPr>
                <a:spLocks noChangeArrowheads="1"/>
              </p:cNvSpPr>
              <p:nvPr/>
            </p:nvSpPr>
            <p:spPr bwMode="auto">
              <a:xfrm rot="18000000">
                <a:off x="3901" y="803"/>
                <a:ext cx="94" cy="1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400">
                    <a:solidFill>
                      <a:srgbClr val="000000"/>
                    </a:solidFill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5" name="Rectangle 185"/>
              <p:cNvSpPr>
                <a:spLocks noChangeArrowheads="1"/>
              </p:cNvSpPr>
              <p:nvPr/>
            </p:nvSpPr>
            <p:spPr bwMode="auto">
              <a:xfrm rot="18000000">
                <a:off x="3959" y="781"/>
                <a:ext cx="10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 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6" name="Rectangle 186"/>
              <p:cNvSpPr>
                <a:spLocks noChangeArrowheads="1"/>
              </p:cNvSpPr>
              <p:nvPr/>
            </p:nvSpPr>
            <p:spPr bwMode="auto">
              <a:xfrm rot="18000000">
                <a:off x="3957" y="711"/>
                <a:ext cx="188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7" name="Rectangle 187"/>
              <p:cNvSpPr>
                <a:spLocks noChangeArrowheads="1"/>
              </p:cNvSpPr>
              <p:nvPr/>
            </p:nvSpPr>
            <p:spPr bwMode="auto">
              <a:xfrm rot="18000000">
                <a:off x="3405" y="1311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8" name="Rectangle 188"/>
              <p:cNvSpPr>
                <a:spLocks noChangeArrowheads="1"/>
              </p:cNvSpPr>
              <p:nvPr/>
            </p:nvSpPr>
            <p:spPr bwMode="auto">
              <a:xfrm rot="18000000">
                <a:off x="3439" y="1251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79" name="Rectangle 189"/>
              <p:cNvSpPr>
                <a:spLocks noChangeArrowheads="1"/>
              </p:cNvSpPr>
              <p:nvPr/>
            </p:nvSpPr>
            <p:spPr bwMode="auto">
              <a:xfrm rot="18000000">
                <a:off x="3278" y="109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6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0" name="Rectangle 190"/>
              <p:cNvSpPr>
                <a:spLocks noChangeArrowheads="1"/>
              </p:cNvSpPr>
              <p:nvPr/>
            </p:nvSpPr>
            <p:spPr bwMode="auto">
              <a:xfrm rot="18000000">
                <a:off x="3311" y="102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1" name="Rectangle 191"/>
              <p:cNvSpPr>
                <a:spLocks noChangeArrowheads="1"/>
              </p:cNvSpPr>
              <p:nvPr/>
            </p:nvSpPr>
            <p:spPr bwMode="auto">
              <a:xfrm rot="18000000">
                <a:off x="3150" y="861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4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2" name="Rectangle 192"/>
              <p:cNvSpPr>
                <a:spLocks noChangeArrowheads="1"/>
              </p:cNvSpPr>
              <p:nvPr/>
            </p:nvSpPr>
            <p:spPr bwMode="auto">
              <a:xfrm rot="18000000">
                <a:off x="3183" y="80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3" name="Rectangle 193"/>
              <p:cNvSpPr>
                <a:spLocks noChangeArrowheads="1"/>
              </p:cNvSpPr>
              <p:nvPr/>
            </p:nvSpPr>
            <p:spPr bwMode="auto">
              <a:xfrm rot="18000000">
                <a:off x="3022" y="63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4" name="Rectangle 194"/>
              <p:cNvSpPr>
                <a:spLocks noChangeArrowheads="1"/>
              </p:cNvSpPr>
              <p:nvPr/>
            </p:nvSpPr>
            <p:spPr bwMode="auto">
              <a:xfrm rot="18000000">
                <a:off x="3056" y="57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5" name="Rectangle 195"/>
              <p:cNvSpPr>
                <a:spLocks noChangeArrowheads="1"/>
              </p:cNvSpPr>
              <p:nvPr/>
            </p:nvSpPr>
            <p:spPr bwMode="auto">
              <a:xfrm>
                <a:off x="2259" y="1700"/>
                <a:ext cx="1291" cy="129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6" name="Rectangle 196"/>
              <p:cNvSpPr>
                <a:spLocks noChangeArrowheads="1"/>
              </p:cNvSpPr>
              <p:nvPr/>
            </p:nvSpPr>
            <p:spPr bwMode="auto">
              <a:xfrm>
                <a:off x="2259" y="1700"/>
                <a:ext cx="1291" cy="1291"/>
              </a:xfrm>
              <a:prstGeom prst="rect">
                <a:avLst/>
              </a:prstGeom>
              <a:noFill/>
              <a:ln w="7938" cap="rnd">
                <a:solidFill>
                  <a:srgbClr val="F0F0F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7" name="Freeform 197"/>
              <p:cNvSpPr>
                <a:spLocks/>
              </p:cNvSpPr>
              <p:nvPr/>
            </p:nvSpPr>
            <p:spPr bwMode="auto">
              <a:xfrm>
                <a:off x="2259" y="1700"/>
                <a:ext cx="1291" cy="1291"/>
              </a:xfrm>
              <a:custGeom>
                <a:avLst/>
                <a:gdLst>
                  <a:gd name="T0" fmla="*/ 0 w 1291"/>
                  <a:gd name="T1" fmla="*/ 0 h 1291"/>
                  <a:gd name="T2" fmla="*/ 1291 w 1291"/>
                  <a:gd name="T3" fmla="*/ 0 h 1291"/>
                  <a:gd name="T4" fmla="*/ 1291 w 1291"/>
                  <a:gd name="T5" fmla="*/ 1291 h 1291"/>
                  <a:gd name="T6" fmla="*/ 0 w 1291"/>
                  <a:gd name="T7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1" h="1291">
                    <a:moveTo>
                      <a:pt x="0" y="0"/>
                    </a:moveTo>
                    <a:lnTo>
                      <a:pt x="1291" y="0"/>
                    </a:lnTo>
                    <a:lnTo>
                      <a:pt x="1291" y="1291"/>
                    </a:lnTo>
                    <a:lnTo>
                      <a:pt x="0" y="1291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8" name="Line 198"/>
              <p:cNvSpPr>
                <a:spLocks noChangeShapeType="1"/>
              </p:cNvSpPr>
              <p:nvPr/>
            </p:nvSpPr>
            <p:spPr bwMode="auto">
              <a:xfrm>
                <a:off x="2259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89" name="Line 199"/>
              <p:cNvSpPr>
                <a:spLocks noChangeShapeType="1"/>
              </p:cNvSpPr>
              <p:nvPr/>
            </p:nvSpPr>
            <p:spPr bwMode="auto">
              <a:xfrm flipV="1">
                <a:off x="2259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90" name="Rectangle 200"/>
              <p:cNvSpPr>
                <a:spLocks noChangeArrowheads="1"/>
              </p:cNvSpPr>
              <p:nvPr/>
            </p:nvSpPr>
            <p:spPr bwMode="auto">
              <a:xfrm>
                <a:off x="3550" y="1700"/>
                <a:ext cx="1613" cy="1291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91" name="Rectangle 201"/>
              <p:cNvSpPr>
                <a:spLocks noChangeArrowheads="1"/>
              </p:cNvSpPr>
              <p:nvPr/>
            </p:nvSpPr>
            <p:spPr bwMode="auto">
              <a:xfrm>
                <a:off x="3550" y="1700"/>
                <a:ext cx="1613" cy="1291"/>
              </a:xfrm>
              <a:prstGeom prst="rect">
                <a:avLst/>
              </a:prstGeom>
              <a:noFill/>
              <a:ln w="7938" cap="rnd">
                <a:solidFill>
                  <a:srgbClr val="F0F0F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92" name="Freeform 202"/>
              <p:cNvSpPr>
                <a:spLocks/>
              </p:cNvSpPr>
              <p:nvPr/>
            </p:nvSpPr>
            <p:spPr bwMode="auto">
              <a:xfrm>
                <a:off x="3550" y="1700"/>
                <a:ext cx="1613" cy="1291"/>
              </a:xfrm>
              <a:custGeom>
                <a:avLst/>
                <a:gdLst>
                  <a:gd name="T0" fmla="*/ 0 w 1613"/>
                  <a:gd name="T1" fmla="*/ 0 h 1291"/>
                  <a:gd name="T2" fmla="*/ 1613 w 1613"/>
                  <a:gd name="T3" fmla="*/ 0 h 1291"/>
                  <a:gd name="T4" fmla="*/ 1613 w 1613"/>
                  <a:gd name="T5" fmla="*/ 1291 h 1291"/>
                  <a:gd name="T6" fmla="*/ 0 w 1613"/>
                  <a:gd name="T7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3" h="1291">
                    <a:moveTo>
                      <a:pt x="0" y="0"/>
                    </a:moveTo>
                    <a:lnTo>
                      <a:pt x="1613" y="0"/>
                    </a:lnTo>
                    <a:lnTo>
                      <a:pt x="1613" y="1291"/>
                    </a:lnTo>
                    <a:lnTo>
                      <a:pt x="0" y="1291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93" name="Line 203"/>
              <p:cNvSpPr>
                <a:spLocks noChangeShapeType="1"/>
              </p:cNvSpPr>
              <p:nvPr/>
            </p:nvSpPr>
            <p:spPr bwMode="auto">
              <a:xfrm>
                <a:off x="3550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94" name="Line 204"/>
              <p:cNvSpPr>
                <a:spLocks noChangeShapeType="1"/>
              </p:cNvSpPr>
              <p:nvPr/>
            </p:nvSpPr>
            <p:spPr bwMode="auto">
              <a:xfrm flipV="1">
                <a:off x="3550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95" name="Rectangle 205"/>
              <p:cNvSpPr>
                <a:spLocks noChangeArrowheads="1"/>
              </p:cNvSpPr>
              <p:nvPr/>
            </p:nvSpPr>
            <p:spPr bwMode="auto">
              <a:xfrm>
                <a:off x="2259" y="2991"/>
                <a:ext cx="1291" cy="1033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" name="Group 407"/>
            <p:cNvGrpSpPr>
              <a:grpSpLocks/>
            </p:cNvGrpSpPr>
            <p:nvPr/>
          </p:nvGrpSpPr>
          <p:grpSpPr bwMode="auto">
            <a:xfrm>
              <a:off x="1660" y="952"/>
              <a:ext cx="3570" cy="3072"/>
              <a:chOff x="1660" y="952"/>
              <a:chExt cx="3570" cy="3072"/>
            </a:xfrm>
          </p:grpSpPr>
          <p:sp>
            <p:nvSpPr>
              <p:cNvPr id="6196" name="Rectangle 207"/>
              <p:cNvSpPr>
                <a:spLocks noChangeArrowheads="1"/>
              </p:cNvSpPr>
              <p:nvPr/>
            </p:nvSpPr>
            <p:spPr bwMode="auto">
              <a:xfrm>
                <a:off x="2259" y="2991"/>
                <a:ext cx="1291" cy="1033"/>
              </a:xfrm>
              <a:prstGeom prst="rect">
                <a:avLst/>
              </a:prstGeom>
              <a:noFill/>
              <a:ln w="7938" cap="rnd">
                <a:solidFill>
                  <a:srgbClr val="F0F0F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197" name="Freeform 208"/>
              <p:cNvSpPr>
                <a:spLocks/>
              </p:cNvSpPr>
              <p:nvPr/>
            </p:nvSpPr>
            <p:spPr bwMode="auto">
              <a:xfrm>
                <a:off x="2259" y="2991"/>
                <a:ext cx="1291" cy="1033"/>
              </a:xfrm>
              <a:custGeom>
                <a:avLst/>
                <a:gdLst>
                  <a:gd name="T0" fmla="*/ 1291 w 1291"/>
                  <a:gd name="T1" fmla="*/ 0 h 1033"/>
                  <a:gd name="T2" fmla="*/ 1291 w 1291"/>
                  <a:gd name="T3" fmla="*/ 1033 h 1033"/>
                  <a:gd name="T4" fmla="*/ 0 w 1291"/>
                  <a:gd name="T5" fmla="*/ 1033 h 1033"/>
                  <a:gd name="T6" fmla="*/ 0 w 1291"/>
                  <a:gd name="T7" fmla="*/ 0 h 1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1" h="1033">
                    <a:moveTo>
                      <a:pt x="1291" y="0"/>
                    </a:moveTo>
                    <a:lnTo>
                      <a:pt x="1291" y="1033"/>
                    </a:lnTo>
                    <a:lnTo>
                      <a:pt x="0" y="1033"/>
                    </a:lnTo>
                    <a:lnTo>
                      <a:pt x="0" y="0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198" name="Line 209"/>
              <p:cNvSpPr>
                <a:spLocks noChangeShapeType="1"/>
              </p:cNvSpPr>
              <p:nvPr/>
            </p:nvSpPr>
            <p:spPr bwMode="auto">
              <a:xfrm flipH="1">
                <a:off x="2259" y="2991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199" name="Line 210"/>
              <p:cNvSpPr>
                <a:spLocks noChangeShapeType="1"/>
              </p:cNvSpPr>
              <p:nvPr/>
            </p:nvSpPr>
            <p:spPr bwMode="auto">
              <a:xfrm>
                <a:off x="2259" y="2991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0" name="Freeform 211"/>
              <p:cNvSpPr>
                <a:spLocks/>
              </p:cNvSpPr>
              <p:nvPr/>
            </p:nvSpPr>
            <p:spPr bwMode="auto">
              <a:xfrm>
                <a:off x="2259" y="1700"/>
                <a:ext cx="1291" cy="1291"/>
              </a:xfrm>
              <a:custGeom>
                <a:avLst/>
                <a:gdLst>
                  <a:gd name="T0" fmla="*/ 0 w 1291"/>
                  <a:gd name="T1" fmla="*/ 0 h 1291"/>
                  <a:gd name="T2" fmla="*/ 1291 w 1291"/>
                  <a:gd name="T3" fmla="*/ 0 h 1291"/>
                  <a:gd name="T4" fmla="*/ 1291 w 1291"/>
                  <a:gd name="T5" fmla="*/ 1291 h 1291"/>
                  <a:gd name="T6" fmla="*/ 0 w 1291"/>
                  <a:gd name="T7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1" h="1291">
                    <a:moveTo>
                      <a:pt x="0" y="0"/>
                    </a:moveTo>
                    <a:lnTo>
                      <a:pt x="1291" y="0"/>
                    </a:lnTo>
                    <a:lnTo>
                      <a:pt x="1291" y="1291"/>
                    </a:lnTo>
                    <a:lnTo>
                      <a:pt x="0" y="1291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1" name="Line 212"/>
              <p:cNvSpPr>
                <a:spLocks noChangeShapeType="1"/>
              </p:cNvSpPr>
              <p:nvPr/>
            </p:nvSpPr>
            <p:spPr bwMode="auto">
              <a:xfrm flipV="1">
                <a:off x="2517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2" name="Line 213"/>
              <p:cNvSpPr>
                <a:spLocks noChangeShapeType="1"/>
              </p:cNvSpPr>
              <p:nvPr/>
            </p:nvSpPr>
            <p:spPr bwMode="auto">
              <a:xfrm>
                <a:off x="2517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3" name="Line 214"/>
              <p:cNvSpPr>
                <a:spLocks noChangeShapeType="1"/>
              </p:cNvSpPr>
              <p:nvPr/>
            </p:nvSpPr>
            <p:spPr bwMode="auto">
              <a:xfrm flipV="1">
                <a:off x="2775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4" name="Line 215"/>
              <p:cNvSpPr>
                <a:spLocks noChangeShapeType="1"/>
              </p:cNvSpPr>
              <p:nvPr/>
            </p:nvSpPr>
            <p:spPr bwMode="auto">
              <a:xfrm>
                <a:off x="2775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5" name="Line 216"/>
              <p:cNvSpPr>
                <a:spLocks noChangeShapeType="1"/>
              </p:cNvSpPr>
              <p:nvPr/>
            </p:nvSpPr>
            <p:spPr bwMode="auto">
              <a:xfrm flipV="1">
                <a:off x="3033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6" name="Line 217"/>
              <p:cNvSpPr>
                <a:spLocks noChangeShapeType="1"/>
              </p:cNvSpPr>
              <p:nvPr/>
            </p:nvSpPr>
            <p:spPr bwMode="auto">
              <a:xfrm>
                <a:off x="3033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7" name="Line 218"/>
              <p:cNvSpPr>
                <a:spLocks noChangeShapeType="1"/>
              </p:cNvSpPr>
              <p:nvPr/>
            </p:nvSpPr>
            <p:spPr bwMode="auto">
              <a:xfrm flipV="1">
                <a:off x="3291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8" name="Line 219"/>
              <p:cNvSpPr>
                <a:spLocks noChangeShapeType="1"/>
              </p:cNvSpPr>
              <p:nvPr/>
            </p:nvSpPr>
            <p:spPr bwMode="auto">
              <a:xfrm>
                <a:off x="3291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09" name="Line 220"/>
              <p:cNvSpPr>
                <a:spLocks noChangeShapeType="1"/>
              </p:cNvSpPr>
              <p:nvPr/>
            </p:nvSpPr>
            <p:spPr bwMode="auto">
              <a:xfrm flipH="1">
                <a:off x="2259" y="1958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0" name="Line 221"/>
              <p:cNvSpPr>
                <a:spLocks noChangeShapeType="1"/>
              </p:cNvSpPr>
              <p:nvPr/>
            </p:nvSpPr>
            <p:spPr bwMode="auto">
              <a:xfrm>
                <a:off x="2259" y="1958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1" name="Line 222"/>
              <p:cNvSpPr>
                <a:spLocks noChangeShapeType="1"/>
              </p:cNvSpPr>
              <p:nvPr/>
            </p:nvSpPr>
            <p:spPr bwMode="auto">
              <a:xfrm flipH="1">
                <a:off x="2259" y="2216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2" name="Line 223"/>
              <p:cNvSpPr>
                <a:spLocks noChangeShapeType="1"/>
              </p:cNvSpPr>
              <p:nvPr/>
            </p:nvSpPr>
            <p:spPr bwMode="auto">
              <a:xfrm>
                <a:off x="2259" y="2216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3" name="Line 224"/>
              <p:cNvSpPr>
                <a:spLocks noChangeShapeType="1"/>
              </p:cNvSpPr>
              <p:nvPr/>
            </p:nvSpPr>
            <p:spPr bwMode="auto">
              <a:xfrm flipH="1">
                <a:off x="2259" y="2475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4" name="Line 225"/>
              <p:cNvSpPr>
                <a:spLocks noChangeShapeType="1"/>
              </p:cNvSpPr>
              <p:nvPr/>
            </p:nvSpPr>
            <p:spPr bwMode="auto">
              <a:xfrm>
                <a:off x="2259" y="2475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5" name="Line 226"/>
              <p:cNvSpPr>
                <a:spLocks noChangeShapeType="1"/>
              </p:cNvSpPr>
              <p:nvPr/>
            </p:nvSpPr>
            <p:spPr bwMode="auto">
              <a:xfrm flipH="1">
                <a:off x="2259" y="2733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6" name="Line 227"/>
              <p:cNvSpPr>
                <a:spLocks noChangeShapeType="1"/>
              </p:cNvSpPr>
              <p:nvPr/>
            </p:nvSpPr>
            <p:spPr bwMode="auto">
              <a:xfrm>
                <a:off x="2259" y="2733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7" name="Line 228"/>
              <p:cNvSpPr>
                <a:spLocks noChangeShapeType="1"/>
              </p:cNvSpPr>
              <p:nvPr/>
            </p:nvSpPr>
            <p:spPr bwMode="auto">
              <a:xfrm flipV="1">
                <a:off x="2517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8" name="Line 229"/>
              <p:cNvSpPr>
                <a:spLocks noChangeShapeType="1"/>
              </p:cNvSpPr>
              <p:nvPr/>
            </p:nvSpPr>
            <p:spPr bwMode="auto">
              <a:xfrm>
                <a:off x="2517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19" name="Line 230"/>
              <p:cNvSpPr>
                <a:spLocks noChangeShapeType="1"/>
              </p:cNvSpPr>
              <p:nvPr/>
            </p:nvSpPr>
            <p:spPr bwMode="auto">
              <a:xfrm flipV="1">
                <a:off x="2775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0" name="Line 231"/>
              <p:cNvSpPr>
                <a:spLocks noChangeShapeType="1"/>
              </p:cNvSpPr>
              <p:nvPr/>
            </p:nvSpPr>
            <p:spPr bwMode="auto">
              <a:xfrm>
                <a:off x="2775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1" name="Line 232"/>
              <p:cNvSpPr>
                <a:spLocks noChangeShapeType="1"/>
              </p:cNvSpPr>
              <p:nvPr/>
            </p:nvSpPr>
            <p:spPr bwMode="auto">
              <a:xfrm flipV="1">
                <a:off x="3033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2" name="Line 233"/>
              <p:cNvSpPr>
                <a:spLocks noChangeShapeType="1"/>
              </p:cNvSpPr>
              <p:nvPr/>
            </p:nvSpPr>
            <p:spPr bwMode="auto">
              <a:xfrm>
                <a:off x="3033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3" name="Line 234"/>
              <p:cNvSpPr>
                <a:spLocks noChangeShapeType="1"/>
              </p:cNvSpPr>
              <p:nvPr/>
            </p:nvSpPr>
            <p:spPr bwMode="auto">
              <a:xfrm flipV="1">
                <a:off x="3291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4" name="Line 235"/>
              <p:cNvSpPr>
                <a:spLocks noChangeShapeType="1"/>
              </p:cNvSpPr>
              <p:nvPr/>
            </p:nvSpPr>
            <p:spPr bwMode="auto">
              <a:xfrm>
                <a:off x="3291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5" name="Line 236"/>
              <p:cNvSpPr>
                <a:spLocks noChangeShapeType="1"/>
              </p:cNvSpPr>
              <p:nvPr/>
            </p:nvSpPr>
            <p:spPr bwMode="auto">
              <a:xfrm flipH="1">
                <a:off x="2259" y="1958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6" name="Line 237"/>
              <p:cNvSpPr>
                <a:spLocks noChangeShapeType="1"/>
              </p:cNvSpPr>
              <p:nvPr/>
            </p:nvSpPr>
            <p:spPr bwMode="auto">
              <a:xfrm>
                <a:off x="2259" y="1958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7" name="Line 238"/>
              <p:cNvSpPr>
                <a:spLocks noChangeShapeType="1"/>
              </p:cNvSpPr>
              <p:nvPr/>
            </p:nvSpPr>
            <p:spPr bwMode="auto">
              <a:xfrm flipH="1">
                <a:off x="2259" y="2216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8" name="Line 239"/>
              <p:cNvSpPr>
                <a:spLocks noChangeShapeType="1"/>
              </p:cNvSpPr>
              <p:nvPr/>
            </p:nvSpPr>
            <p:spPr bwMode="auto">
              <a:xfrm>
                <a:off x="2259" y="2216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29" name="Line 240"/>
              <p:cNvSpPr>
                <a:spLocks noChangeShapeType="1"/>
              </p:cNvSpPr>
              <p:nvPr/>
            </p:nvSpPr>
            <p:spPr bwMode="auto">
              <a:xfrm flipH="1">
                <a:off x="2259" y="2475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0" name="Line 241"/>
              <p:cNvSpPr>
                <a:spLocks noChangeShapeType="1"/>
              </p:cNvSpPr>
              <p:nvPr/>
            </p:nvSpPr>
            <p:spPr bwMode="auto">
              <a:xfrm>
                <a:off x="2259" y="2475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1" name="Line 242"/>
              <p:cNvSpPr>
                <a:spLocks noChangeShapeType="1"/>
              </p:cNvSpPr>
              <p:nvPr/>
            </p:nvSpPr>
            <p:spPr bwMode="auto">
              <a:xfrm flipH="1">
                <a:off x="2259" y="2733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2" name="Line 243"/>
              <p:cNvSpPr>
                <a:spLocks noChangeShapeType="1"/>
              </p:cNvSpPr>
              <p:nvPr/>
            </p:nvSpPr>
            <p:spPr bwMode="auto">
              <a:xfrm>
                <a:off x="2259" y="2733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3" name="Line 244"/>
              <p:cNvSpPr>
                <a:spLocks noChangeShapeType="1"/>
              </p:cNvSpPr>
              <p:nvPr/>
            </p:nvSpPr>
            <p:spPr bwMode="auto">
              <a:xfrm flipV="1">
                <a:off x="3751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4" name="Line 245"/>
              <p:cNvSpPr>
                <a:spLocks noChangeShapeType="1"/>
              </p:cNvSpPr>
              <p:nvPr/>
            </p:nvSpPr>
            <p:spPr bwMode="auto">
              <a:xfrm>
                <a:off x="3751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5" name="Line 246"/>
              <p:cNvSpPr>
                <a:spLocks noChangeShapeType="1"/>
              </p:cNvSpPr>
              <p:nvPr/>
            </p:nvSpPr>
            <p:spPr bwMode="auto">
              <a:xfrm flipV="1">
                <a:off x="3953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6" name="Line 247"/>
              <p:cNvSpPr>
                <a:spLocks noChangeShapeType="1"/>
              </p:cNvSpPr>
              <p:nvPr/>
            </p:nvSpPr>
            <p:spPr bwMode="auto">
              <a:xfrm>
                <a:off x="3953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7" name="Line 248"/>
              <p:cNvSpPr>
                <a:spLocks noChangeShapeType="1"/>
              </p:cNvSpPr>
              <p:nvPr/>
            </p:nvSpPr>
            <p:spPr bwMode="auto">
              <a:xfrm flipV="1">
                <a:off x="4155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8" name="Line 249"/>
              <p:cNvSpPr>
                <a:spLocks noChangeShapeType="1"/>
              </p:cNvSpPr>
              <p:nvPr/>
            </p:nvSpPr>
            <p:spPr bwMode="auto">
              <a:xfrm>
                <a:off x="4155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39" name="Line 250"/>
              <p:cNvSpPr>
                <a:spLocks noChangeShapeType="1"/>
              </p:cNvSpPr>
              <p:nvPr/>
            </p:nvSpPr>
            <p:spPr bwMode="auto">
              <a:xfrm flipV="1">
                <a:off x="4356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0" name="Line 251"/>
              <p:cNvSpPr>
                <a:spLocks noChangeShapeType="1"/>
              </p:cNvSpPr>
              <p:nvPr/>
            </p:nvSpPr>
            <p:spPr bwMode="auto">
              <a:xfrm>
                <a:off x="4356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1" name="Line 252"/>
              <p:cNvSpPr>
                <a:spLocks noChangeShapeType="1"/>
              </p:cNvSpPr>
              <p:nvPr/>
            </p:nvSpPr>
            <p:spPr bwMode="auto">
              <a:xfrm flipV="1">
                <a:off x="4558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2" name="Line 253"/>
              <p:cNvSpPr>
                <a:spLocks noChangeShapeType="1"/>
              </p:cNvSpPr>
              <p:nvPr/>
            </p:nvSpPr>
            <p:spPr bwMode="auto">
              <a:xfrm>
                <a:off x="4558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3" name="Line 254"/>
              <p:cNvSpPr>
                <a:spLocks noChangeShapeType="1"/>
              </p:cNvSpPr>
              <p:nvPr/>
            </p:nvSpPr>
            <p:spPr bwMode="auto">
              <a:xfrm flipV="1">
                <a:off x="4760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4" name="Line 255"/>
              <p:cNvSpPr>
                <a:spLocks noChangeShapeType="1"/>
              </p:cNvSpPr>
              <p:nvPr/>
            </p:nvSpPr>
            <p:spPr bwMode="auto">
              <a:xfrm>
                <a:off x="4760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5" name="Line 256"/>
              <p:cNvSpPr>
                <a:spLocks noChangeShapeType="1"/>
              </p:cNvSpPr>
              <p:nvPr/>
            </p:nvSpPr>
            <p:spPr bwMode="auto">
              <a:xfrm flipV="1">
                <a:off x="4961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6" name="Line 257"/>
              <p:cNvSpPr>
                <a:spLocks noChangeShapeType="1"/>
              </p:cNvSpPr>
              <p:nvPr/>
            </p:nvSpPr>
            <p:spPr bwMode="auto">
              <a:xfrm>
                <a:off x="4961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7" name="Line 258"/>
              <p:cNvSpPr>
                <a:spLocks noChangeShapeType="1"/>
              </p:cNvSpPr>
              <p:nvPr/>
            </p:nvSpPr>
            <p:spPr bwMode="auto">
              <a:xfrm flipV="1">
                <a:off x="5163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8" name="Line 259"/>
              <p:cNvSpPr>
                <a:spLocks noChangeShapeType="1"/>
              </p:cNvSpPr>
              <p:nvPr/>
            </p:nvSpPr>
            <p:spPr bwMode="auto">
              <a:xfrm>
                <a:off x="5163" y="1700"/>
                <a:ext cx="0" cy="1291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49" name="Line 260"/>
              <p:cNvSpPr>
                <a:spLocks noChangeShapeType="1"/>
              </p:cNvSpPr>
              <p:nvPr/>
            </p:nvSpPr>
            <p:spPr bwMode="auto">
              <a:xfrm flipV="1">
                <a:off x="3751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0" name="Line 261"/>
              <p:cNvSpPr>
                <a:spLocks noChangeShapeType="1"/>
              </p:cNvSpPr>
              <p:nvPr/>
            </p:nvSpPr>
            <p:spPr bwMode="auto">
              <a:xfrm>
                <a:off x="3751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1" name="Line 262"/>
              <p:cNvSpPr>
                <a:spLocks noChangeShapeType="1"/>
              </p:cNvSpPr>
              <p:nvPr/>
            </p:nvSpPr>
            <p:spPr bwMode="auto">
              <a:xfrm flipV="1">
                <a:off x="3953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2" name="Line 263"/>
              <p:cNvSpPr>
                <a:spLocks noChangeShapeType="1"/>
              </p:cNvSpPr>
              <p:nvPr/>
            </p:nvSpPr>
            <p:spPr bwMode="auto">
              <a:xfrm>
                <a:off x="3953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3" name="Line 264"/>
              <p:cNvSpPr>
                <a:spLocks noChangeShapeType="1"/>
              </p:cNvSpPr>
              <p:nvPr/>
            </p:nvSpPr>
            <p:spPr bwMode="auto">
              <a:xfrm flipV="1">
                <a:off x="4155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4" name="Line 265"/>
              <p:cNvSpPr>
                <a:spLocks noChangeShapeType="1"/>
              </p:cNvSpPr>
              <p:nvPr/>
            </p:nvSpPr>
            <p:spPr bwMode="auto">
              <a:xfrm>
                <a:off x="4155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5" name="Line 266"/>
              <p:cNvSpPr>
                <a:spLocks noChangeShapeType="1"/>
              </p:cNvSpPr>
              <p:nvPr/>
            </p:nvSpPr>
            <p:spPr bwMode="auto">
              <a:xfrm flipV="1">
                <a:off x="4356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6" name="Line 267"/>
              <p:cNvSpPr>
                <a:spLocks noChangeShapeType="1"/>
              </p:cNvSpPr>
              <p:nvPr/>
            </p:nvSpPr>
            <p:spPr bwMode="auto">
              <a:xfrm>
                <a:off x="4356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7" name="Line 268"/>
              <p:cNvSpPr>
                <a:spLocks noChangeShapeType="1"/>
              </p:cNvSpPr>
              <p:nvPr/>
            </p:nvSpPr>
            <p:spPr bwMode="auto">
              <a:xfrm flipV="1">
                <a:off x="4558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8" name="Line 269"/>
              <p:cNvSpPr>
                <a:spLocks noChangeShapeType="1"/>
              </p:cNvSpPr>
              <p:nvPr/>
            </p:nvSpPr>
            <p:spPr bwMode="auto">
              <a:xfrm>
                <a:off x="4558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59" name="Line 270"/>
              <p:cNvSpPr>
                <a:spLocks noChangeShapeType="1"/>
              </p:cNvSpPr>
              <p:nvPr/>
            </p:nvSpPr>
            <p:spPr bwMode="auto">
              <a:xfrm flipV="1">
                <a:off x="4760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0" name="Line 271"/>
              <p:cNvSpPr>
                <a:spLocks noChangeShapeType="1"/>
              </p:cNvSpPr>
              <p:nvPr/>
            </p:nvSpPr>
            <p:spPr bwMode="auto">
              <a:xfrm>
                <a:off x="4760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1" name="Line 272"/>
              <p:cNvSpPr>
                <a:spLocks noChangeShapeType="1"/>
              </p:cNvSpPr>
              <p:nvPr/>
            </p:nvSpPr>
            <p:spPr bwMode="auto">
              <a:xfrm flipV="1">
                <a:off x="4961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2" name="Line 273"/>
              <p:cNvSpPr>
                <a:spLocks noChangeShapeType="1"/>
              </p:cNvSpPr>
              <p:nvPr/>
            </p:nvSpPr>
            <p:spPr bwMode="auto">
              <a:xfrm>
                <a:off x="4961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3" name="Line 274"/>
              <p:cNvSpPr>
                <a:spLocks noChangeShapeType="1"/>
              </p:cNvSpPr>
              <p:nvPr/>
            </p:nvSpPr>
            <p:spPr bwMode="auto">
              <a:xfrm flipV="1">
                <a:off x="5163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4" name="Line 275"/>
              <p:cNvSpPr>
                <a:spLocks noChangeShapeType="1"/>
              </p:cNvSpPr>
              <p:nvPr/>
            </p:nvSpPr>
            <p:spPr bwMode="auto">
              <a:xfrm>
                <a:off x="5163" y="1700"/>
                <a:ext cx="0" cy="48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5" name="Rectangle 276"/>
              <p:cNvSpPr>
                <a:spLocks noChangeArrowheads="1"/>
              </p:cNvSpPr>
              <p:nvPr/>
            </p:nvSpPr>
            <p:spPr bwMode="auto">
              <a:xfrm rot="5400000">
                <a:off x="3872" y="143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5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6" name="Rectangle 277"/>
              <p:cNvSpPr>
                <a:spLocks noChangeArrowheads="1"/>
              </p:cNvSpPr>
              <p:nvPr/>
            </p:nvSpPr>
            <p:spPr bwMode="auto">
              <a:xfrm rot="5400000">
                <a:off x="3872" y="15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7" name="Rectangle 278"/>
              <p:cNvSpPr>
                <a:spLocks noChangeArrowheads="1"/>
              </p:cNvSpPr>
              <p:nvPr/>
            </p:nvSpPr>
            <p:spPr bwMode="auto">
              <a:xfrm rot="5400000">
                <a:off x="3872" y="157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8" name="Rectangle 279"/>
              <p:cNvSpPr>
                <a:spLocks noChangeArrowheads="1"/>
              </p:cNvSpPr>
              <p:nvPr/>
            </p:nvSpPr>
            <p:spPr bwMode="auto">
              <a:xfrm rot="5400000">
                <a:off x="4074" y="143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7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69" name="Rectangle 280"/>
              <p:cNvSpPr>
                <a:spLocks noChangeArrowheads="1"/>
              </p:cNvSpPr>
              <p:nvPr/>
            </p:nvSpPr>
            <p:spPr bwMode="auto">
              <a:xfrm rot="5400000">
                <a:off x="4074" y="15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5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0" name="Rectangle 281"/>
              <p:cNvSpPr>
                <a:spLocks noChangeArrowheads="1"/>
              </p:cNvSpPr>
              <p:nvPr/>
            </p:nvSpPr>
            <p:spPr bwMode="auto">
              <a:xfrm rot="5400000">
                <a:off x="4074" y="157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1" name="Rectangle 282"/>
              <p:cNvSpPr>
                <a:spLocks noChangeArrowheads="1"/>
              </p:cNvSpPr>
              <p:nvPr/>
            </p:nvSpPr>
            <p:spPr bwMode="auto">
              <a:xfrm rot="5400000">
                <a:off x="4276" y="136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1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2" name="Rectangle 283"/>
              <p:cNvSpPr>
                <a:spLocks noChangeArrowheads="1"/>
              </p:cNvSpPr>
              <p:nvPr/>
            </p:nvSpPr>
            <p:spPr bwMode="auto">
              <a:xfrm rot="5400000">
                <a:off x="4276" y="143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3" name="Rectangle 284"/>
              <p:cNvSpPr>
                <a:spLocks noChangeArrowheads="1"/>
              </p:cNvSpPr>
              <p:nvPr/>
            </p:nvSpPr>
            <p:spPr bwMode="auto">
              <a:xfrm rot="5400000">
                <a:off x="4276" y="15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4" name="Rectangle 285"/>
              <p:cNvSpPr>
                <a:spLocks noChangeArrowheads="1"/>
              </p:cNvSpPr>
              <p:nvPr/>
            </p:nvSpPr>
            <p:spPr bwMode="auto">
              <a:xfrm rot="5400000">
                <a:off x="4276" y="157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5" name="Rectangle 286"/>
              <p:cNvSpPr>
                <a:spLocks noChangeArrowheads="1"/>
              </p:cNvSpPr>
              <p:nvPr/>
            </p:nvSpPr>
            <p:spPr bwMode="auto">
              <a:xfrm rot="5400000">
                <a:off x="4477" y="136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1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6" name="Rectangle 287"/>
              <p:cNvSpPr>
                <a:spLocks noChangeArrowheads="1"/>
              </p:cNvSpPr>
              <p:nvPr/>
            </p:nvSpPr>
            <p:spPr bwMode="auto">
              <a:xfrm rot="5400000">
                <a:off x="4477" y="143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7" name="Rectangle 288"/>
              <p:cNvSpPr>
                <a:spLocks noChangeArrowheads="1"/>
              </p:cNvSpPr>
              <p:nvPr/>
            </p:nvSpPr>
            <p:spPr bwMode="auto">
              <a:xfrm rot="5400000">
                <a:off x="4477" y="15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5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8" name="Rectangle 289"/>
              <p:cNvSpPr>
                <a:spLocks noChangeArrowheads="1"/>
              </p:cNvSpPr>
              <p:nvPr/>
            </p:nvSpPr>
            <p:spPr bwMode="auto">
              <a:xfrm rot="5400000">
                <a:off x="4477" y="157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79" name="Rectangle 290"/>
              <p:cNvSpPr>
                <a:spLocks noChangeArrowheads="1"/>
              </p:cNvSpPr>
              <p:nvPr/>
            </p:nvSpPr>
            <p:spPr bwMode="auto">
              <a:xfrm rot="5400000">
                <a:off x="4679" y="136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1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0" name="Rectangle 291"/>
              <p:cNvSpPr>
                <a:spLocks noChangeArrowheads="1"/>
              </p:cNvSpPr>
              <p:nvPr/>
            </p:nvSpPr>
            <p:spPr bwMode="auto">
              <a:xfrm rot="5400000">
                <a:off x="4679" y="143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5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1" name="Rectangle 292"/>
              <p:cNvSpPr>
                <a:spLocks noChangeArrowheads="1"/>
              </p:cNvSpPr>
              <p:nvPr/>
            </p:nvSpPr>
            <p:spPr bwMode="auto">
              <a:xfrm rot="5400000">
                <a:off x="4679" y="15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2" name="Rectangle 293"/>
              <p:cNvSpPr>
                <a:spLocks noChangeArrowheads="1"/>
              </p:cNvSpPr>
              <p:nvPr/>
            </p:nvSpPr>
            <p:spPr bwMode="auto">
              <a:xfrm rot="5400000">
                <a:off x="4679" y="157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3" name="Rectangle 294"/>
              <p:cNvSpPr>
                <a:spLocks noChangeArrowheads="1"/>
              </p:cNvSpPr>
              <p:nvPr/>
            </p:nvSpPr>
            <p:spPr bwMode="auto">
              <a:xfrm rot="5400000">
                <a:off x="4881" y="136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1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4" name="Rectangle 295"/>
              <p:cNvSpPr>
                <a:spLocks noChangeArrowheads="1"/>
              </p:cNvSpPr>
              <p:nvPr/>
            </p:nvSpPr>
            <p:spPr bwMode="auto">
              <a:xfrm rot="5400000">
                <a:off x="4881" y="143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7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5" name="Rectangle 296"/>
              <p:cNvSpPr>
                <a:spLocks noChangeArrowheads="1"/>
              </p:cNvSpPr>
              <p:nvPr/>
            </p:nvSpPr>
            <p:spPr bwMode="auto">
              <a:xfrm rot="5400000">
                <a:off x="4881" y="15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5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6" name="Rectangle 297"/>
              <p:cNvSpPr>
                <a:spLocks noChangeArrowheads="1"/>
              </p:cNvSpPr>
              <p:nvPr/>
            </p:nvSpPr>
            <p:spPr bwMode="auto">
              <a:xfrm rot="5400000">
                <a:off x="4881" y="157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7" name="Rectangle 298"/>
              <p:cNvSpPr>
                <a:spLocks noChangeArrowheads="1"/>
              </p:cNvSpPr>
              <p:nvPr/>
            </p:nvSpPr>
            <p:spPr bwMode="auto">
              <a:xfrm rot="5400000">
                <a:off x="5082" y="1369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2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8" name="Rectangle 299"/>
              <p:cNvSpPr>
                <a:spLocks noChangeArrowheads="1"/>
              </p:cNvSpPr>
              <p:nvPr/>
            </p:nvSpPr>
            <p:spPr bwMode="auto">
              <a:xfrm rot="5400000">
                <a:off x="5082" y="1436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89" name="Rectangle 300"/>
              <p:cNvSpPr>
                <a:spLocks noChangeArrowheads="1"/>
              </p:cNvSpPr>
              <p:nvPr/>
            </p:nvSpPr>
            <p:spPr bwMode="auto">
              <a:xfrm rot="5400000">
                <a:off x="5082" y="1510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0" name="Rectangle 301"/>
              <p:cNvSpPr>
                <a:spLocks noChangeArrowheads="1"/>
              </p:cNvSpPr>
              <p:nvPr/>
            </p:nvSpPr>
            <p:spPr bwMode="auto">
              <a:xfrm rot="5400000">
                <a:off x="5082" y="1578"/>
                <a:ext cx="128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1" name="Line 302"/>
              <p:cNvSpPr>
                <a:spLocks noChangeShapeType="1"/>
              </p:cNvSpPr>
              <p:nvPr/>
            </p:nvSpPr>
            <p:spPr bwMode="auto">
              <a:xfrm flipH="1">
                <a:off x="2259" y="3197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2" name="Line 303"/>
              <p:cNvSpPr>
                <a:spLocks noChangeShapeType="1"/>
              </p:cNvSpPr>
              <p:nvPr/>
            </p:nvSpPr>
            <p:spPr bwMode="auto">
              <a:xfrm>
                <a:off x="2259" y="3197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3" name="Line 304"/>
              <p:cNvSpPr>
                <a:spLocks noChangeShapeType="1"/>
              </p:cNvSpPr>
              <p:nvPr/>
            </p:nvSpPr>
            <p:spPr bwMode="auto">
              <a:xfrm flipH="1">
                <a:off x="2259" y="3404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4" name="Line 305"/>
              <p:cNvSpPr>
                <a:spLocks noChangeShapeType="1"/>
              </p:cNvSpPr>
              <p:nvPr/>
            </p:nvSpPr>
            <p:spPr bwMode="auto">
              <a:xfrm>
                <a:off x="2259" y="3404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5" name="Line 306"/>
              <p:cNvSpPr>
                <a:spLocks noChangeShapeType="1"/>
              </p:cNvSpPr>
              <p:nvPr/>
            </p:nvSpPr>
            <p:spPr bwMode="auto">
              <a:xfrm flipH="1">
                <a:off x="2259" y="3611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6" name="Line 307"/>
              <p:cNvSpPr>
                <a:spLocks noChangeShapeType="1"/>
              </p:cNvSpPr>
              <p:nvPr/>
            </p:nvSpPr>
            <p:spPr bwMode="auto">
              <a:xfrm>
                <a:off x="2259" y="3611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7" name="Line 308"/>
              <p:cNvSpPr>
                <a:spLocks noChangeShapeType="1"/>
              </p:cNvSpPr>
              <p:nvPr/>
            </p:nvSpPr>
            <p:spPr bwMode="auto">
              <a:xfrm flipH="1">
                <a:off x="2259" y="3817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8" name="Line 309"/>
              <p:cNvSpPr>
                <a:spLocks noChangeShapeType="1"/>
              </p:cNvSpPr>
              <p:nvPr/>
            </p:nvSpPr>
            <p:spPr bwMode="auto">
              <a:xfrm>
                <a:off x="2259" y="3817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299" name="Line 310"/>
              <p:cNvSpPr>
                <a:spLocks noChangeShapeType="1"/>
              </p:cNvSpPr>
              <p:nvPr/>
            </p:nvSpPr>
            <p:spPr bwMode="auto">
              <a:xfrm flipH="1">
                <a:off x="2259" y="4024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0" name="Line 311"/>
              <p:cNvSpPr>
                <a:spLocks noChangeShapeType="1"/>
              </p:cNvSpPr>
              <p:nvPr/>
            </p:nvSpPr>
            <p:spPr bwMode="auto">
              <a:xfrm>
                <a:off x="2259" y="4024"/>
                <a:ext cx="1291" cy="0"/>
              </a:xfrm>
              <a:prstGeom prst="line">
                <a:avLst/>
              </a:prstGeom>
              <a:noFill/>
              <a:ln w="7938" cap="rnd">
                <a:solidFill>
                  <a:srgbClr val="B4B4B4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1" name="Line 312"/>
              <p:cNvSpPr>
                <a:spLocks noChangeShapeType="1"/>
              </p:cNvSpPr>
              <p:nvPr/>
            </p:nvSpPr>
            <p:spPr bwMode="auto">
              <a:xfrm flipH="1">
                <a:off x="2259" y="3197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2" name="Line 313"/>
              <p:cNvSpPr>
                <a:spLocks noChangeShapeType="1"/>
              </p:cNvSpPr>
              <p:nvPr/>
            </p:nvSpPr>
            <p:spPr bwMode="auto">
              <a:xfrm>
                <a:off x="2259" y="3197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3" name="Line 314"/>
              <p:cNvSpPr>
                <a:spLocks noChangeShapeType="1"/>
              </p:cNvSpPr>
              <p:nvPr/>
            </p:nvSpPr>
            <p:spPr bwMode="auto">
              <a:xfrm flipH="1">
                <a:off x="2259" y="3404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4" name="Line 315"/>
              <p:cNvSpPr>
                <a:spLocks noChangeShapeType="1"/>
              </p:cNvSpPr>
              <p:nvPr/>
            </p:nvSpPr>
            <p:spPr bwMode="auto">
              <a:xfrm>
                <a:off x="2259" y="3404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5" name="Line 316"/>
              <p:cNvSpPr>
                <a:spLocks noChangeShapeType="1"/>
              </p:cNvSpPr>
              <p:nvPr/>
            </p:nvSpPr>
            <p:spPr bwMode="auto">
              <a:xfrm flipH="1">
                <a:off x="2259" y="3611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6" name="Line 317"/>
              <p:cNvSpPr>
                <a:spLocks noChangeShapeType="1"/>
              </p:cNvSpPr>
              <p:nvPr/>
            </p:nvSpPr>
            <p:spPr bwMode="auto">
              <a:xfrm>
                <a:off x="2259" y="3611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7" name="Line 318"/>
              <p:cNvSpPr>
                <a:spLocks noChangeShapeType="1"/>
              </p:cNvSpPr>
              <p:nvPr/>
            </p:nvSpPr>
            <p:spPr bwMode="auto">
              <a:xfrm flipH="1">
                <a:off x="2259" y="3817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8" name="Line 319"/>
              <p:cNvSpPr>
                <a:spLocks noChangeShapeType="1"/>
              </p:cNvSpPr>
              <p:nvPr/>
            </p:nvSpPr>
            <p:spPr bwMode="auto">
              <a:xfrm>
                <a:off x="2259" y="3817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09" name="Line 320"/>
              <p:cNvSpPr>
                <a:spLocks noChangeShapeType="1"/>
              </p:cNvSpPr>
              <p:nvPr/>
            </p:nvSpPr>
            <p:spPr bwMode="auto">
              <a:xfrm flipH="1">
                <a:off x="2259" y="4024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0" name="Line 321"/>
              <p:cNvSpPr>
                <a:spLocks noChangeShapeType="1"/>
              </p:cNvSpPr>
              <p:nvPr/>
            </p:nvSpPr>
            <p:spPr bwMode="auto">
              <a:xfrm>
                <a:off x="2259" y="4024"/>
                <a:ext cx="48" cy="0"/>
              </a:xfrm>
              <a:prstGeom prst="line">
                <a:avLst/>
              </a:pr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1" name="Rectangle 322"/>
              <p:cNvSpPr>
                <a:spLocks noChangeArrowheads="1"/>
              </p:cNvSpPr>
              <p:nvPr/>
            </p:nvSpPr>
            <p:spPr bwMode="auto">
              <a:xfrm>
                <a:off x="2050" y="3346"/>
                <a:ext cx="229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7.0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2" name="Rectangle 323"/>
              <p:cNvSpPr>
                <a:spLocks noChangeArrowheads="1"/>
              </p:cNvSpPr>
              <p:nvPr/>
            </p:nvSpPr>
            <p:spPr bwMode="auto">
              <a:xfrm>
                <a:off x="2050" y="3756"/>
                <a:ext cx="229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600">
                    <a:solidFill>
                      <a:srgbClr val="000000"/>
                    </a:solidFill>
                  </a:rPr>
                  <a:t>8.0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3" name="Rectangle 324"/>
              <p:cNvSpPr>
                <a:spLocks noChangeArrowheads="1"/>
              </p:cNvSpPr>
              <p:nvPr/>
            </p:nvSpPr>
            <p:spPr bwMode="auto">
              <a:xfrm>
                <a:off x="4013" y="1174"/>
                <a:ext cx="666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TDS (mg/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4" name="Rectangle 325"/>
              <p:cNvSpPr>
                <a:spLocks noChangeArrowheads="1"/>
              </p:cNvSpPr>
              <p:nvPr/>
            </p:nvSpPr>
            <p:spPr bwMode="auto">
              <a:xfrm>
                <a:off x="4625" y="1174"/>
                <a:ext cx="255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kg)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5" name="Rectangle 326"/>
              <p:cNvSpPr>
                <a:spLocks noChangeArrowheads="1"/>
              </p:cNvSpPr>
              <p:nvPr/>
            </p:nvSpPr>
            <p:spPr bwMode="auto">
              <a:xfrm>
                <a:off x="1754" y="3440"/>
                <a:ext cx="242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>
                    <a:solidFill>
                      <a:srgbClr val="000000"/>
                    </a:solidFill>
                  </a:rPr>
                  <a:t>pH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6" name="Freeform 327"/>
              <p:cNvSpPr>
                <a:spLocks/>
              </p:cNvSpPr>
              <p:nvPr/>
            </p:nvSpPr>
            <p:spPr bwMode="auto">
              <a:xfrm>
                <a:off x="3550" y="1700"/>
                <a:ext cx="1613" cy="1291"/>
              </a:xfrm>
              <a:custGeom>
                <a:avLst/>
                <a:gdLst>
                  <a:gd name="T0" fmla="*/ 0 w 1613"/>
                  <a:gd name="T1" fmla="*/ 0 h 1291"/>
                  <a:gd name="T2" fmla="*/ 1613 w 1613"/>
                  <a:gd name="T3" fmla="*/ 0 h 1291"/>
                  <a:gd name="T4" fmla="*/ 1613 w 1613"/>
                  <a:gd name="T5" fmla="*/ 1291 h 1291"/>
                  <a:gd name="T6" fmla="*/ 0 w 1613"/>
                  <a:gd name="T7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3" h="1291">
                    <a:moveTo>
                      <a:pt x="0" y="0"/>
                    </a:moveTo>
                    <a:lnTo>
                      <a:pt x="1613" y="0"/>
                    </a:lnTo>
                    <a:lnTo>
                      <a:pt x="1613" y="1291"/>
                    </a:lnTo>
                    <a:lnTo>
                      <a:pt x="0" y="1291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7" name="Freeform 328"/>
              <p:cNvSpPr>
                <a:spLocks/>
              </p:cNvSpPr>
              <p:nvPr/>
            </p:nvSpPr>
            <p:spPr bwMode="auto">
              <a:xfrm>
                <a:off x="2259" y="2991"/>
                <a:ext cx="1291" cy="1033"/>
              </a:xfrm>
              <a:custGeom>
                <a:avLst/>
                <a:gdLst>
                  <a:gd name="T0" fmla="*/ 1291 w 1291"/>
                  <a:gd name="T1" fmla="*/ 0 h 1033"/>
                  <a:gd name="T2" fmla="*/ 1291 w 1291"/>
                  <a:gd name="T3" fmla="*/ 1033 h 1033"/>
                  <a:gd name="T4" fmla="*/ 0 w 1291"/>
                  <a:gd name="T5" fmla="*/ 1033 h 1033"/>
                  <a:gd name="T6" fmla="*/ 0 w 1291"/>
                  <a:gd name="T7" fmla="*/ 0 h 1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91" h="1033">
                    <a:moveTo>
                      <a:pt x="1291" y="0"/>
                    </a:moveTo>
                    <a:lnTo>
                      <a:pt x="1291" y="1033"/>
                    </a:lnTo>
                    <a:lnTo>
                      <a:pt x="0" y="1033"/>
                    </a:lnTo>
                    <a:lnTo>
                      <a:pt x="0" y="0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8" name="Freeform 329"/>
              <p:cNvSpPr>
                <a:spLocks/>
              </p:cNvSpPr>
              <p:nvPr/>
            </p:nvSpPr>
            <p:spPr bwMode="auto">
              <a:xfrm>
                <a:off x="2259" y="1700"/>
                <a:ext cx="1291" cy="1291"/>
              </a:xfrm>
              <a:custGeom>
                <a:avLst/>
                <a:gdLst>
                  <a:gd name="T0" fmla="*/ 1291 w 1291"/>
                  <a:gd name="T1" fmla="*/ 0 h 1291"/>
                  <a:gd name="T2" fmla="*/ 1291 w 1291"/>
                  <a:gd name="T3" fmla="*/ 1291 h 1291"/>
                  <a:gd name="T4" fmla="*/ 0 w 1291"/>
                  <a:gd name="T5" fmla="*/ 1291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1" h="1291">
                    <a:moveTo>
                      <a:pt x="1291" y="0"/>
                    </a:moveTo>
                    <a:lnTo>
                      <a:pt x="1291" y="1291"/>
                    </a:lnTo>
                    <a:lnTo>
                      <a:pt x="0" y="1291"/>
                    </a:lnTo>
                  </a:path>
                </a:pathLst>
              </a:custGeom>
              <a:noFill/>
              <a:ln w="7938" cap="rnd">
                <a:solidFill>
                  <a:srgbClr val="66666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19" name="Rectangle 330"/>
              <p:cNvSpPr>
                <a:spLocks noChangeArrowheads="1"/>
              </p:cNvSpPr>
              <p:nvPr/>
            </p:nvSpPr>
            <p:spPr bwMode="auto">
              <a:xfrm>
                <a:off x="3247" y="123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0" name="Rectangle 331"/>
              <p:cNvSpPr>
                <a:spLocks noChangeArrowheads="1"/>
              </p:cNvSpPr>
              <p:nvPr/>
            </p:nvSpPr>
            <p:spPr bwMode="auto">
              <a:xfrm>
                <a:off x="1815" y="2129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1" name="Rectangle 332"/>
              <p:cNvSpPr>
                <a:spLocks noChangeArrowheads="1"/>
              </p:cNvSpPr>
              <p:nvPr/>
            </p:nvSpPr>
            <p:spPr bwMode="auto">
              <a:xfrm>
                <a:off x="4148" y="2129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2" name="Rectangle 333"/>
              <p:cNvSpPr>
                <a:spLocks noChangeArrowheads="1"/>
              </p:cNvSpPr>
              <p:nvPr/>
            </p:nvSpPr>
            <p:spPr bwMode="auto">
              <a:xfrm>
                <a:off x="3247" y="3379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)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3" name="Rectangle 334"/>
              <p:cNvSpPr>
                <a:spLocks noChangeArrowheads="1"/>
              </p:cNvSpPr>
              <p:nvPr/>
            </p:nvSpPr>
            <p:spPr bwMode="auto">
              <a:xfrm>
                <a:off x="3294" y="131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4" name="Rectangle 335"/>
              <p:cNvSpPr>
                <a:spLocks noChangeArrowheads="1"/>
              </p:cNvSpPr>
              <p:nvPr/>
            </p:nvSpPr>
            <p:spPr bwMode="auto">
              <a:xfrm>
                <a:off x="1774" y="198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5" name="Rectangle 336"/>
              <p:cNvSpPr>
                <a:spLocks noChangeArrowheads="1"/>
              </p:cNvSpPr>
              <p:nvPr/>
            </p:nvSpPr>
            <p:spPr bwMode="auto">
              <a:xfrm>
                <a:off x="4114" y="198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6" name="Rectangle 337"/>
              <p:cNvSpPr>
                <a:spLocks noChangeArrowheads="1"/>
              </p:cNvSpPr>
              <p:nvPr/>
            </p:nvSpPr>
            <p:spPr bwMode="auto">
              <a:xfrm>
                <a:off x="3294" y="3299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;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7" name="Rectangle 338"/>
              <p:cNvSpPr>
                <a:spLocks noChangeArrowheads="1"/>
              </p:cNvSpPr>
              <p:nvPr/>
            </p:nvSpPr>
            <p:spPr bwMode="auto">
              <a:xfrm>
                <a:off x="3348" y="1402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8" name="Rectangle 339"/>
              <p:cNvSpPr>
                <a:spLocks noChangeArrowheads="1"/>
              </p:cNvSpPr>
              <p:nvPr/>
            </p:nvSpPr>
            <p:spPr bwMode="auto">
              <a:xfrm>
                <a:off x="1761" y="203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29" name="Rectangle 340"/>
              <p:cNvSpPr>
                <a:spLocks noChangeArrowheads="1"/>
              </p:cNvSpPr>
              <p:nvPr/>
            </p:nvSpPr>
            <p:spPr bwMode="auto">
              <a:xfrm>
                <a:off x="4047" y="203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0" name="Rectangle 341"/>
              <p:cNvSpPr>
                <a:spLocks noChangeArrowheads="1"/>
              </p:cNvSpPr>
              <p:nvPr/>
            </p:nvSpPr>
            <p:spPr bwMode="auto">
              <a:xfrm>
                <a:off x="3348" y="327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1" name="Rectangle 342"/>
              <p:cNvSpPr>
                <a:spLocks noChangeArrowheads="1"/>
              </p:cNvSpPr>
              <p:nvPr/>
            </p:nvSpPr>
            <p:spPr bwMode="auto">
              <a:xfrm>
                <a:off x="3469" y="162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J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2" name="Rectangle 343"/>
              <p:cNvSpPr>
                <a:spLocks noChangeArrowheads="1"/>
              </p:cNvSpPr>
              <p:nvPr/>
            </p:nvSpPr>
            <p:spPr bwMode="auto">
              <a:xfrm>
                <a:off x="1754" y="200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J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3" name="Rectangle 344"/>
              <p:cNvSpPr>
                <a:spLocks noChangeArrowheads="1"/>
              </p:cNvSpPr>
              <p:nvPr/>
            </p:nvSpPr>
            <p:spPr bwMode="auto">
              <a:xfrm>
                <a:off x="3973" y="200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J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4" name="Rectangle 345"/>
              <p:cNvSpPr>
                <a:spLocks noChangeArrowheads="1"/>
              </p:cNvSpPr>
              <p:nvPr/>
            </p:nvSpPr>
            <p:spPr bwMode="auto">
              <a:xfrm>
                <a:off x="3469" y="323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J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5" name="Rectangle 346"/>
              <p:cNvSpPr>
                <a:spLocks noChangeArrowheads="1"/>
              </p:cNvSpPr>
              <p:nvPr/>
            </p:nvSpPr>
            <p:spPr bwMode="auto">
              <a:xfrm>
                <a:off x="3355" y="1450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6" name="Rectangle 347"/>
              <p:cNvSpPr>
                <a:spLocks noChangeArrowheads="1"/>
              </p:cNvSpPr>
              <p:nvPr/>
            </p:nvSpPr>
            <p:spPr bwMode="auto">
              <a:xfrm>
                <a:off x="1774" y="201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7" name="Rectangle 348"/>
              <p:cNvSpPr>
                <a:spLocks noChangeArrowheads="1"/>
              </p:cNvSpPr>
              <p:nvPr/>
            </p:nvSpPr>
            <p:spPr bwMode="auto">
              <a:xfrm>
                <a:off x="4007" y="201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8" name="Rectangle 349"/>
              <p:cNvSpPr>
                <a:spLocks noChangeArrowheads="1"/>
              </p:cNvSpPr>
              <p:nvPr/>
            </p:nvSpPr>
            <p:spPr bwMode="auto">
              <a:xfrm>
                <a:off x="3355" y="3326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366092"/>
                    </a:solidFill>
                    <a:latin typeface="GWBSymbolExt" pitchFamily="1" charset="0"/>
                  </a:rPr>
                  <a:t>-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39" name="Rectangle 350"/>
              <p:cNvSpPr>
                <a:spLocks noChangeArrowheads="1"/>
              </p:cNvSpPr>
              <p:nvPr/>
            </p:nvSpPr>
            <p:spPr bwMode="auto">
              <a:xfrm>
                <a:off x="3455" y="161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0" name="Rectangle 351"/>
              <p:cNvSpPr>
                <a:spLocks noChangeArrowheads="1"/>
              </p:cNvSpPr>
              <p:nvPr/>
            </p:nvSpPr>
            <p:spPr bwMode="auto">
              <a:xfrm>
                <a:off x="1855" y="231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1" name="Rectangle 352"/>
              <p:cNvSpPr>
                <a:spLocks noChangeArrowheads="1"/>
              </p:cNvSpPr>
              <p:nvPr/>
            </p:nvSpPr>
            <p:spPr bwMode="auto">
              <a:xfrm>
                <a:off x="3892" y="231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2" name="Rectangle 353"/>
              <p:cNvSpPr>
                <a:spLocks noChangeArrowheads="1"/>
              </p:cNvSpPr>
              <p:nvPr/>
            </p:nvSpPr>
            <p:spPr bwMode="auto">
              <a:xfrm>
                <a:off x="3455" y="367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8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3" name="Rectangle 354"/>
              <p:cNvSpPr>
                <a:spLocks noChangeArrowheads="1"/>
              </p:cNvSpPr>
              <p:nvPr/>
            </p:nvSpPr>
            <p:spPr bwMode="auto">
              <a:xfrm>
                <a:off x="3469" y="162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4" name="Rectangle 355"/>
              <p:cNvSpPr>
                <a:spLocks noChangeArrowheads="1"/>
              </p:cNvSpPr>
              <p:nvPr/>
            </p:nvSpPr>
            <p:spPr bwMode="auto">
              <a:xfrm>
                <a:off x="1788" y="209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5" name="Rectangle 356"/>
              <p:cNvSpPr>
                <a:spLocks noChangeArrowheads="1"/>
              </p:cNvSpPr>
              <p:nvPr/>
            </p:nvSpPr>
            <p:spPr bwMode="auto">
              <a:xfrm>
                <a:off x="3966" y="209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6" name="Rectangle 357"/>
              <p:cNvSpPr>
                <a:spLocks noChangeArrowheads="1"/>
              </p:cNvSpPr>
              <p:nvPr/>
            </p:nvSpPr>
            <p:spPr bwMode="auto">
              <a:xfrm>
                <a:off x="3469" y="354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0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7" name="Rectangle 358"/>
              <p:cNvSpPr>
                <a:spLocks noChangeArrowheads="1"/>
              </p:cNvSpPr>
              <p:nvPr/>
            </p:nvSpPr>
            <p:spPr bwMode="auto">
              <a:xfrm>
                <a:off x="3469" y="161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!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8" name="Rectangle 359"/>
              <p:cNvSpPr>
                <a:spLocks noChangeArrowheads="1"/>
              </p:cNvSpPr>
              <p:nvPr/>
            </p:nvSpPr>
            <p:spPr bwMode="auto">
              <a:xfrm>
                <a:off x="1795" y="207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!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49" name="Rectangle 360"/>
              <p:cNvSpPr>
                <a:spLocks noChangeArrowheads="1"/>
              </p:cNvSpPr>
              <p:nvPr/>
            </p:nvSpPr>
            <p:spPr bwMode="auto">
              <a:xfrm>
                <a:off x="3980" y="207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!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0" name="Rectangle 361"/>
              <p:cNvSpPr>
                <a:spLocks noChangeArrowheads="1"/>
              </p:cNvSpPr>
              <p:nvPr/>
            </p:nvSpPr>
            <p:spPr bwMode="auto">
              <a:xfrm>
                <a:off x="3469" y="352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!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1" name="Rectangle 362"/>
              <p:cNvSpPr>
                <a:spLocks noChangeArrowheads="1"/>
              </p:cNvSpPr>
              <p:nvPr/>
            </p:nvSpPr>
            <p:spPr bwMode="auto">
              <a:xfrm>
                <a:off x="3469" y="162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"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2" name="Rectangle 363"/>
              <p:cNvSpPr>
                <a:spLocks noChangeArrowheads="1"/>
              </p:cNvSpPr>
              <p:nvPr/>
            </p:nvSpPr>
            <p:spPr bwMode="auto">
              <a:xfrm>
                <a:off x="1781" y="2122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"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3" name="Rectangle 364"/>
              <p:cNvSpPr>
                <a:spLocks noChangeArrowheads="1"/>
              </p:cNvSpPr>
              <p:nvPr/>
            </p:nvSpPr>
            <p:spPr bwMode="auto">
              <a:xfrm>
                <a:off x="3973" y="2122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"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4" name="Rectangle 365"/>
              <p:cNvSpPr>
                <a:spLocks noChangeArrowheads="1"/>
              </p:cNvSpPr>
              <p:nvPr/>
            </p:nvSpPr>
            <p:spPr bwMode="auto">
              <a:xfrm>
                <a:off x="3469" y="358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"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5" name="Rectangle 366"/>
              <p:cNvSpPr>
                <a:spLocks noChangeArrowheads="1"/>
              </p:cNvSpPr>
              <p:nvPr/>
            </p:nvSpPr>
            <p:spPr bwMode="auto">
              <a:xfrm>
                <a:off x="3469" y="162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#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6" name="Rectangle 367"/>
              <p:cNvSpPr>
                <a:spLocks noChangeArrowheads="1"/>
              </p:cNvSpPr>
              <p:nvPr/>
            </p:nvSpPr>
            <p:spPr bwMode="auto">
              <a:xfrm>
                <a:off x="1774" y="2129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#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7" name="Rectangle 368"/>
              <p:cNvSpPr>
                <a:spLocks noChangeArrowheads="1"/>
              </p:cNvSpPr>
              <p:nvPr/>
            </p:nvSpPr>
            <p:spPr bwMode="auto">
              <a:xfrm>
                <a:off x="3939" y="2129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#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8" name="Rectangle 369"/>
              <p:cNvSpPr>
                <a:spLocks noChangeArrowheads="1"/>
              </p:cNvSpPr>
              <p:nvPr/>
            </p:nvSpPr>
            <p:spPr bwMode="auto">
              <a:xfrm>
                <a:off x="3469" y="352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963634"/>
                    </a:solidFill>
                    <a:latin typeface="GWBSymbolExt" pitchFamily="1" charset="0"/>
                  </a:rPr>
                  <a:t>#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59" name="Rectangle 370"/>
              <p:cNvSpPr>
                <a:spLocks noChangeArrowheads="1"/>
              </p:cNvSpPr>
              <p:nvPr/>
            </p:nvSpPr>
            <p:spPr bwMode="auto">
              <a:xfrm>
                <a:off x="3267" y="127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$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0" name="Rectangle 371"/>
              <p:cNvSpPr>
                <a:spLocks noChangeArrowheads="1"/>
              </p:cNvSpPr>
              <p:nvPr/>
            </p:nvSpPr>
            <p:spPr bwMode="auto">
              <a:xfrm>
                <a:off x="2185" y="284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$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1" name="Rectangle 372"/>
              <p:cNvSpPr>
                <a:spLocks noChangeArrowheads="1"/>
              </p:cNvSpPr>
              <p:nvPr/>
            </p:nvSpPr>
            <p:spPr bwMode="auto">
              <a:xfrm>
                <a:off x="4168" y="284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$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2" name="Rectangle 373"/>
              <p:cNvSpPr>
                <a:spLocks noChangeArrowheads="1"/>
              </p:cNvSpPr>
              <p:nvPr/>
            </p:nvSpPr>
            <p:spPr bwMode="auto">
              <a:xfrm>
                <a:off x="3267" y="321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$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3" name="Rectangle 374"/>
              <p:cNvSpPr>
                <a:spLocks noChangeArrowheads="1"/>
              </p:cNvSpPr>
              <p:nvPr/>
            </p:nvSpPr>
            <p:spPr bwMode="auto">
              <a:xfrm>
                <a:off x="3193" y="120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4" name="Rectangle 375"/>
              <p:cNvSpPr>
                <a:spLocks noChangeArrowheads="1"/>
              </p:cNvSpPr>
              <p:nvPr/>
            </p:nvSpPr>
            <p:spPr bwMode="auto">
              <a:xfrm>
                <a:off x="1707" y="194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5" name="Rectangle 376"/>
              <p:cNvSpPr>
                <a:spLocks noChangeArrowheads="1"/>
              </p:cNvSpPr>
              <p:nvPr/>
            </p:nvSpPr>
            <p:spPr bwMode="auto">
              <a:xfrm>
                <a:off x="4182" y="194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6" name="Rectangle 377"/>
              <p:cNvSpPr>
                <a:spLocks noChangeArrowheads="1"/>
              </p:cNvSpPr>
              <p:nvPr/>
            </p:nvSpPr>
            <p:spPr bwMode="auto">
              <a:xfrm>
                <a:off x="3193" y="318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%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7" name="Rectangle 378"/>
              <p:cNvSpPr>
                <a:spLocks noChangeArrowheads="1"/>
              </p:cNvSpPr>
              <p:nvPr/>
            </p:nvSpPr>
            <p:spPr bwMode="auto">
              <a:xfrm>
                <a:off x="3059" y="952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8" name="Rectangle 379"/>
              <p:cNvSpPr>
                <a:spLocks noChangeArrowheads="1"/>
              </p:cNvSpPr>
              <p:nvPr/>
            </p:nvSpPr>
            <p:spPr bwMode="auto">
              <a:xfrm>
                <a:off x="1660" y="199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69" name="Rectangle 380"/>
              <p:cNvSpPr>
                <a:spLocks noChangeArrowheads="1"/>
              </p:cNvSpPr>
              <p:nvPr/>
            </p:nvSpPr>
            <p:spPr bwMode="auto">
              <a:xfrm>
                <a:off x="4545" y="199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0" name="Rectangle 381"/>
              <p:cNvSpPr>
                <a:spLocks noChangeArrowheads="1"/>
              </p:cNvSpPr>
              <p:nvPr/>
            </p:nvSpPr>
            <p:spPr bwMode="auto">
              <a:xfrm>
                <a:off x="3059" y="313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c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1" name="Rectangle 382"/>
              <p:cNvSpPr>
                <a:spLocks noChangeArrowheads="1"/>
              </p:cNvSpPr>
              <p:nvPr/>
            </p:nvSpPr>
            <p:spPr bwMode="auto">
              <a:xfrm>
                <a:off x="3469" y="162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R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2" name="Rectangle 383"/>
              <p:cNvSpPr>
                <a:spLocks noChangeArrowheads="1"/>
              </p:cNvSpPr>
              <p:nvPr/>
            </p:nvSpPr>
            <p:spPr bwMode="auto">
              <a:xfrm>
                <a:off x="1788" y="203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R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3" name="Rectangle 384"/>
              <p:cNvSpPr>
                <a:spLocks noChangeArrowheads="1"/>
              </p:cNvSpPr>
              <p:nvPr/>
            </p:nvSpPr>
            <p:spPr bwMode="auto">
              <a:xfrm>
                <a:off x="3980" y="203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R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4" name="Rectangle 385"/>
              <p:cNvSpPr>
                <a:spLocks noChangeArrowheads="1"/>
              </p:cNvSpPr>
              <p:nvPr/>
            </p:nvSpPr>
            <p:spPr bwMode="auto">
              <a:xfrm>
                <a:off x="3469" y="322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R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5" name="Rectangle 386"/>
              <p:cNvSpPr>
                <a:spLocks noChangeArrowheads="1"/>
              </p:cNvSpPr>
              <p:nvPr/>
            </p:nvSpPr>
            <p:spPr bwMode="auto">
              <a:xfrm>
                <a:off x="3381" y="1463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P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6" name="Rectangle 387"/>
              <p:cNvSpPr>
                <a:spLocks noChangeArrowheads="1"/>
              </p:cNvSpPr>
              <p:nvPr/>
            </p:nvSpPr>
            <p:spPr bwMode="auto">
              <a:xfrm>
                <a:off x="1808" y="202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P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7" name="Rectangle 388"/>
              <p:cNvSpPr>
                <a:spLocks noChangeArrowheads="1"/>
              </p:cNvSpPr>
              <p:nvPr/>
            </p:nvSpPr>
            <p:spPr bwMode="auto">
              <a:xfrm>
                <a:off x="3987" y="2028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P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8" name="Rectangle 389"/>
              <p:cNvSpPr>
                <a:spLocks noChangeArrowheads="1"/>
              </p:cNvSpPr>
              <p:nvPr/>
            </p:nvSpPr>
            <p:spPr bwMode="auto">
              <a:xfrm>
                <a:off x="3381" y="3252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76933C"/>
                    </a:solidFill>
                    <a:latin typeface="GWBSymbolExt" pitchFamily="1" charset="0"/>
                  </a:rPr>
                  <a:t>P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79" name="Rectangle 390"/>
              <p:cNvSpPr>
                <a:spLocks noChangeArrowheads="1"/>
              </p:cNvSpPr>
              <p:nvPr/>
            </p:nvSpPr>
            <p:spPr bwMode="auto">
              <a:xfrm>
                <a:off x="3476" y="162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_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0" name="Rectangle 391"/>
              <p:cNvSpPr>
                <a:spLocks noChangeArrowheads="1"/>
              </p:cNvSpPr>
              <p:nvPr/>
            </p:nvSpPr>
            <p:spPr bwMode="auto">
              <a:xfrm>
                <a:off x="1774" y="198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_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1" name="Rectangle 392"/>
              <p:cNvSpPr>
                <a:spLocks noChangeArrowheads="1"/>
              </p:cNvSpPr>
              <p:nvPr/>
            </p:nvSpPr>
            <p:spPr bwMode="auto">
              <a:xfrm>
                <a:off x="3973" y="1987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_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2" name="Rectangle 393"/>
              <p:cNvSpPr>
                <a:spLocks noChangeArrowheads="1"/>
              </p:cNvSpPr>
              <p:nvPr/>
            </p:nvSpPr>
            <p:spPr bwMode="auto">
              <a:xfrm>
                <a:off x="3476" y="330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_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3" name="Rectangle 394"/>
              <p:cNvSpPr>
                <a:spLocks noChangeArrowheads="1"/>
              </p:cNvSpPr>
              <p:nvPr/>
            </p:nvSpPr>
            <p:spPr bwMode="auto">
              <a:xfrm>
                <a:off x="3361" y="1429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4" name="Rectangle 395"/>
              <p:cNvSpPr>
                <a:spLocks noChangeArrowheads="1"/>
              </p:cNvSpPr>
              <p:nvPr/>
            </p:nvSpPr>
            <p:spPr bwMode="auto">
              <a:xfrm>
                <a:off x="1795" y="202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5" name="Rectangle 396"/>
              <p:cNvSpPr>
                <a:spLocks noChangeArrowheads="1"/>
              </p:cNvSpPr>
              <p:nvPr/>
            </p:nvSpPr>
            <p:spPr bwMode="auto">
              <a:xfrm>
                <a:off x="3960" y="202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6" name="Rectangle 397"/>
              <p:cNvSpPr>
                <a:spLocks noChangeArrowheads="1"/>
              </p:cNvSpPr>
              <p:nvPr/>
            </p:nvSpPr>
            <p:spPr bwMode="auto">
              <a:xfrm>
                <a:off x="3361" y="3473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+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7" name="Rectangle 398"/>
              <p:cNvSpPr>
                <a:spLocks noChangeArrowheads="1"/>
              </p:cNvSpPr>
              <p:nvPr/>
            </p:nvSpPr>
            <p:spPr bwMode="auto">
              <a:xfrm>
                <a:off x="3099" y="123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,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8" name="Rectangle 399"/>
              <p:cNvSpPr>
                <a:spLocks noChangeArrowheads="1"/>
              </p:cNvSpPr>
              <p:nvPr/>
            </p:nvSpPr>
            <p:spPr bwMode="auto">
              <a:xfrm>
                <a:off x="1727" y="200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,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89" name="Rectangle 400"/>
              <p:cNvSpPr>
                <a:spLocks noChangeArrowheads="1"/>
              </p:cNvSpPr>
              <p:nvPr/>
            </p:nvSpPr>
            <p:spPr bwMode="auto">
              <a:xfrm>
                <a:off x="4094" y="2001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,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90" name="Rectangle 401"/>
              <p:cNvSpPr>
                <a:spLocks noChangeArrowheads="1"/>
              </p:cNvSpPr>
              <p:nvPr/>
            </p:nvSpPr>
            <p:spPr bwMode="auto">
              <a:xfrm>
                <a:off x="3099" y="3366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,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91" name="Rectangle 402"/>
              <p:cNvSpPr>
                <a:spLocks noChangeArrowheads="1"/>
              </p:cNvSpPr>
              <p:nvPr/>
            </p:nvSpPr>
            <p:spPr bwMode="auto">
              <a:xfrm>
                <a:off x="3469" y="1624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92" name="Rectangle 403"/>
              <p:cNvSpPr>
                <a:spLocks noChangeArrowheads="1"/>
              </p:cNvSpPr>
              <p:nvPr/>
            </p:nvSpPr>
            <p:spPr bwMode="auto">
              <a:xfrm>
                <a:off x="1761" y="211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93" name="Rectangle 404"/>
              <p:cNvSpPr>
                <a:spLocks noChangeArrowheads="1"/>
              </p:cNvSpPr>
              <p:nvPr/>
            </p:nvSpPr>
            <p:spPr bwMode="auto">
              <a:xfrm>
                <a:off x="3892" y="2115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94" name="Rectangle 405"/>
              <p:cNvSpPr>
                <a:spLocks noChangeArrowheads="1"/>
              </p:cNvSpPr>
              <p:nvPr/>
            </p:nvSpPr>
            <p:spPr bwMode="auto">
              <a:xfrm>
                <a:off x="3469" y="3480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L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395" name="Rectangle 406"/>
              <p:cNvSpPr>
                <a:spLocks noChangeArrowheads="1"/>
              </p:cNvSpPr>
              <p:nvPr/>
            </p:nvSpPr>
            <p:spPr bwMode="auto">
              <a:xfrm>
                <a:off x="3395" y="1483"/>
                <a:ext cx="316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r>
                  <a:rPr lang="en-US" altLang="en-US" sz="1900">
                    <a:solidFill>
                      <a:srgbClr val="60497A"/>
                    </a:solidFill>
                    <a:latin typeface="GWBSymbolExt" pitchFamily="1" charset="0"/>
                  </a:rPr>
                  <a:t>/</a:t>
                </a:r>
                <a:endParaRPr lang="en-US" alt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" name="Rectangle 408"/>
            <p:cNvSpPr>
              <a:spLocks noChangeArrowheads="1"/>
            </p:cNvSpPr>
            <p:nvPr/>
          </p:nvSpPr>
          <p:spPr bwMode="auto">
            <a:xfrm>
              <a:off x="1788" y="200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60497A"/>
                  </a:solidFill>
                  <a:latin typeface="GWBSymbolExt" pitchFamily="1" charset="0"/>
                </a:rPr>
                <a:t>/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7" name="Rectangle 409"/>
            <p:cNvSpPr>
              <a:spLocks noChangeArrowheads="1"/>
            </p:cNvSpPr>
            <p:nvPr/>
          </p:nvSpPr>
          <p:spPr bwMode="auto">
            <a:xfrm>
              <a:off x="3966" y="200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60497A"/>
                  </a:solidFill>
                  <a:latin typeface="GWBSymbolExt" pitchFamily="1" charset="0"/>
                </a:rPr>
                <a:t>/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Rectangle 410"/>
            <p:cNvSpPr>
              <a:spLocks noChangeArrowheads="1"/>
            </p:cNvSpPr>
            <p:nvPr/>
          </p:nvSpPr>
          <p:spPr bwMode="auto">
            <a:xfrm>
              <a:off x="3395" y="3373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60497A"/>
                  </a:solidFill>
                  <a:latin typeface="GWBSymbolExt" pitchFamily="1" charset="0"/>
                </a:rPr>
                <a:t>/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Rectangle 411"/>
            <p:cNvSpPr>
              <a:spLocks noChangeArrowheads="1"/>
            </p:cNvSpPr>
            <p:nvPr/>
          </p:nvSpPr>
          <p:spPr bwMode="auto">
            <a:xfrm>
              <a:off x="3442" y="157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]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Rectangle 412"/>
            <p:cNvSpPr>
              <a:spLocks noChangeArrowheads="1"/>
            </p:cNvSpPr>
            <p:nvPr/>
          </p:nvSpPr>
          <p:spPr bwMode="auto">
            <a:xfrm>
              <a:off x="1788" y="200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]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1" name="Rectangle 413"/>
            <p:cNvSpPr>
              <a:spLocks noChangeArrowheads="1"/>
            </p:cNvSpPr>
            <p:nvPr/>
          </p:nvSpPr>
          <p:spPr bwMode="auto">
            <a:xfrm>
              <a:off x="3919" y="200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]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2" name="Rectangle 414"/>
            <p:cNvSpPr>
              <a:spLocks noChangeArrowheads="1"/>
            </p:cNvSpPr>
            <p:nvPr/>
          </p:nvSpPr>
          <p:spPr bwMode="auto">
            <a:xfrm>
              <a:off x="3442" y="3379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]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3" name="Rectangle 415"/>
            <p:cNvSpPr>
              <a:spLocks noChangeArrowheads="1"/>
            </p:cNvSpPr>
            <p:nvPr/>
          </p:nvSpPr>
          <p:spPr bwMode="auto">
            <a:xfrm>
              <a:off x="3388" y="1483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W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4" name="Rectangle 416"/>
            <p:cNvSpPr>
              <a:spLocks noChangeArrowheads="1"/>
            </p:cNvSpPr>
            <p:nvPr/>
          </p:nvSpPr>
          <p:spPr bwMode="auto">
            <a:xfrm>
              <a:off x="2185" y="2835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W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5" name="Rectangle 417"/>
            <p:cNvSpPr>
              <a:spLocks noChangeArrowheads="1"/>
            </p:cNvSpPr>
            <p:nvPr/>
          </p:nvSpPr>
          <p:spPr bwMode="auto">
            <a:xfrm>
              <a:off x="3960" y="2835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W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6" name="Rectangle 418"/>
            <p:cNvSpPr>
              <a:spLocks noChangeArrowheads="1"/>
            </p:cNvSpPr>
            <p:nvPr/>
          </p:nvSpPr>
          <p:spPr bwMode="auto">
            <a:xfrm>
              <a:off x="3388" y="3413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W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7" name="Rectangle 419"/>
            <p:cNvSpPr>
              <a:spLocks noChangeArrowheads="1"/>
            </p:cNvSpPr>
            <p:nvPr/>
          </p:nvSpPr>
          <p:spPr bwMode="auto">
            <a:xfrm>
              <a:off x="3361" y="1429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a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8" name="Rectangle 420"/>
            <p:cNvSpPr>
              <a:spLocks noChangeArrowheads="1"/>
            </p:cNvSpPr>
            <p:nvPr/>
          </p:nvSpPr>
          <p:spPr bwMode="auto">
            <a:xfrm>
              <a:off x="1795" y="2034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a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19" name="Rectangle 421"/>
            <p:cNvSpPr>
              <a:spLocks noChangeArrowheads="1"/>
            </p:cNvSpPr>
            <p:nvPr/>
          </p:nvSpPr>
          <p:spPr bwMode="auto">
            <a:xfrm>
              <a:off x="4000" y="2034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a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0" name="Rectangle 422"/>
            <p:cNvSpPr>
              <a:spLocks noChangeArrowheads="1"/>
            </p:cNvSpPr>
            <p:nvPr/>
          </p:nvSpPr>
          <p:spPr bwMode="auto">
            <a:xfrm>
              <a:off x="3361" y="3433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a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1" name="Rectangle 423"/>
            <p:cNvSpPr>
              <a:spLocks noChangeArrowheads="1"/>
            </p:cNvSpPr>
            <p:nvPr/>
          </p:nvSpPr>
          <p:spPr bwMode="auto">
            <a:xfrm>
              <a:off x="3455" y="161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6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2" name="Rectangle 424"/>
            <p:cNvSpPr>
              <a:spLocks noChangeArrowheads="1"/>
            </p:cNvSpPr>
            <p:nvPr/>
          </p:nvSpPr>
          <p:spPr bwMode="auto">
            <a:xfrm>
              <a:off x="1754" y="2142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6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3" name="Rectangle 425"/>
            <p:cNvSpPr>
              <a:spLocks noChangeArrowheads="1"/>
            </p:cNvSpPr>
            <p:nvPr/>
          </p:nvSpPr>
          <p:spPr bwMode="auto">
            <a:xfrm>
              <a:off x="3973" y="2142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6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" name="Rectangle 426"/>
            <p:cNvSpPr>
              <a:spLocks noChangeArrowheads="1"/>
            </p:cNvSpPr>
            <p:nvPr/>
          </p:nvSpPr>
          <p:spPr bwMode="auto">
            <a:xfrm>
              <a:off x="3455" y="3554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6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5" name="Rectangle 427"/>
            <p:cNvSpPr>
              <a:spLocks noChangeArrowheads="1"/>
            </p:cNvSpPr>
            <p:nvPr/>
          </p:nvSpPr>
          <p:spPr bwMode="auto">
            <a:xfrm>
              <a:off x="3469" y="1624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&lt;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" name="Rectangle 428"/>
            <p:cNvSpPr>
              <a:spLocks noChangeArrowheads="1"/>
            </p:cNvSpPr>
            <p:nvPr/>
          </p:nvSpPr>
          <p:spPr bwMode="auto">
            <a:xfrm>
              <a:off x="1774" y="2008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&lt;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7" name="Rectangle 429"/>
            <p:cNvSpPr>
              <a:spLocks noChangeArrowheads="1"/>
            </p:cNvSpPr>
            <p:nvPr/>
          </p:nvSpPr>
          <p:spPr bwMode="auto">
            <a:xfrm>
              <a:off x="3966" y="2008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&lt;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8" name="Rectangle 430"/>
            <p:cNvSpPr>
              <a:spLocks noChangeArrowheads="1"/>
            </p:cNvSpPr>
            <p:nvPr/>
          </p:nvSpPr>
          <p:spPr bwMode="auto">
            <a:xfrm>
              <a:off x="3469" y="3487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4BACC6"/>
                  </a:solidFill>
                  <a:latin typeface="GWBSymbolExt" pitchFamily="1" charset="0"/>
                </a:rPr>
                <a:t>&lt;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9" name="Rectangle 431"/>
            <p:cNvSpPr>
              <a:spLocks noChangeArrowheads="1"/>
            </p:cNvSpPr>
            <p:nvPr/>
          </p:nvSpPr>
          <p:spPr bwMode="auto">
            <a:xfrm>
              <a:off x="3469" y="1624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I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30" name="Rectangle 432"/>
            <p:cNvSpPr>
              <a:spLocks noChangeArrowheads="1"/>
            </p:cNvSpPr>
            <p:nvPr/>
          </p:nvSpPr>
          <p:spPr bwMode="auto">
            <a:xfrm>
              <a:off x="1808" y="2075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I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31" name="Rectangle 433"/>
            <p:cNvSpPr>
              <a:spLocks noChangeArrowheads="1"/>
            </p:cNvSpPr>
            <p:nvPr/>
          </p:nvSpPr>
          <p:spPr bwMode="auto">
            <a:xfrm>
              <a:off x="3980" y="2075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I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44" name="Rectangle 434"/>
            <p:cNvSpPr>
              <a:spLocks noChangeArrowheads="1"/>
            </p:cNvSpPr>
            <p:nvPr/>
          </p:nvSpPr>
          <p:spPr bwMode="auto">
            <a:xfrm>
              <a:off x="3469" y="3399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I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45" name="Rectangle 435"/>
            <p:cNvSpPr>
              <a:spLocks noChangeArrowheads="1"/>
            </p:cNvSpPr>
            <p:nvPr/>
          </p:nvSpPr>
          <p:spPr bwMode="auto">
            <a:xfrm>
              <a:off x="3348" y="1416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7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47" name="Rectangle 436"/>
            <p:cNvSpPr>
              <a:spLocks noChangeArrowheads="1"/>
            </p:cNvSpPr>
            <p:nvPr/>
          </p:nvSpPr>
          <p:spPr bwMode="auto">
            <a:xfrm>
              <a:off x="1774" y="204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7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48" name="Rectangle 437"/>
            <p:cNvSpPr>
              <a:spLocks noChangeArrowheads="1"/>
            </p:cNvSpPr>
            <p:nvPr/>
          </p:nvSpPr>
          <p:spPr bwMode="auto">
            <a:xfrm>
              <a:off x="4054" y="204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7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49" name="Rectangle 438"/>
            <p:cNvSpPr>
              <a:spLocks noChangeArrowheads="1"/>
            </p:cNvSpPr>
            <p:nvPr/>
          </p:nvSpPr>
          <p:spPr bwMode="auto">
            <a:xfrm>
              <a:off x="3348" y="3272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7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0" name="Rectangle 439"/>
            <p:cNvSpPr>
              <a:spLocks noChangeArrowheads="1"/>
            </p:cNvSpPr>
            <p:nvPr/>
          </p:nvSpPr>
          <p:spPr bwMode="auto">
            <a:xfrm>
              <a:off x="3287" y="1302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Y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1" name="Rectangle 440"/>
            <p:cNvSpPr>
              <a:spLocks noChangeArrowheads="1"/>
            </p:cNvSpPr>
            <p:nvPr/>
          </p:nvSpPr>
          <p:spPr bwMode="auto">
            <a:xfrm>
              <a:off x="1795" y="2028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Y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2" name="Rectangle 441"/>
            <p:cNvSpPr>
              <a:spLocks noChangeArrowheads="1"/>
            </p:cNvSpPr>
            <p:nvPr/>
          </p:nvSpPr>
          <p:spPr bwMode="auto">
            <a:xfrm>
              <a:off x="4061" y="2028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Y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3" name="Rectangle 442"/>
            <p:cNvSpPr>
              <a:spLocks noChangeArrowheads="1"/>
            </p:cNvSpPr>
            <p:nvPr/>
          </p:nvSpPr>
          <p:spPr bwMode="auto">
            <a:xfrm>
              <a:off x="3287" y="3399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Y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4" name="Rectangle 443"/>
            <p:cNvSpPr>
              <a:spLocks noChangeArrowheads="1"/>
            </p:cNvSpPr>
            <p:nvPr/>
          </p:nvSpPr>
          <p:spPr bwMode="auto">
            <a:xfrm>
              <a:off x="3455" y="1597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'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5" name="Rectangle 444"/>
            <p:cNvSpPr>
              <a:spLocks noChangeArrowheads="1"/>
            </p:cNvSpPr>
            <p:nvPr/>
          </p:nvSpPr>
          <p:spPr bwMode="auto">
            <a:xfrm>
              <a:off x="1754" y="2068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'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6" name="Rectangle 445"/>
            <p:cNvSpPr>
              <a:spLocks noChangeArrowheads="1"/>
            </p:cNvSpPr>
            <p:nvPr/>
          </p:nvSpPr>
          <p:spPr bwMode="auto">
            <a:xfrm>
              <a:off x="3993" y="2068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'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7" name="Rectangle 446"/>
            <p:cNvSpPr>
              <a:spLocks noChangeArrowheads="1"/>
            </p:cNvSpPr>
            <p:nvPr/>
          </p:nvSpPr>
          <p:spPr bwMode="auto">
            <a:xfrm>
              <a:off x="3455" y="352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'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8" name="Rectangle 447"/>
            <p:cNvSpPr>
              <a:spLocks noChangeArrowheads="1"/>
            </p:cNvSpPr>
            <p:nvPr/>
          </p:nvSpPr>
          <p:spPr bwMode="auto">
            <a:xfrm>
              <a:off x="3469" y="1624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*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59" name="Rectangle 448"/>
            <p:cNvSpPr>
              <a:spLocks noChangeArrowheads="1"/>
            </p:cNvSpPr>
            <p:nvPr/>
          </p:nvSpPr>
          <p:spPr bwMode="auto">
            <a:xfrm>
              <a:off x="1741" y="2122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*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60" name="Rectangle 449"/>
            <p:cNvSpPr>
              <a:spLocks noChangeArrowheads="1"/>
            </p:cNvSpPr>
            <p:nvPr/>
          </p:nvSpPr>
          <p:spPr bwMode="auto">
            <a:xfrm>
              <a:off x="3946" y="2122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*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61" name="Rectangle 450"/>
            <p:cNvSpPr>
              <a:spLocks noChangeArrowheads="1"/>
            </p:cNvSpPr>
            <p:nvPr/>
          </p:nvSpPr>
          <p:spPr bwMode="auto">
            <a:xfrm>
              <a:off x="3469" y="3521"/>
              <a:ext cx="31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900">
                  <a:solidFill>
                    <a:srgbClr val="E26B0A"/>
                  </a:solidFill>
                  <a:latin typeface="GWBSymbolExt" pitchFamily="1" charset="0"/>
                </a:rPr>
                <a:t>*</a:t>
              </a: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6162" name="Freeform 451"/>
            <p:cNvSpPr>
              <a:spLocks/>
            </p:cNvSpPr>
            <p:nvPr/>
          </p:nvSpPr>
          <p:spPr bwMode="auto">
            <a:xfrm>
              <a:off x="3205" y="2093"/>
              <a:ext cx="225" cy="225"/>
            </a:xfrm>
            <a:custGeom>
              <a:avLst/>
              <a:gdLst>
                <a:gd name="T0" fmla="*/ 225 w 225"/>
                <a:gd name="T1" fmla="*/ 113 h 225"/>
                <a:gd name="T2" fmla="*/ 113 w 225"/>
                <a:gd name="T3" fmla="*/ 0 h 225"/>
                <a:gd name="T4" fmla="*/ 0 w 225"/>
                <a:gd name="T5" fmla="*/ 113 h 225"/>
                <a:gd name="T6" fmla="*/ 113 w 225"/>
                <a:gd name="T7" fmla="*/ 225 h 225"/>
                <a:gd name="T8" fmla="*/ 225 w 225"/>
                <a:gd name="T9" fmla="*/ 113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225">
                  <a:moveTo>
                    <a:pt x="225" y="113"/>
                  </a:moveTo>
                  <a:cubicBezTo>
                    <a:pt x="225" y="50"/>
                    <a:pt x="175" y="0"/>
                    <a:pt x="113" y="0"/>
                  </a:cubicBezTo>
                  <a:cubicBezTo>
                    <a:pt x="51" y="0"/>
                    <a:pt x="0" y="50"/>
                    <a:pt x="0" y="113"/>
                  </a:cubicBezTo>
                  <a:cubicBezTo>
                    <a:pt x="0" y="174"/>
                    <a:pt x="51" y="225"/>
                    <a:pt x="113" y="225"/>
                  </a:cubicBezTo>
                  <a:cubicBezTo>
                    <a:pt x="175" y="225"/>
                    <a:pt x="225" y="174"/>
                    <a:pt x="225" y="113"/>
                  </a:cubicBezTo>
                </a:path>
              </a:pathLst>
            </a:custGeom>
            <a:noFill/>
            <a:ln w="28575" cap="rnd">
              <a:solidFill>
                <a:srgbClr val="36609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63" name="Oval 452"/>
            <p:cNvSpPr>
              <a:spLocks noChangeArrowheads="1"/>
            </p:cNvSpPr>
            <p:nvPr/>
          </p:nvSpPr>
          <p:spPr bwMode="auto">
            <a:xfrm>
              <a:off x="3259" y="1953"/>
              <a:ext cx="213" cy="213"/>
            </a:xfrm>
            <a:prstGeom prst="ellipse">
              <a:avLst/>
            </a:prstGeom>
            <a:noFill/>
            <a:ln w="28575" cap="rnd">
              <a:solidFill>
                <a:srgbClr val="36609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64" name="Oval 453"/>
            <p:cNvSpPr>
              <a:spLocks noChangeArrowheads="1"/>
            </p:cNvSpPr>
            <p:nvPr/>
          </p:nvSpPr>
          <p:spPr bwMode="auto">
            <a:xfrm>
              <a:off x="3326" y="2017"/>
              <a:ext cx="189" cy="190"/>
            </a:xfrm>
            <a:prstGeom prst="ellipse">
              <a:avLst/>
            </a:prstGeom>
            <a:noFill/>
            <a:ln w="28575" cap="rnd">
              <a:solidFill>
                <a:srgbClr val="36609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65" name="Oval 454"/>
            <p:cNvSpPr>
              <a:spLocks noChangeArrowheads="1"/>
            </p:cNvSpPr>
            <p:nvPr/>
          </p:nvSpPr>
          <p:spPr bwMode="auto">
            <a:xfrm>
              <a:off x="3462" y="1998"/>
              <a:ext cx="167" cy="166"/>
            </a:xfrm>
            <a:prstGeom prst="ellipse">
              <a:avLst/>
            </a:prstGeom>
            <a:noFill/>
            <a:ln w="28575" cap="rnd">
              <a:solidFill>
                <a:srgbClr val="36609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66" name="Oval 455"/>
            <p:cNvSpPr>
              <a:spLocks noChangeArrowheads="1"/>
            </p:cNvSpPr>
            <p:nvPr/>
          </p:nvSpPr>
          <p:spPr bwMode="auto">
            <a:xfrm>
              <a:off x="3341" y="2003"/>
              <a:ext cx="177" cy="176"/>
            </a:xfrm>
            <a:prstGeom prst="ellipse">
              <a:avLst/>
            </a:prstGeom>
            <a:noFill/>
            <a:ln w="28575" cap="rnd">
              <a:solidFill>
                <a:srgbClr val="36609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67" name="Oval 456"/>
            <p:cNvSpPr>
              <a:spLocks noChangeArrowheads="1"/>
            </p:cNvSpPr>
            <p:nvPr/>
          </p:nvSpPr>
          <p:spPr bwMode="auto">
            <a:xfrm>
              <a:off x="3461" y="2320"/>
              <a:ext cx="139" cy="140"/>
            </a:xfrm>
            <a:prstGeom prst="ellipse">
              <a:avLst/>
            </a:prstGeom>
            <a:noFill/>
            <a:ln w="285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68" name="Oval 457"/>
            <p:cNvSpPr>
              <a:spLocks noChangeArrowheads="1"/>
            </p:cNvSpPr>
            <p:nvPr/>
          </p:nvSpPr>
          <p:spPr bwMode="auto">
            <a:xfrm>
              <a:off x="3460" y="2091"/>
              <a:ext cx="163" cy="163"/>
            </a:xfrm>
            <a:prstGeom prst="ellipse">
              <a:avLst/>
            </a:prstGeom>
            <a:noFill/>
            <a:ln w="285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69" name="Oval 458"/>
            <p:cNvSpPr>
              <a:spLocks noChangeArrowheads="1"/>
            </p:cNvSpPr>
            <p:nvPr/>
          </p:nvSpPr>
          <p:spPr bwMode="auto">
            <a:xfrm>
              <a:off x="3458" y="2067"/>
              <a:ext cx="167" cy="166"/>
            </a:xfrm>
            <a:prstGeom prst="ellipse">
              <a:avLst/>
            </a:prstGeom>
            <a:noFill/>
            <a:ln w="285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0" name="Oval 459"/>
            <p:cNvSpPr>
              <a:spLocks noChangeArrowheads="1"/>
            </p:cNvSpPr>
            <p:nvPr/>
          </p:nvSpPr>
          <p:spPr bwMode="auto">
            <a:xfrm>
              <a:off x="3457" y="2115"/>
              <a:ext cx="165" cy="165"/>
            </a:xfrm>
            <a:prstGeom prst="ellipse">
              <a:avLst/>
            </a:prstGeom>
            <a:noFill/>
            <a:ln w="285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1" name="Oval 460"/>
            <p:cNvSpPr>
              <a:spLocks noChangeArrowheads="1"/>
            </p:cNvSpPr>
            <p:nvPr/>
          </p:nvSpPr>
          <p:spPr bwMode="auto">
            <a:xfrm>
              <a:off x="3462" y="2128"/>
              <a:ext cx="154" cy="154"/>
            </a:xfrm>
            <a:prstGeom prst="ellipse">
              <a:avLst/>
            </a:prstGeom>
            <a:noFill/>
            <a:ln w="28575" cap="rnd">
              <a:solidFill>
                <a:srgbClr val="96363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2" name="Oval 461"/>
            <p:cNvSpPr>
              <a:spLocks noChangeArrowheads="1"/>
            </p:cNvSpPr>
            <p:nvPr/>
          </p:nvSpPr>
          <p:spPr bwMode="auto">
            <a:xfrm>
              <a:off x="3229" y="2802"/>
              <a:ext cx="230" cy="230"/>
            </a:xfrm>
            <a:prstGeom prst="ellipse">
              <a:avLst/>
            </a:prstGeom>
            <a:noFill/>
            <a:ln w="2857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3" name="Oval 462"/>
            <p:cNvSpPr>
              <a:spLocks noChangeArrowheads="1"/>
            </p:cNvSpPr>
            <p:nvPr/>
          </p:nvSpPr>
          <p:spPr bwMode="auto">
            <a:xfrm>
              <a:off x="3148" y="1905"/>
              <a:ext cx="236" cy="237"/>
            </a:xfrm>
            <a:prstGeom prst="ellipse">
              <a:avLst/>
            </a:prstGeom>
            <a:noFill/>
            <a:ln w="2857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4" name="Freeform 463"/>
            <p:cNvSpPr>
              <a:spLocks/>
            </p:cNvSpPr>
            <p:nvPr/>
          </p:nvSpPr>
          <p:spPr bwMode="auto">
            <a:xfrm>
              <a:off x="2953" y="1890"/>
              <a:ext cx="356" cy="356"/>
            </a:xfrm>
            <a:custGeom>
              <a:avLst/>
              <a:gdLst>
                <a:gd name="T0" fmla="*/ 356 w 356"/>
                <a:gd name="T1" fmla="*/ 178 h 356"/>
                <a:gd name="T2" fmla="*/ 178 w 356"/>
                <a:gd name="T3" fmla="*/ 0 h 356"/>
                <a:gd name="T4" fmla="*/ 0 w 356"/>
                <a:gd name="T5" fmla="*/ 178 h 356"/>
                <a:gd name="T6" fmla="*/ 178 w 356"/>
                <a:gd name="T7" fmla="*/ 356 h 356"/>
                <a:gd name="T8" fmla="*/ 356 w 356"/>
                <a:gd name="T9" fmla="*/ 178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6" h="356">
                  <a:moveTo>
                    <a:pt x="356" y="178"/>
                  </a:moveTo>
                  <a:cubicBezTo>
                    <a:pt x="356" y="80"/>
                    <a:pt x="276" y="0"/>
                    <a:pt x="178" y="0"/>
                  </a:cubicBezTo>
                  <a:cubicBezTo>
                    <a:pt x="79" y="0"/>
                    <a:pt x="0" y="80"/>
                    <a:pt x="0" y="178"/>
                  </a:cubicBezTo>
                  <a:cubicBezTo>
                    <a:pt x="0" y="277"/>
                    <a:pt x="80" y="356"/>
                    <a:pt x="178" y="356"/>
                  </a:cubicBezTo>
                  <a:cubicBezTo>
                    <a:pt x="276" y="356"/>
                    <a:pt x="356" y="277"/>
                    <a:pt x="356" y="178"/>
                  </a:cubicBezTo>
                </a:path>
              </a:pathLst>
            </a:custGeom>
            <a:noFill/>
            <a:ln w="2857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5" name="Oval 464"/>
            <p:cNvSpPr>
              <a:spLocks noChangeArrowheads="1"/>
            </p:cNvSpPr>
            <p:nvPr/>
          </p:nvSpPr>
          <p:spPr bwMode="auto">
            <a:xfrm>
              <a:off x="3462" y="2024"/>
              <a:ext cx="167" cy="168"/>
            </a:xfrm>
            <a:prstGeom prst="ellipse">
              <a:avLst/>
            </a:prstGeom>
            <a:noFill/>
            <a:ln w="2857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6" name="Oval 465"/>
            <p:cNvSpPr>
              <a:spLocks noChangeArrowheads="1"/>
            </p:cNvSpPr>
            <p:nvPr/>
          </p:nvSpPr>
          <p:spPr bwMode="auto">
            <a:xfrm>
              <a:off x="3370" y="2019"/>
              <a:ext cx="169" cy="170"/>
            </a:xfrm>
            <a:prstGeom prst="ellipse">
              <a:avLst/>
            </a:prstGeom>
            <a:noFill/>
            <a:ln w="28575" cap="rnd">
              <a:solidFill>
                <a:srgbClr val="76933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7" name="Oval 466"/>
            <p:cNvSpPr>
              <a:spLocks noChangeArrowheads="1"/>
            </p:cNvSpPr>
            <p:nvPr/>
          </p:nvSpPr>
          <p:spPr bwMode="auto">
            <a:xfrm>
              <a:off x="3463" y="1984"/>
              <a:ext cx="166" cy="165"/>
            </a:xfrm>
            <a:prstGeom prst="ellipse">
              <a:avLst/>
            </a:prstGeom>
            <a:noFill/>
            <a:ln w="28575" cap="rnd">
              <a:solidFill>
                <a:srgbClr val="60497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8" name="Oval 467"/>
            <p:cNvSpPr>
              <a:spLocks noChangeArrowheads="1"/>
            </p:cNvSpPr>
            <p:nvPr/>
          </p:nvSpPr>
          <p:spPr bwMode="auto">
            <a:xfrm>
              <a:off x="3353" y="2014"/>
              <a:ext cx="162" cy="161"/>
            </a:xfrm>
            <a:prstGeom prst="ellipse">
              <a:avLst/>
            </a:prstGeom>
            <a:noFill/>
            <a:ln w="28575" cap="rnd">
              <a:solidFill>
                <a:srgbClr val="60497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79" name="Oval 468"/>
            <p:cNvSpPr>
              <a:spLocks noChangeArrowheads="1"/>
            </p:cNvSpPr>
            <p:nvPr/>
          </p:nvSpPr>
          <p:spPr bwMode="auto">
            <a:xfrm>
              <a:off x="3070" y="1972"/>
              <a:ext cx="205" cy="205"/>
            </a:xfrm>
            <a:prstGeom prst="ellipse">
              <a:avLst/>
            </a:prstGeom>
            <a:noFill/>
            <a:ln w="28575" cap="rnd">
              <a:solidFill>
                <a:srgbClr val="60497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0" name="Oval 469"/>
            <p:cNvSpPr>
              <a:spLocks noChangeArrowheads="1"/>
            </p:cNvSpPr>
            <p:nvPr/>
          </p:nvSpPr>
          <p:spPr bwMode="auto">
            <a:xfrm>
              <a:off x="3473" y="2119"/>
              <a:ext cx="139" cy="140"/>
            </a:xfrm>
            <a:prstGeom prst="ellipse">
              <a:avLst/>
            </a:prstGeom>
            <a:noFill/>
            <a:ln w="28575" cap="rnd">
              <a:solidFill>
                <a:srgbClr val="60497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1" name="Oval 470"/>
            <p:cNvSpPr>
              <a:spLocks noChangeArrowheads="1"/>
            </p:cNvSpPr>
            <p:nvPr/>
          </p:nvSpPr>
          <p:spPr bwMode="auto">
            <a:xfrm>
              <a:off x="3384" y="1998"/>
              <a:ext cx="163" cy="164"/>
            </a:xfrm>
            <a:prstGeom prst="ellipse">
              <a:avLst/>
            </a:prstGeom>
            <a:noFill/>
            <a:ln w="28575" cap="rnd">
              <a:solidFill>
                <a:srgbClr val="60497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2" name="Oval 471"/>
            <p:cNvSpPr>
              <a:spLocks noChangeArrowheads="1"/>
            </p:cNvSpPr>
            <p:nvPr/>
          </p:nvSpPr>
          <p:spPr bwMode="auto">
            <a:xfrm>
              <a:off x="3440" y="2003"/>
              <a:ext cx="147" cy="147"/>
            </a:xfrm>
            <a:prstGeom prst="ellipse">
              <a:avLst/>
            </a:prstGeom>
            <a:noFill/>
            <a:ln w="28575" cap="rnd">
              <a:solidFill>
                <a:srgbClr val="4BACC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3" name="Oval 472"/>
            <p:cNvSpPr>
              <a:spLocks noChangeArrowheads="1"/>
            </p:cNvSpPr>
            <p:nvPr/>
          </p:nvSpPr>
          <p:spPr bwMode="auto">
            <a:xfrm>
              <a:off x="3381" y="2830"/>
              <a:ext cx="163" cy="161"/>
            </a:xfrm>
            <a:prstGeom prst="ellipse">
              <a:avLst/>
            </a:prstGeom>
            <a:noFill/>
            <a:ln w="28575" cap="rnd">
              <a:solidFill>
                <a:srgbClr val="4BACC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4" name="Oval 473"/>
            <p:cNvSpPr>
              <a:spLocks noChangeArrowheads="1"/>
            </p:cNvSpPr>
            <p:nvPr/>
          </p:nvSpPr>
          <p:spPr bwMode="auto">
            <a:xfrm>
              <a:off x="3346" y="2023"/>
              <a:ext cx="175" cy="176"/>
            </a:xfrm>
            <a:prstGeom prst="ellipse">
              <a:avLst/>
            </a:prstGeom>
            <a:noFill/>
            <a:ln w="28575" cap="rnd">
              <a:solidFill>
                <a:srgbClr val="4BACC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5" name="Oval 474"/>
            <p:cNvSpPr>
              <a:spLocks noChangeArrowheads="1"/>
            </p:cNvSpPr>
            <p:nvPr/>
          </p:nvSpPr>
          <p:spPr bwMode="auto">
            <a:xfrm>
              <a:off x="3449" y="2138"/>
              <a:ext cx="166" cy="166"/>
            </a:xfrm>
            <a:prstGeom prst="ellipse">
              <a:avLst/>
            </a:prstGeom>
            <a:noFill/>
            <a:ln w="28575" cap="rnd">
              <a:solidFill>
                <a:srgbClr val="4BACC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6" name="Oval 475"/>
            <p:cNvSpPr>
              <a:spLocks noChangeArrowheads="1"/>
            </p:cNvSpPr>
            <p:nvPr/>
          </p:nvSpPr>
          <p:spPr bwMode="auto">
            <a:xfrm>
              <a:off x="3462" y="2003"/>
              <a:ext cx="165" cy="164"/>
            </a:xfrm>
            <a:prstGeom prst="ellipse">
              <a:avLst/>
            </a:prstGeom>
            <a:noFill/>
            <a:ln w="28575" cap="rnd">
              <a:solidFill>
                <a:srgbClr val="4BACC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7" name="Oval 476"/>
            <p:cNvSpPr>
              <a:spLocks noChangeArrowheads="1"/>
            </p:cNvSpPr>
            <p:nvPr/>
          </p:nvSpPr>
          <p:spPr bwMode="auto">
            <a:xfrm>
              <a:off x="3457" y="2065"/>
              <a:ext cx="170" cy="169"/>
            </a:xfrm>
            <a:prstGeom prst="ellipse">
              <a:avLst/>
            </a:prstGeom>
            <a:noFill/>
            <a:ln w="28575" cap="rnd">
              <a:solidFill>
                <a:srgbClr val="E26B0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8" name="Oval 477"/>
            <p:cNvSpPr>
              <a:spLocks noChangeArrowheads="1"/>
            </p:cNvSpPr>
            <p:nvPr/>
          </p:nvSpPr>
          <p:spPr bwMode="auto">
            <a:xfrm>
              <a:off x="3327" y="2021"/>
              <a:ext cx="193" cy="193"/>
            </a:xfrm>
            <a:prstGeom prst="ellipse">
              <a:avLst/>
            </a:prstGeom>
            <a:noFill/>
            <a:ln w="28575" cap="rnd">
              <a:solidFill>
                <a:srgbClr val="E26B0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89" name="Oval 478"/>
            <p:cNvSpPr>
              <a:spLocks noChangeArrowheads="1"/>
            </p:cNvSpPr>
            <p:nvPr/>
          </p:nvSpPr>
          <p:spPr bwMode="auto">
            <a:xfrm>
              <a:off x="3262" y="2004"/>
              <a:ext cx="195" cy="196"/>
            </a:xfrm>
            <a:prstGeom prst="ellipse">
              <a:avLst/>
            </a:prstGeom>
            <a:noFill/>
            <a:ln w="28575" cap="rnd">
              <a:solidFill>
                <a:srgbClr val="E26B0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90" name="Oval 479"/>
            <p:cNvSpPr>
              <a:spLocks noChangeArrowheads="1"/>
            </p:cNvSpPr>
            <p:nvPr/>
          </p:nvSpPr>
          <p:spPr bwMode="auto">
            <a:xfrm>
              <a:off x="3445" y="2058"/>
              <a:ext cx="173" cy="172"/>
            </a:xfrm>
            <a:prstGeom prst="ellipse">
              <a:avLst/>
            </a:prstGeom>
            <a:noFill/>
            <a:ln w="28575" cap="rnd">
              <a:solidFill>
                <a:srgbClr val="E26B0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91" name="Oval 480"/>
            <p:cNvSpPr>
              <a:spLocks noChangeArrowheads="1"/>
            </p:cNvSpPr>
            <p:nvPr/>
          </p:nvSpPr>
          <p:spPr bwMode="auto">
            <a:xfrm>
              <a:off x="3465" y="2120"/>
              <a:ext cx="155" cy="156"/>
            </a:xfrm>
            <a:prstGeom prst="ellipse">
              <a:avLst/>
            </a:prstGeom>
            <a:noFill/>
            <a:ln w="28575" cap="rnd">
              <a:solidFill>
                <a:srgbClr val="E26B0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996" name="Rectangle 511"/>
          <p:cNvSpPr>
            <a:spLocks noChangeArrowheads="1"/>
          </p:cNvSpPr>
          <p:nvPr/>
        </p:nvSpPr>
        <p:spPr bwMode="auto">
          <a:xfrm>
            <a:off x="990600" y="981508"/>
            <a:ext cx="116378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600" dirty="0">
                <a:solidFill>
                  <a:srgbClr val="000000"/>
                </a:solidFill>
              </a:rPr>
              <a:t>TDS (mg/kg)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998" name="Oval 513"/>
          <p:cNvSpPr>
            <a:spLocks noChangeArrowheads="1"/>
          </p:cNvSpPr>
          <p:nvPr/>
        </p:nvSpPr>
        <p:spPr bwMode="auto">
          <a:xfrm>
            <a:off x="1333500" y="1260908"/>
            <a:ext cx="457200" cy="457200"/>
          </a:xfrm>
          <a:prstGeom prst="ellipse">
            <a:avLst/>
          </a:prstGeom>
          <a:noFill/>
          <a:ln w="25400" cap="rnd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99" name="Rectangle 514"/>
          <p:cNvSpPr>
            <a:spLocks noChangeArrowheads="1"/>
          </p:cNvSpPr>
          <p:nvPr/>
        </p:nvSpPr>
        <p:spPr bwMode="auto">
          <a:xfrm>
            <a:off x="1362075" y="1819708"/>
            <a:ext cx="5143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dirty="0">
                <a:solidFill>
                  <a:srgbClr val="000000"/>
                </a:solidFill>
              </a:rPr>
              <a:t>1200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09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5" t="5192" r="2918" b="10325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1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8" y="0"/>
            <a:ext cx="89535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385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76"/>
          <a:stretch/>
        </p:blipFill>
        <p:spPr bwMode="auto">
          <a:xfrm>
            <a:off x="228600" y="381000"/>
            <a:ext cx="8786817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8714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6591"/>
            <a:ext cx="8763000" cy="6771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7631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778874" cy="6783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273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35030</TotalTime>
  <Words>523</Words>
  <Application>Microsoft Office PowerPoint</Application>
  <PresentationFormat>On-screen Show (4:3)</PresentationFormat>
  <Paragraphs>507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bethke</dc:creator>
  <cp:lastModifiedBy>bfarrell</cp:lastModifiedBy>
  <cp:revision>38</cp:revision>
  <dcterms:created xsi:type="dcterms:W3CDTF">2011-09-30T17:26:54Z</dcterms:created>
  <dcterms:modified xsi:type="dcterms:W3CDTF">2020-12-23T00:51:09Z</dcterms:modified>
</cp:coreProperties>
</file>