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294" r:id="rId3"/>
    <p:sldId id="303" r:id="rId4"/>
    <p:sldId id="304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CBCF70A6-CF14-4DE9-B4A6-C55626E16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585787"/>
            <a:ext cx="7734300" cy="568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Radial Plots</a:t>
            </a:r>
          </a:p>
        </p:txBody>
      </p:sp>
    </p:spTree>
    <p:extLst>
      <p:ext uri="{BB962C8B-B14F-4D97-AF65-F5344CB8AC3E}">
        <p14:creationId xmlns:p14="http://schemas.microsoft.com/office/powerpoint/2010/main" val="14654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390BBCF-BFF0-437A-BA1B-542B15DE4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547687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52800" y="15240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Radial Plots and other specialty plots.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553817" y="1179443"/>
            <a:ext cx="2438400" cy="533400"/>
          </a:xfrm>
          <a:prstGeom prst="wedgeRectCallout">
            <a:avLst>
              <a:gd name="adj1" fmla="val -32670"/>
              <a:gd name="adj2" fmla="val -838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Radial Plot…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FB1F78F6-7382-4420-A49D-6F908C6EB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585787"/>
            <a:ext cx="7734300" cy="5686425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343400" y="3886200"/>
            <a:ext cx="3810000" cy="914400"/>
          </a:xfrm>
          <a:prstGeom prst="wedgeRectCallout">
            <a:avLst>
              <a:gd name="adj1" fmla="val -36733"/>
              <a:gd name="adj2" fmla="val -938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Radial Plot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324600" y="2057400"/>
            <a:ext cx="2209800" cy="990600"/>
          </a:xfrm>
          <a:prstGeom prst="wedgeRectCallout">
            <a:avLst>
              <a:gd name="adj1" fmla="val -36849"/>
              <a:gd name="adj2" fmla="val 761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04800" y="5486400"/>
            <a:ext cx="3124200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Quick Toggle…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dialog. Toggle sample labels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810000" y="209550"/>
            <a:ext cx="51054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By default, the Radial plot shows major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cations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and anions in electrical equivalent units.</a:t>
            </a:r>
          </a:p>
        </p:txBody>
      </p:sp>
    </p:spTree>
    <p:extLst>
      <p:ext uri="{BB962C8B-B14F-4D97-AF65-F5344CB8AC3E}">
        <p14:creationId xmlns:p14="http://schemas.microsoft.com/office/powerpoint/2010/main" val="224506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id="{D9F3DC34-B18A-425B-B01B-F0E7AF336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10" y="1924762"/>
            <a:ext cx="6534150" cy="4810125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C9022F-1A91-4268-8917-706088CC0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1" y="161926"/>
            <a:ext cx="3202557" cy="3771900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1828800" y="49530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486400" y="209550"/>
            <a:ext cx="34290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Radial Plot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276600" y="1423999"/>
            <a:ext cx="4419600" cy="1090601"/>
          </a:xfrm>
          <a:prstGeom prst="wedgeRectCallout">
            <a:avLst>
              <a:gd name="adj1" fmla="val -55003"/>
              <a:gd name="adj2" fmla="val 192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remove all the default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and replace them with others, including uncharged species. 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Up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/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Down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reorder.</a:t>
            </a:r>
          </a:p>
        </p:txBody>
      </p:sp>
      <p:sp>
        <p:nvSpPr>
          <p:cNvPr id="8" name="Oval 7"/>
          <p:cNvSpPr/>
          <p:nvPr/>
        </p:nvSpPr>
        <p:spPr>
          <a:xfrm>
            <a:off x="47625" y="37147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267450" y="2662488"/>
            <a:ext cx="2667000" cy="1238012"/>
          </a:xfrm>
          <a:prstGeom prst="wedgeRectCallout">
            <a:avLst>
              <a:gd name="adj1" fmla="val -169900"/>
              <a:gd name="adj2" fmla="val -520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non-electrical equivalent units to plot uncharged species, like organic compounds.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8100" y="3691295"/>
            <a:ext cx="2743202" cy="1143000"/>
          </a:xfrm>
          <a:prstGeom prst="wedgeRectCallout">
            <a:avLst>
              <a:gd name="adj1" fmla="val -6596"/>
              <a:gd name="adj2" fmla="val -866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When plotting multiple samples, label axes on first plot, all plots, or no plots.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8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46B6B873-2B8D-403B-B789-70D5F8A5D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8" y="1943100"/>
            <a:ext cx="6534150" cy="481012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1D47FEE-21F4-4DA6-9374-46A5E204C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"/>
            <a:ext cx="3217114" cy="378904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57200" y="2152650"/>
            <a:ext cx="1676398" cy="762000"/>
          </a:xfrm>
          <a:prstGeom prst="wedgeRectCallout">
            <a:avLst>
              <a:gd name="adj1" fmla="val 45673"/>
              <a:gd name="adj2" fmla="val -1657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the samples to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62400" y="1409700"/>
            <a:ext cx="2743200" cy="723900"/>
          </a:xfrm>
          <a:prstGeom prst="wedgeRectCallout">
            <a:avLst>
              <a:gd name="adj1" fmla="val -80755"/>
              <a:gd name="adj2" fmla="val -496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time…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37147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590800" y="2209800"/>
            <a:ext cx="3108894" cy="723900"/>
          </a:xfrm>
          <a:prstGeom prst="wedgeRectCallout">
            <a:avLst>
              <a:gd name="adj1" fmla="val -34109"/>
              <a:gd name="adj2" fmla="val -1088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Next block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cycle through groups of samples.</a:t>
            </a: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189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74</cp:revision>
  <dcterms:created xsi:type="dcterms:W3CDTF">2013-01-25T18:37:22Z</dcterms:created>
  <dcterms:modified xsi:type="dcterms:W3CDTF">2020-01-28T17:10:24Z</dcterms:modified>
</cp:coreProperties>
</file>