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6" r:id="rId10"/>
    <p:sldId id="279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47688"/>
            <a:ext cx="78486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81200" y="2514600"/>
            <a:ext cx="2286000" cy="685800"/>
          </a:xfrm>
          <a:prstGeom prst="wedgeRectCallout">
            <a:avLst>
              <a:gd name="adj1" fmla="val -35646"/>
              <a:gd name="adj2" fmla="val 937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on unit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field to convert units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648200" y="152400"/>
            <a:ext cx="4343400" cy="1085850"/>
          </a:xfrm>
          <a:prstGeom prst="wedgeRectCallout">
            <a:avLst>
              <a:gd name="adj1" fmla="val -14890"/>
              <a:gd name="adj2" fmla="val 241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is a spreadsheet for manipulating and plotting geochemical data.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8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38113"/>
            <a:ext cx="6249160" cy="457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210294" y="685800"/>
            <a:ext cx="2818905" cy="533400"/>
          </a:xfrm>
          <a:prstGeom prst="wedgeRectCallout">
            <a:avLst>
              <a:gd name="adj1" fmla="val -59867"/>
              <a:gd name="adj2" fmla="val -297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Graphs → Time Series Plot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7104"/>
            <a:ext cx="6019800" cy="439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ent Arrow 5"/>
          <p:cNvSpPr/>
          <p:nvPr/>
        </p:nvSpPr>
        <p:spPr>
          <a:xfrm rot="10800000">
            <a:off x="2209800" y="4800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486400" y="209550"/>
            <a:ext cx="34290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display your data in Time Series and XY plots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8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38112"/>
            <a:ext cx="6249160" cy="457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3" b="18782"/>
          <a:stretch/>
        </p:blipFill>
        <p:spPr bwMode="auto">
          <a:xfrm>
            <a:off x="3276600" y="3048000"/>
            <a:ext cx="5724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4" b="17970"/>
          <a:stretch/>
        </p:blipFill>
        <p:spPr bwMode="auto">
          <a:xfrm>
            <a:off x="3276600" y="3048001"/>
            <a:ext cx="5724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86400" y="209550"/>
            <a:ext cx="34290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choose from a variety of water chemistry plots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114800" y="3095626"/>
            <a:ext cx="2590800" cy="685800"/>
          </a:xfrm>
          <a:prstGeom prst="wedgeRectCallout">
            <a:avLst>
              <a:gd name="adj1" fmla="val -65288"/>
              <a:gd name="adj2" fmla="val -313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Change color, marker, and size for sample 02-2397. </a:t>
            </a:r>
            <a:endParaRPr lang="en-US" i="1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4" b="-426"/>
          <a:stretch/>
        </p:blipFill>
        <p:spPr bwMode="auto">
          <a:xfrm>
            <a:off x="2987645" y="2360221"/>
            <a:ext cx="6021397" cy="442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210295" y="1143000"/>
            <a:ext cx="2667000" cy="533400"/>
          </a:xfrm>
          <a:prstGeom prst="wedgeRectCallout">
            <a:avLst>
              <a:gd name="adj1" fmla="val -59867"/>
              <a:gd name="adj2" fmla="val -297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Graphs → Piper Diagram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2209800" y="4800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5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76263"/>
            <a:ext cx="78105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657600" y="152400"/>
            <a:ext cx="5334000" cy="1085850"/>
          </a:xfrm>
          <a:prstGeom prst="wedgeRectCallout">
            <a:avLst>
              <a:gd name="adj1" fmla="val 29042"/>
              <a:gd name="adj2" fmla="val 17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Enter chemical data for one or more samples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GSS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, then perform geochemical calculations.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914400" y="5029200"/>
            <a:ext cx="2667000" cy="533400"/>
          </a:xfrm>
          <a:prstGeom prst="wedgeRectCallout">
            <a:avLst>
              <a:gd name="adj1" fmla="val -34932"/>
              <a:gd name="adj2" fmla="val -87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+ </a:t>
            </a:r>
            <a:r>
              <a:rPr lang="en-US" b="1" i="1" dirty="0" err="1" smtClean="0">
                <a:solidFill>
                  <a:prstClr val="black"/>
                </a:solidFill>
                <a:cs typeface="Calibri" pitchFamily="34" charset="0"/>
              </a:rPr>
              <a:t>analyte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→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Calculate…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6866000" cy="50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33800" y="304800"/>
            <a:ext cx="28956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For variable type, choose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Mineral saturation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9085" y="1752600"/>
            <a:ext cx="1952625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Select a mineral then click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Apply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81200" y="5257800"/>
            <a:ext cx="1752600" cy="5334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429000" y="5867401"/>
            <a:ext cx="3124201" cy="685800"/>
          </a:xfrm>
          <a:prstGeom prst="wedgeRectCallout">
            <a:avLst>
              <a:gd name="adj1" fmla="val -38494"/>
              <a:gd name="adj2" fmla="val -7751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Calculated saturation indices added to spreadsheet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62" y="1676400"/>
            <a:ext cx="6884713" cy="502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733800" y="304800"/>
            <a:ext cx="27432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For variable type, choose </a:t>
            </a:r>
            <a:r>
              <a:rPr lang="en-US" sz="2000" b="1" dirty="0" err="1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Fugacities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5" name="Bent Arrow 4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9598" y="1600200"/>
            <a:ext cx="1662112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Select a gas then click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Apply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81200" y="5638800"/>
            <a:ext cx="1752600" cy="381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429001" y="6096000"/>
            <a:ext cx="2590799" cy="685800"/>
          </a:xfrm>
          <a:prstGeom prst="wedgeRectCallout">
            <a:avLst>
              <a:gd name="adj1" fmla="val -38494"/>
              <a:gd name="adj2" fmla="val -7751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Calculated gas fugacity added to spreadsheet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311" y="1676401"/>
            <a:ext cx="6884714" cy="502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3428999" cy="326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4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4999" y="5029200"/>
            <a:ext cx="1905001" cy="8382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810000" y="304800"/>
            <a:ext cx="2895600" cy="685801"/>
          </a:xfrm>
          <a:prstGeom prst="wedgeRectCallout">
            <a:avLst>
              <a:gd name="adj1" fmla="val -64094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For variable type, choose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Chemical parameters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319085" y="1676400"/>
            <a:ext cx="1952625" cy="685800"/>
          </a:xfrm>
          <a:prstGeom prst="wedgeRectCallout">
            <a:avLst>
              <a:gd name="adj1" fmla="val 27360"/>
              <a:gd name="adj2" fmla="val 915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Select </a:t>
            </a:r>
            <a:r>
              <a:rPr lang="en-US" i="1" dirty="0" err="1" smtClean="0">
                <a:solidFill>
                  <a:prstClr val="black"/>
                </a:solidFill>
                <a:cs typeface="Calibri" pitchFamily="34" charset="0"/>
              </a:rPr>
              <a:t>analytes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 then click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Apply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895600" y="6019800"/>
            <a:ext cx="2714625" cy="685800"/>
          </a:xfrm>
          <a:prstGeom prst="wedgeRectCallout">
            <a:avLst>
              <a:gd name="adj1" fmla="val -40933"/>
              <a:gd name="adj2" fmla="val -1006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Calculated </a:t>
            </a:r>
            <a:r>
              <a:rPr lang="en-US" i="1" dirty="0" err="1" smtClean="0">
                <a:solidFill>
                  <a:prstClr val="black"/>
                </a:solidFill>
                <a:cs typeface="Calibri" pitchFamily="34" charset="0"/>
              </a:rPr>
              <a:t>analytes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 appear below your original data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62" y="1676401"/>
            <a:ext cx="6884713" cy="502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10000" y="304800"/>
            <a:ext cx="2855118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For variable type, choose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Chemical parameters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5" name="Bent Arrow 4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19090" y="1219200"/>
            <a:ext cx="1890710" cy="914400"/>
          </a:xfrm>
          <a:prstGeom prst="wedgeRectCallout">
            <a:avLst>
              <a:gd name="adj1" fmla="val 27035"/>
              <a:gd name="adj2" fmla="val 873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Select one or more parameters, then click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Apply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190999" y="6096000"/>
            <a:ext cx="4876801" cy="657224"/>
          </a:xfrm>
          <a:prstGeom prst="wedgeRectCallout">
            <a:avLst>
              <a:gd name="adj1" fmla="val -31994"/>
              <a:gd name="adj2" fmla="val -820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Nernstian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Eh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is calculated where analyses of elements are provided in multiple oxidation states.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52600" y="5257800"/>
            <a:ext cx="2362201" cy="762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04975"/>
            <a:ext cx="6856475" cy="500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0" y="228600"/>
            <a:ext cx="28956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For variable type, choose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Species concentrations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6" name="Bent Arrow 5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9085" y="1752600"/>
            <a:ext cx="1952625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Select a species, then click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Apply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029200" y="4295775"/>
            <a:ext cx="2362201" cy="962025"/>
          </a:xfrm>
          <a:prstGeom prst="wedgeRectCallout">
            <a:avLst>
              <a:gd name="adj1" fmla="val -63494"/>
              <a:gd name="adj2" fmla="val -329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The concentrations of the actual species in solution are reported.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810000" y="1028701"/>
            <a:ext cx="3581400" cy="990600"/>
          </a:xfrm>
          <a:prstGeom prst="wedgeRectCallout">
            <a:avLst>
              <a:gd name="adj1" fmla="val -60056"/>
              <a:gd name="adj2" fmla="val -58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also calculate species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activities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or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activity coefficients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57400" y="4267200"/>
            <a:ext cx="2667000" cy="381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76263"/>
            <a:ext cx="78105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962400" y="152400"/>
            <a:ext cx="5029200" cy="1085850"/>
          </a:xfrm>
          <a:prstGeom prst="wedgeRectCallout">
            <a:avLst>
              <a:gd name="adj1" fmla="val 28663"/>
              <a:gd name="adj2" fmla="val -447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GSS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can compare replicate analyses to verify the results agree to within an error tolerance.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04800" y="1295400"/>
            <a:ext cx="2438400" cy="762000"/>
          </a:xfrm>
          <a:prstGeom prst="wedgeRectCallout">
            <a:avLst>
              <a:gd name="adj1" fmla="val 33818"/>
              <a:gd name="adj2" fmla="val -847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Analysis → </a:t>
            </a:r>
          </a:p>
          <a:p>
            <a:pPr algn="ctr"/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Compare Replicates…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19600" y="1752600"/>
            <a:ext cx="2438400" cy="762000"/>
          </a:xfrm>
          <a:prstGeom prst="wedgeRectCallout">
            <a:avLst>
              <a:gd name="adj1" fmla="val -32979"/>
              <a:gd name="adj2" fmla="val -860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Replicate analyses or splits of a single sample</a:t>
            </a:r>
            <a:endParaRPr lang="en-US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676400"/>
            <a:ext cx="688471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581400" cy="375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04800" y="533400"/>
            <a:ext cx="24384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980563" y="285749"/>
            <a:ext cx="2590800" cy="4953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 an error tolerance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609599" y="4038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323588" y="2733676"/>
            <a:ext cx="2895600" cy="1162050"/>
          </a:xfrm>
          <a:prstGeom prst="wedgeRectCallout">
            <a:avLst>
              <a:gd name="adj1" fmla="val 68818"/>
              <a:gd name="adj2" fmla="val -388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Check marks indicate an acceptable coefficient of variance between replicates.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172200" y="4876800"/>
            <a:ext cx="2895600" cy="762000"/>
          </a:xfrm>
          <a:prstGeom prst="wedgeRectCallout">
            <a:avLst>
              <a:gd name="adj1" fmla="val 28358"/>
              <a:gd name="adj2" fmla="val -99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cs typeface="Calibri" pitchFamily="34" charset="0"/>
              </a:rPr>
              <a:t>X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’s appear where the error tolerance is exceeded.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33400" y="1628774"/>
            <a:ext cx="1905000" cy="1114426"/>
          </a:xfrm>
          <a:prstGeom prst="wedgeRectCallout">
            <a:avLst>
              <a:gd name="adj1" fmla="val 25224"/>
              <a:gd name="adj2" fmla="val -807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Select samples to compare then click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3403953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261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35</cp:revision>
  <dcterms:created xsi:type="dcterms:W3CDTF">2013-01-25T18:37:22Z</dcterms:created>
  <dcterms:modified xsi:type="dcterms:W3CDTF">2015-12-21T19:11:40Z</dcterms:modified>
</cp:coreProperties>
</file>