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4" r:id="rId2"/>
    <p:sldId id="298" r:id="rId3"/>
    <p:sldId id="295" r:id="rId4"/>
    <p:sldId id="29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663FE9A8-9D87-4D49-B399-BA58F32B7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3072770"/>
            <a:ext cx="59436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Report limiting factor</a:t>
            </a:r>
          </a:p>
        </p:txBody>
      </p:sp>
    </p:spTree>
    <p:extLst>
      <p:ext uri="{BB962C8B-B14F-4D97-AF65-F5344CB8AC3E}">
        <p14:creationId xmlns:p14="http://schemas.microsoft.com/office/powerpoint/2010/main" val="425892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066800" y="1219200"/>
            <a:ext cx="7010400" cy="1284901"/>
          </a:xfrm>
          <a:prstGeom prst="wedgeRectCallout">
            <a:avLst>
              <a:gd name="adj1" fmla="val -44587"/>
              <a:gd name="adj2" fmla="val 241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taking a time step,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Phase2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X1t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X2t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automatically select the time step length ∆t according to a number of criteria: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667000" y="2838456"/>
            <a:ext cx="3733800" cy="2647944"/>
          </a:xfrm>
          <a:prstGeom prst="wedgeRectCallout">
            <a:avLst>
              <a:gd name="adj1" fmla="val -38213"/>
              <a:gd name="adj2" fmla="val -197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Stability of m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ass and heat transport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Intensity of kinetic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Not stepping past specified points for writing results to output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Stability limits imposed by dual porosity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Initial and maximum step size, and maximum increase, as set by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C6163939-14AC-48B9-9C86-B4346564AB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91"/>
          <a:stretch/>
        </p:blipFill>
        <p:spPr>
          <a:xfrm>
            <a:off x="647700" y="939883"/>
            <a:ext cx="7848600" cy="798399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70EF910-F2F4-4CCA-BA4B-29EE2A5A6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307" y="2843769"/>
            <a:ext cx="3025034" cy="387778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038474" y="284376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676400" y="1872220"/>
            <a:ext cx="2209800" cy="457200"/>
          </a:xfrm>
          <a:prstGeom prst="wedgeRectCallout">
            <a:avLst>
              <a:gd name="adj1" fmla="val -32099"/>
              <a:gd name="adj2" fmla="val -1406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Stepping…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462462" y="3933825"/>
            <a:ext cx="2466975" cy="448789"/>
          </a:xfrm>
          <a:prstGeom prst="wedgeRectCallout">
            <a:avLst>
              <a:gd name="adj1" fmla="val -62816"/>
              <a:gd name="adj2" fmla="val 305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Check “explain steps”</a:t>
            </a:r>
          </a:p>
        </p:txBody>
      </p:sp>
      <p:sp>
        <p:nvSpPr>
          <p:cNvPr id="7" name="Bent Arrow 6"/>
          <p:cNvSpPr/>
          <p:nvPr/>
        </p:nvSpPr>
        <p:spPr>
          <a:xfrm rot="5400000">
            <a:off x="4039196" y="1933575"/>
            <a:ext cx="1393374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09600" y="76200"/>
            <a:ext cx="4845844" cy="741001"/>
          </a:xfrm>
          <a:prstGeom prst="wedgeRectCallout">
            <a:avLst>
              <a:gd name="adj1" fmla="val -33395"/>
              <a:gd name="adj2" fmla="val 450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programs can report at each step the factor limiting the time step length ∆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8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869601F-468B-4D21-A162-8A8182575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38162"/>
            <a:ext cx="7848600" cy="57816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33400" y="4742336"/>
            <a:ext cx="2590800" cy="448789"/>
          </a:xfrm>
          <a:prstGeom prst="wedgeRectCallout">
            <a:avLst>
              <a:gd name="adj1" fmla="val -34875"/>
              <a:gd name="adj2" fmla="val 1196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Check “Follow Output”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107433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248400" y="5486400"/>
            <a:ext cx="2610612" cy="1038225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begin solving the model.</a:t>
            </a:r>
          </a:p>
        </p:txBody>
      </p:sp>
    </p:spTree>
    <p:extLst>
      <p:ext uri="{BB962C8B-B14F-4D97-AF65-F5344CB8AC3E}">
        <p14:creationId xmlns:p14="http://schemas.microsoft.com/office/powerpoint/2010/main" val="397462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121786E-358B-4D2B-8966-5691B3A0A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66737"/>
            <a:ext cx="7629525" cy="5724525"/>
          </a:xfrm>
          <a:prstGeom prst="rect">
            <a:avLst/>
          </a:prstGeom>
        </p:spPr>
      </p:pic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5907881" y="1447800"/>
            <a:ext cx="2281238" cy="652463"/>
          </a:xfrm>
          <a:prstGeom prst="wedgeRectCallout">
            <a:avLst>
              <a:gd name="adj1" fmla="val -67356"/>
              <a:gd name="adj2" fmla="val 3139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∆t limited by intensity of kinetic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reaction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638799" y="2884250"/>
            <a:ext cx="2895599" cy="652463"/>
          </a:xfrm>
          <a:prstGeom prst="wedgeRectCallout">
            <a:avLst>
              <a:gd name="adj1" fmla="val -36613"/>
              <a:gd name="adj2" fmla="val 824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∆t limited by maximum proportional increase in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∆t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4267200" y="3845262"/>
            <a:ext cx="1981200" cy="652463"/>
          </a:xfrm>
          <a:prstGeom prst="wedgeRectCallout">
            <a:avLst>
              <a:gd name="adj1" fmla="val -65205"/>
              <a:gd name="adj2" fmla="val -153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∆t limited by user-set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maximum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628650" y="1051400"/>
            <a:ext cx="866775" cy="448789"/>
          </a:xfrm>
          <a:prstGeom prst="wedgeRectCallout">
            <a:avLst>
              <a:gd name="adj1" fmla="val 29492"/>
              <a:gd name="adj2" fmla="val 942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Step #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1828800" y="803749"/>
            <a:ext cx="2162175" cy="720251"/>
          </a:xfrm>
          <a:prstGeom prst="wedgeRectCallout">
            <a:avLst>
              <a:gd name="adj1" fmla="val -30420"/>
              <a:gd name="adj2" fmla="val 738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Reaction progress ranges from 0 to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xmlns="" id="{CA2286E6-B8D6-40C8-BCA5-2F7843380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87756"/>
            <a:ext cx="1752600" cy="652463"/>
          </a:xfrm>
          <a:prstGeom prst="wedgeRectCallout">
            <a:avLst>
              <a:gd name="adj1" fmla="val -63453"/>
              <a:gd name="adj2" fmla="val -372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∆t limited by dataset output 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7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153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72</cp:revision>
  <dcterms:created xsi:type="dcterms:W3CDTF">2013-10-01T15:24:04Z</dcterms:created>
  <dcterms:modified xsi:type="dcterms:W3CDTF">2019-09-23T18:15:50Z</dcterms:modified>
</cp:coreProperties>
</file>