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295" r:id="rId3"/>
    <p:sldId id="309" r:id="rId4"/>
    <p:sldId id="308" r:id="rId5"/>
    <p:sldId id="296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4AEB63E-D56D-4D14-8EF5-D64A0382E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BBC783C-C02D-489D-AE09-8BEEA582F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76275" y="11334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4648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and mass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minerals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172200" y="1795462"/>
            <a:ext cx="2819400" cy="1219200"/>
          </a:xfrm>
          <a:prstGeom prst="wedgeRectCallout">
            <a:avLst>
              <a:gd name="adj1" fmla="val -61942"/>
              <a:gd name="adj2" fmla="val -318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Fe(OH)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ppd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 sorbs ions. The number of surface sites is proportional to its mass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41148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2BE677A-5C4B-4C67-B098-1274602DA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2667000"/>
            <a:ext cx="6429375" cy="3419475"/>
          </a:xfrm>
          <a:prstGeom prst="rect">
            <a:avLst/>
          </a:prstGeom>
        </p:spPr>
      </p:pic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5581F20-7CAD-4B8D-9B1A-FB781346F7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48"/>
          <a:stretch/>
        </p:blipFill>
        <p:spPr>
          <a:xfrm>
            <a:off x="757237" y="581025"/>
            <a:ext cx="7629525" cy="8858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57200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File → Open →</a:t>
            </a:r>
          </a:p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2819401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114800" y="3171827"/>
            <a:ext cx="3153383" cy="842010"/>
          </a:xfrm>
          <a:prstGeom prst="wedgeRectCallout">
            <a:avLst>
              <a:gd name="adj1" fmla="val -58954"/>
              <a:gd name="adj2" fmla="val -33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complexation dataset for hydrous ferric oxide.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1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317566-05B4-4B8E-9B99-30DC47ECA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132608"/>
            <a:ext cx="35814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pH buffer and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909637" y="2695575"/>
            <a:ext cx="2976563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Sorbed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species… &gt;(w)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FeOCa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+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926306" y="2128467"/>
            <a:ext cx="2109787" cy="4572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pH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9C58F5-1FCA-4368-8C6F-8D429B08D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953000" y="1323975"/>
            <a:ext cx="2209800" cy="752475"/>
          </a:xfrm>
          <a:prstGeom prst="wedgeRectCallout">
            <a:avLst>
              <a:gd name="adj1" fmla="val -77140"/>
              <a:gd name="adj2" fmla="val 352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concentration of surface complex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724400" y="2209800"/>
            <a:ext cx="1876425" cy="523875"/>
          </a:xfrm>
          <a:prstGeom prst="wedgeRectCallout">
            <a:avLst>
              <a:gd name="adj1" fmla="val -77099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Rate constant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105400" y="3533775"/>
            <a:ext cx="3762376" cy="752475"/>
          </a:xfrm>
          <a:prstGeom prst="wedgeRectCallout">
            <a:avLst>
              <a:gd name="adj1" fmla="val -64380"/>
              <a:gd name="adj2" fmla="val -305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Desorption rate is proportional to the concentration of the &gt;(w)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FeOCa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52400" y="246908"/>
            <a:ext cx="1562100" cy="781792"/>
          </a:xfrm>
          <a:prstGeom prst="wedgeRectCallout">
            <a:avLst>
              <a:gd name="adj1" fmla="val 23320"/>
              <a:gd name="adj2" fmla="val 1321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buffered to initial value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map, text&#10;&#10;Description automatically generated">
            <a:extLst>
              <a:ext uri="{FF2B5EF4-FFF2-40B4-BE49-F238E27FC236}">
                <a16:creationId xmlns:a16="http://schemas.microsoft.com/office/drawing/2014/main" id="{A5592414-B8D8-4043-909D-EC79BE1F0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576262"/>
            <a:ext cx="7639050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086100" y="3276599"/>
            <a:ext cx="2857500" cy="771525"/>
          </a:xfrm>
          <a:prstGeom prst="wedgeRectCallout">
            <a:avLst>
              <a:gd name="adj1" fmla="val -62818"/>
              <a:gd name="adj2" fmla="val 424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Desorption of Ca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from a ferric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oxyhydroxide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surface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125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72</cp:revision>
  <dcterms:created xsi:type="dcterms:W3CDTF">2013-10-01T15:24:04Z</dcterms:created>
  <dcterms:modified xsi:type="dcterms:W3CDTF">2019-09-20T21:40:34Z</dcterms:modified>
</cp:coreProperties>
</file>