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10" r:id="rId3"/>
    <p:sldId id="295" r:id="rId4"/>
    <p:sldId id="308" r:id="rId5"/>
    <p:sldId id="296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6DA7431D-FCE2-48C4-9855-D102118CF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10FEAA3-D96C-4818-8737-B2BA48E15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3067050"/>
            <a:ext cx="5305425" cy="2876550"/>
          </a:xfrm>
          <a:prstGeom prst="rect">
            <a:avLst/>
          </a:prstGeom>
        </p:spPr>
      </p:pic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96F7AF1-0896-4C52-A4E4-B73BA39CBD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48"/>
          <a:stretch/>
        </p:blipFill>
        <p:spPr>
          <a:xfrm>
            <a:off x="757237" y="581025"/>
            <a:ext cx="7629525" cy="8858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47798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→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3733799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181600" y="4648200"/>
            <a:ext cx="3839183" cy="847724"/>
          </a:xfrm>
          <a:prstGeom prst="wedgeRectCallout">
            <a:avLst>
              <a:gd name="adj1" fmla="val -32373"/>
              <a:gd name="adj2" fmla="val -791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redox pairs for electron donating and accepting half reactions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9C123FF-C770-42DE-8454-CDFABDB05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85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867400" y="2133600"/>
            <a:ext cx="3195637" cy="1143000"/>
          </a:xfrm>
          <a:prstGeom prst="wedgeRectCallout">
            <a:avLst>
              <a:gd name="adj1" fmla="val -47068"/>
              <a:gd name="adj2" fmla="val 6727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Define initial fluid composition, including electron donor and acceptor and small amounts of reaction products.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281612" y="4829175"/>
            <a:ext cx="3195637" cy="381000"/>
          </a:xfrm>
          <a:prstGeom prst="wedgeRectCallout">
            <a:avLst>
              <a:gd name="adj1" fmla="val -62021"/>
              <a:gd name="adj2" fmla="val 31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3CD417-F667-44BE-915E-F8287A881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132608"/>
            <a:ext cx="36576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Buffer pH and set up a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952500" y="2848717"/>
            <a:ext cx="2057399" cy="6858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Microbial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938213" y="2209800"/>
            <a:ext cx="2338387" cy="533400"/>
          </a:xfrm>
          <a:prstGeom prst="wedgeRectCallout">
            <a:avLst>
              <a:gd name="adj1" fmla="val -32522"/>
              <a:gd name="adj2" fmla="val -1301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Fixed → pH</a:t>
            </a: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BB8BD1-6930-4E66-A58A-16F73F0A2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6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257800" y="1371600"/>
            <a:ext cx="2590800" cy="667747"/>
          </a:xfrm>
          <a:prstGeom prst="wedgeRectCallout">
            <a:avLst>
              <a:gd name="adj1" fmla="val -31515"/>
              <a:gd name="adj2" fmla="val 795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Type out redox reaction catalyzed by the microbe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276850" y="3037477"/>
            <a:ext cx="3276600" cy="667747"/>
          </a:xfrm>
          <a:prstGeom prst="wedgeRectCallout">
            <a:avLst>
              <a:gd name="adj1" fmla="val -21708"/>
              <a:gd name="adj2" fmla="val 850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Enter thermodynamic constraints and kinetic parameters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11919" y="381000"/>
            <a:ext cx="1524000" cy="685801"/>
          </a:xfrm>
          <a:prstGeom prst="wedgeRectCallout">
            <a:avLst>
              <a:gd name="adj1" fmla="val 30432"/>
              <a:gd name="adj2" fmla="val 1403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buffered to initial value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DC7E36D8-ED8E-4261-8882-D6005927B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57212"/>
            <a:ext cx="7600950" cy="57435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114800" y="4343400"/>
            <a:ext cx="3267075" cy="1219200"/>
          </a:xfrm>
          <a:prstGeom prst="wedgeRectCallout">
            <a:avLst>
              <a:gd name="adj1" fmla="val -81070"/>
              <a:gd name="adj2" fmla="val 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Rate is initially biomass limited, but increases with biomass growth until thermodynamic and kinetic limitations develop.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112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77</cp:revision>
  <dcterms:created xsi:type="dcterms:W3CDTF">2013-10-01T15:24:04Z</dcterms:created>
  <dcterms:modified xsi:type="dcterms:W3CDTF">2019-09-20T21:37:07Z</dcterms:modified>
</cp:coreProperties>
</file>