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9" r:id="rId2"/>
    <p:sldId id="295" r:id="rId3"/>
    <p:sldId id="308" r:id="rId4"/>
    <p:sldId id="309" r:id="rId5"/>
    <p:sldId id="30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198AC781-7C29-46E3-909F-74BEC8FE61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706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A174DB9B-B89B-4958-87A7-57FA6CBB14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12" y="400050"/>
            <a:ext cx="8029575" cy="60579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476250" y="950506"/>
            <a:ext cx="1066800" cy="25917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371600" y="132608"/>
            <a:ext cx="4191000" cy="781792"/>
          </a:xfrm>
          <a:prstGeom prst="wedgeRectCallout">
            <a:avLst>
              <a:gd name="adj1" fmla="val -45944"/>
              <a:gd name="adj2" fmla="val 9635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the initial fluid temperature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Basis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pane, and how it should vary.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6172200" y="1674406"/>
            <a:ext cx="2819400" cy="1002119"/>
          </a:xfrm>
          <a:prstGeom prst="wedgeRectCallout">
            <a:avLst>
              <a:gd name="adj1" fmla="val -58999"/>
              <a:gd name="adj2" fmla="val -3333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Na-Cl fluid in equilibrium with four minerals at 300°C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285750" y="3048000"/>
            <a:ext cx="1447800" cy="762000"/>
          </a:xfrm>
          <a:prstGeom prst="wedgeRectCallout">
            <a:avLst>
              <a:gd name="adj1" fmla="val 73687"/>
              <a:gd name="adj2" fmla="val 1356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Initial temperature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6353175" y="2800352"/>
            <a:ext cx="2647950" cy="1371600"/>
          </a:xfrm>
          <a:prstGeom prst="wedgeRectCallout">
            <a:avLst>
              <a:gd name="adj1" fmla="val -24330"/>
              <a:gd name="adj2" fmla="val 8741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Click the pulldown next to the temperature unit, then choose “sliding temperature”</a:t>
            </a: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5581650" y="5381626"/>
            <a:ext cx="3409950" cy="1190625"/>
          </a:xfrm>
          <a:prstGeom prst="wedgeRectCallout">
            <a:avLst>
              <a:gd name="adj1" fmla="val -10162"/>
              <a:gd name="adj2" fmla="val -9577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Alternatively, you can set up a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polythermal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mixing path by selecting “reactant mixing”</a:t>
            </a:r>
          </a:p>
        </p:txBody>
      </p:sp>
    </p:spTree>
    <p:extLst>
      <p:ext uri="{BB962C8B-B14F-4D97-AF65-F5344CB8AC3E}">
        <p14:creationId xmlns:p14="http://schemas.microsoft.com/office/powerpoint/2010/main" val="1717224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271E1F42-8597-4619-903B-4C35FF01C6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12" y="400050"/>
            <a:ext cx="8029575" cy="6057900"/>
          </a:xfrm>
          <a:prstGeom prst="rect">
            <a:avLst/>
          </a:prstGeom>
        </p:spPr>
      </p:pic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4038600" y="4267200"/>
            <a:ext cx="4038600" cy="762000"/>
          </a:xfrm>
          <a:prstGeom prst="wedgeRectCallout">
            <a:avLst>
              <a:gd name="adj1" fmla="val -28908"/>
              <a:gd name="adj2" fmla="val -10566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Set a final temperature in the “slide temperature to” field that appears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66725" y="952500"/>
            <a:ext cx="1066800" cy="25917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86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DBFD281E-FFEA-4B3A-8BCB-563CE00F34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12" y="400050"/>
            <a:ext cx="8029575" cy="6057900"/>
          </a:xfrm>
          <a:prstGeom prst="rect">
            <a:avLst/>
          </a:prstGeom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5334000" y="152400"/>
            <a:ext cx="3505200" cy="933450"/>
          </a:xfrm>
          <a:prstGeom prst="wedgeRectCallout">
            <a:avLst>
              <a:gd name="adj1" fmla="val -17888"/>
              <a:gd name="adj2" fmla="val 3215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Results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pane, click Run to execute the calculation.</a:t>
            </a: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4953000" y="4800600"/>
            <a:ext cx="2895600" cy="838200"/>
          </a:xfrm>
          <a:prstGeom prst="wedgeRectCallout">
            <a:avLst>
              <a:gd name="adj1" fmla="val -68108"/>
              <a:gd name="adj2" fmla="val -2917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The system is gradually cooled from 300°C to 25°C</a:t>
            </a:r>
            <a:endParaRPr lang="en-US" b="1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E3B52E6-8DC2-4687-B409-817AA3F61C1C}"/>
              </a:ext>
            </a:extLst>
          </p:cNvPr>
          <p:cNvSpPr/>
          <p:nvPr/>
        </p:nvSpPr>
        <p:spPr>
          <a:xfrm>
            <a:off x="3695699" y="933450"/>
            <a:ext cx="91440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80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B89B95CF-0DF3-40BF-A635-CE76D5F525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704851"/>
            <a:ext cx="7322006" cy="5448300"/>
          </a:xfrm>
          <a:prstGeom prst="rect">
            <a:avLst/>
          </a:prstGeom>
        </p:spPr>
      </p:pic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8C008306-BD10-465B-A7BD-F111C731F7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1322" y="2805060"/>
            <a:ext cx="3376477" cy="3976740"/>
          </a:xfrm>
          <a:prstGeom prst="rect">
            <a:avLst/>
          </a:prstGeom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1219200" y="552449"/>
            <a:ext cx="4800600" cy="990600"/>
          </a:xfrm>
          <a:prstGeom prst="wedgeRectCallout">
            <a:avLst>
              <a:gd name="adj1" fmla="val 20323"/>
              <a:gd name="adj2" fmla="val 9089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Albite is more stable than Microcline in this system at high temperatures, but as the system cools Albite dissolves and Microcline precipitates.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6248401" y="4191000"/>
            <a:ext cx="2514599" cy="1000125"/>
          </a:xfrm>
          <a:prstGeom prst="wedgeRectCallout">
            <a:avLst>
              <a:gd name="adj1" fmla="val -31487"/>
              <a:gd name="adj2" fmla="val 8169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Hint: You can reverse the axis to better describe the cooling path.</a:t>
            </a:r>
            <a:endParaRPr lang="en-US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C065353-1BA5-40E9-B193-2695211E078E}"/>
              </a:ext>
            </a:extLst>
          </p:cNvPr>
          <p:cNvSpPr/>
          <p:nvPr/>
        </p:nvSpPr>
        <p:spPr>
          <a:xfrm>
            <a:off x="6553200" y="3312293"/>
            <a:ext cx="990600" cy="23341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65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137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89</cp:revision>
  <dcterms:created xsi:type="dcterms:W3CDTF">2013-10-01T15:24:04Z</dcterms:created>
  <dcterms:modified xsi:type="dcterms:W3CDTF">2019-10-15T19:52:49Z</dcterms:modified>
</cp:coreProperties>
</file>