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1" r:id="rId4"/>
    <p:sldId id="262" r:id="rId5"/>
  </p:sldIdLst>
  <p:sldSz cx="9144000" cy="6858000" type="screen4x3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80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9368FAA-EBAA-4EA7-9EB8-4FD77DEF2ADF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2579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211156C-1965-49D7-915B-5BF21720D0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1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34" marR="0" indent="-19593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A47BE7-EB85-4852-9E17-C3356001BF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5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1E5715-843B-4406-8095-15E41FEB9AD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9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47F241-6BFA-4C9A-A888-FC214AC662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210F60-4620-4984-8A86-D121DAE3003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2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DAA1EA-EFD0-4148-90F5-9A3942D367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3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A7AB85-E257-4BC4-BEF9-78C44D4120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7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C3B422-C0E9-4EC8-8970-3B0E4BB646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1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B27022-F397-42A0-BB8C-851E309C8D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5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2B5E33-21C4-4709-AC6E-FB78621E2C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6992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FE8610-8771-42F4-BB96-C5ABA598BE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7B8A29-101E-4866-B12D-524A73414D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28E1468-4351-44B8-9CCF-90CCF95B8F5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20" y="21486"/>
            <a:ext cx="8856940" cy="685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Equilibrium equations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E87278-988E-4279-A921-8B75123D9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585787"/>
            <a:ext cx="7791450" cy="56864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66750" y="112395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93284"/>
            <a:ext cx="5105400" cy="821116"/>
          </a:xfrm>
          <a:prstGeom prst="wedgeRectCallout">
            <a:avLst>
              <a:gd name="adj1" fmla="val -38106"/>
              <a:gd name="adj2" fmla="val 280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use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Rxn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calculate equilibrium lines, such as those appearing on activity diagrams.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352801" y="1485900"/>
            <a:ext cx="2895599" cy="723900"/>
          </a:xfrm>
          <a:prstGeom prst="wedgeRectCallout">
            <a:avLst>
              <a:gd name="adj1" fmla="val -63886"/>
              <a:gd name="adj2" fmla="val -152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species to appear on left side of reaction.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114800" y="2971800"/>
            <a:ext cx="3581400" cy="723900"/>
          </a:xfrm>
          <a:prstGeom prst="wedgeRectCallout">
            <a:avLst>
              <a:gd name="adj1" fmla="val -63886"/>
              <a:gd name="adj2" fmla="val -152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Perform basis swaps as necessary to rebalance reaction.</a:t>
            </a:r>
          </a:p>
        </p:txBody>
      </p:sp>
    </p:spTree>
    <p:extLst>
      <p:ext uri="{BB962C8B-B14F-4D97-AF65-F5344CB8AC3E}">
        <p14:creationId xmlns:p14="http://schemas.microsoft.com/office/powerpoint/2010/main" val="332794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1E6DC3-A42E-456D-9024-D7306AA54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574675"/>
            <a:ext cx="7791450" cy="568642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210299" y="2100171"/>
            <a:ext cx="2743200" cy="723900"/>
          </a:xfrm>
          <a:prstGeom prst="wedgeRectCallout">
            <a:avLst>
              <a:gd name="adj1" fmla="val -62050"/>
              <a:gd name="adj2" fmla="val 317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Constrain the activity of species in the reaction.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352800" y="3810000"/>
            <a:ext cx="1905000" cy="381000"/>
          </a:xfrm>
          <a:prstGeom prst="wedgeRectCallout">
            <a:avLst>
              <a:gd name="adj1" fmla="val 28233"/>
              <a:gd name="adj2" fmla="val -1161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temperature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172200" y="5891213"/>
            <a:ext cx="2819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calculates the equation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400800" y="4113028"/>
            <a:ext cx="1864242" cy="381000"/>
          </a:xfrm>
          <a:prstGeom prst="wedgeRectCallout">
            <a:avLst>
              <a:gd name="adj1" fmla="val -29177"/>
              <a:gd name="adj2" fmla="val -951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Choose Eh units</a:t>
            </a:r>
          </a:p>
        </p:txBody>
      </p:sp>
      <p:sp>
        <p:nvSpPr>
          <p:cNvPr id="9" name="Oval 8"/>
          <p:cNvSpPr/>
          <p:nvPr/>
        </p:nvSpPr>
        <p:spPr>
          <a:xfrm>
            <a:off x="666750" y="112395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3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9A467F0-9C82-4EFA-AC0B-2D4A4F1E0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51966"/>
            <a:ext cx="7791450" cy="56864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A44017-C4ED-42E7-BDB5-3C0FCA5109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880"/>
          <a:stretch/>
        </p:blipFill>
        <p:spPr>
          <a:xfrm>
            <a:off x="1123950" y="2490787"/>
            <a:ext cx="7791450" cy="4214813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6200" y="1371600"/>
            <a:ext cx="990600" cy="990600"/>
          </a:xfrm>
          <a:prstGeom prst="wedgeRectCallout">
            <a:avLst>
              <a:gd name="adj1" fmla="val -18189"/>
              <a:gd name="adj2" fmla="val -673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Click to expand output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68580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304800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ent Arrow 1"/>
          <p:cNvSpPr/>
          <p:nvPr/>
        </p:nvSpPr>
        <p:spPr>
          <a:xfrm rot="10800000">
            <a:off x="457201" y="2462645"/>
            <a:ext cx="1219200" cy="1295400"/>
          </a:xfrm>
          <a:prstGeom prst="ben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724400" y="5853833"/>
            <a:ext cx="3657600" cy="762000"/>
          </a:xfrm>
          <a:prstGeom prst="wedgeRectCallout">
            <a:avLst>
              <a:gd name="adj1" fmla="val -62533"/>
              <a:gd name="adj2" fmla="val 647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Equation for equilibrium line is written in terms of Eh and pH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019797" y="5038291"/>
            <a:ext cx="2590801" cy="762000"/>
          </a:xfrm>
          <a:prstGeom prst="wedgeRectCallout">
            <a:avLst>
              <a:gd name="adj1" fmla="val -67860"/>
              <a:gd name="adj2" fmla="val 1096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User assumptions simplify the equation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2E5417-5D3C-4ECF-B5BA-EC6E279633AC}"/>
              </a:ext>
            </a:extLst>
          </p:cNvPr>
          <p:cNvSpPr/>
          <p:nvPr/>
        </p:nvSpPr>
        <p:spPr>
          <a:xfrm>
            <a:off x="1600199" y="228600"/>
            <a:ext cx="685799" cy="1536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4AF719-3141-4662-B881-A8F9B42932B8}"/>
              </a:ext>
            </a:extLst>
          </p:cNvPr>
          <p:cNvSpPr/>
          <p:nvPr/>
        </p:nvSpPr>
        <p:spPr>
          <a:xfrm>
            <a:off x="2590801" y="2589501"/>
            <a:ext cx="685799" cy="1536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4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79</Words>
  <Application>Microsoft Office PowerPoint</Application>
  <PresentationFormat>On-screen Show (4:3)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StarSymbol</vt:lpstr>
      <vt:lpstr>Arial</vt:lpstr>
      <vt:lpstr>Calibri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Jia Wang</cp:lastModifiedBy>
  <cp:revision>30</cp:revision>
  <dcterms:created xsi:type="dcterms:W3CDTF">2011-09-14T11:11:13Z</dcterms:created>
  <dcterms:modified xsi:type="dcterms:W3CDTF">2020-11-19T23:07:36Z</dcterms:modified>
</cp:coreProperties>
</file>