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8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4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BA58C4-9B25-C83C-EC34-60B7F22989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" r="-25"/>
          <a:stretch/>
        </p:blipFill>
        <p:spPr>
          <a:xfrm>
            <a:off x="669471" y="608490"/>
            <a:ext cx="7821385" cy="5667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Add solid solutions to thermos datasets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667" y="614106"/>
            <a:ext cx="7750661" cy="5639312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6570"/>
            <a:ext cx="4022271" cy="783773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Open </a:t>
            </a:r>
            <a:r>
              <a:rPr lang="en-US" sz="2000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thermo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dataset in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to add and edit solid solution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0CAA22E8-DB61-6E81-D51F-758A9750B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1" y="2819401"/>
            <a:ext cx="1268185" cy="783773"/>
          </a:xfrm>
          <a:prstGeom prst="wedgeRectCallout">
            <a:avLst>
              <a:gd name="adj1" fmla="val -72400"/>
              <a:gd name="adj2" fmla="val -4859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Right-click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</a:t>
            </a:r>
            <a:r>
              <a:rPr lang="en-US" sz="2000" b="1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Add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61C5AEEB-5AD3-4FBC-7BE2-F6B8140E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543" y="1943100"/>
            <a:ext cx="1997528" cy="783773"/>
          </a:xfrm>
          <a:prstGeom prst="wedgeRectCallout">
            <a:avLst>
              <a:gd name="adj1" fmla="val -64812"/>
              <a:gd name="adj2" fmla="val 50016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Add new </a:t>
            </a:r>
            <a:r>
              <a:rPr lang="en-US" sz="2000" b="1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Solid solution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6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364" y="662920"/>
            <a:ext cx="7781924" cy="4561970"/>
          </a:xfrm>
          <a:prstGeom prst="rect">
            <a:avLst/>
          </a:prstGeom>
        </p:spPr>
      </p:pic>
      <p:sp>
        <p:nvSpPr>
          <p:cNvPr id="15" name="AutoShape 6">
            <a:extLst>
              <a:ext uri="{FF2B5EF4-FFF2-40B4-BE49-F238E27FC236}">
                <a16:creationId xmlns:a16="http://schemas.microsoft.com/office/drawing/2014/main" id="{E033A2B3-EC58-5570-B8A7-2D397B1B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629" y="1027385"/>
            <a:ext cx="1691228" cy="632688"/>
          </a:xfrm>
          <a:prstGeom prst="wedgeRectCallout">
            <a:avLst>
              <a:gd name="adj1" fmla="val -30110"/>
              <a:gd name="adj2" fmla="val 66464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Supply solid solution name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AD6C602-A1DC-F799-F8B3-0B710A79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142" y="3727041"/>
            <a:ext cx="2115771" cy="632688"/>
          </a:xfrm>
          <a:prstGeom prst="wedgeRectCallout">
            <a:avLst>
              <a:gd name="adj1" fmla="val -31814"/>
              <a:gd name="adj2" fmla="val -8494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Add the appropriate end members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AC7B821-F0DA-3204-FC93-6D469F3B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43" y="1533571"/>
            <a:ext cx="1691228" cy="632688"/>
          </a:xfrm>
          <a:prstGeom prst="wedgeRectCallout">
            <a:avLst>
              <a:gd name="adj1" fmla="val 62255"/>
              <a:gd name="adj2" fmla="val 26031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activity model type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2251CFC5-FE11-12AA-E864-0009C459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840" y="1506356"/>
            <a:ext cx="2611071" cy="632688"/>
          </a:xfrm>
          <a:prstGeom prst="wedgeRectCallout">
            <a:avLst>
              <a:gd name="adj1" fmla="val -59009"/>
              <a:gd name="adj2" fmla="val 2947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Site number for 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site_mixing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solutions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5394E509-FF7E-6715-94C1-F4E6C915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527" y="3590970"/>
            <a:ext cx="2240960" cy="632688"/>
          </a:xfrm>
          <a:prstGeom prst="wedgeRectCallout">
            <a:avLst>
              <a:gd name="adj1" fmla="val -35245"/>
              <a:gd name="adj2" fmla="val -98709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Supply a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tag for </a:t>
            </a:r>
            <a:r>
              <a:rPr lang="en-US" i="1" kern="0">
                <a:solidFill>
                  <a:prstClr val="black"/>
                </a:solidFill>
                <a:cs typeface="Calibri" pitchFamily="34" charset="0"/>
              </a:rPr>
              <a:t>each end member 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mineral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5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364" y="662920"/>
            <a:ext cx="7781924" cy="4561970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D031D16A-A9A6-36F1-5371-D64560DC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43" y="1299234"/>
            <a:ext cx="3559500" cy="783773"/>
          </a:xfrm>
          <a:prstGeom prst="wedgeRectCallout">
            <a:avLst>
              <a:gd name="adj1" fmla="val -35870"/>
              <a:gd name="adj2" fmla="val -82529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Save your changes by going to </a:t>
            </a:r>
            <a:r>
              <a:rPr lang="en-US" sz="2000" b="1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File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Save As…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or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File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→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36808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67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19</cp:revision>
  <dcterms:created xsi:type="dcterms:W3CDTF">2020-11-10T18:00:28Z</dcterms:created>
  <dcterms:modified xsi:type="dcterms:W3CDTF">2022-11-17T00:28:17Z</dcterms:modified>
</cp:coreProperties>
</file>