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7" r:id="rId3"/>
    <p:sldId id="298" r:id="rId4"/>
    <p:sldId id="306" r:id="rId5"/>
    <p:sldId id="299" r:id="rId6"/>
    <p:sldId id="307" r:id="rId7"/>
    <p:sldId id="308" r:id="rId8"/>
    <p:sldId id="301" r:id="rId9"/>
    <p:sldId id="305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139B-9783-4B56-AAD7-F9F098565FD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26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64E2-CD5F-4DC6-9425-53FA4654948D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9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0DFB-AEEB-4E05-BA10-79DC9F9F48E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5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3DCD-A6EF-4E25-8081-B924C56B1A6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1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BEDD-8A2A-4868-B657-F2962363632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09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F80D-B4F6-4E5B-8A50-B1088E57C8B0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0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7660-867F-41A3-9ED9-78BB562A9D8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5794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AB1A-227F-47EC-8C57-52A3CA8216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3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3CE-1063-4E8C-BD00-382AB54D4A4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88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3F4E-91D5-4F67-B207-EA83F6D0664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27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194D-1DE7-4CFF-9022-857090AE4DE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153816A0-C8F4-4CE4-8C92-9BDAD6B8CF64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text&#10;&#10;Description automatically generated">
            <a:extLst>
              <a:ext uri="{FF2B5EF4-FFF2-40B4-BE49-F238E27FC236}">
                <a16:creationId xmlns:a16="http://schemas.microsoft.com/office/drawing/2014/main" xmlns="" id="{AE69483E-C368-4D9F-B9F6-E0DF41CAE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8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BF81309-46F9-40E5-831C-1951A717E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1096645"/>
            <a:ext cx="990600" cy="27495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77000" y="3026923"/>
            <a:ext cx="1600200" cy="419100"/>
          </a:xfrm>
          <a:prstGeom prst="wedgeRectCallout">
            <a:avLst>
              <a:gd name="adj1" fmla="val -74078"/>
              <a:gd name="adj2" fmla="val -37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Clean 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77000" y="1062769"/>
            <a:ext cx="2590798" cy="1151963"/>
          </a:xfrm>
          <a:prstGeom prst="wedgeRectCallout">
            <a:avLst>
              <a:gd name="adj1" fmla="val -63751"/>
              <a:gd name="adj2" fmla="val 316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will complex with f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erric hydroxide mineral in the aquifer.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5CFD9C3-B2FE-4D8D-97D2-E1EB51304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5257800" y="1102037"/>
            <a:ext cx="2919412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 single inlet fluid flows into the domain for 10 years.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838200" y="2590800"/>
            <a:ext cx="2438400" cy="762000"/>
          </a:xfrm>
          <a:prstGeom prst="wedgeRectCallout">
            <a:avLst>
              <a:gd name="adj1" fmla="val -31649"/>
              <a:gd name="adj2" fmla="val -785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Click to add a new reaction interval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096645"/>
            <a:ext cx="990600" cy="2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14D920D-99DC-4755-B0C6-7C649E093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477000" y="2743200"/>
            <a:ext cx="2222365" cy="1003570"/>
          </a:xfrm>
          <a:prstGeom prst="wedgeRectCallout">
            <a:avLst>
              <a:gd name="adj1" fmla="val -71081"/>
              <a:gd name="adj2" fmla="val 311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Inlet fluid carries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nonreactive 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into the domain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1096645"/>
            <a:ext cx="990600" cy="27495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inlet fluid is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180705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1956B0D-60AC-4BD6-84DF-F1357E7E1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495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Domain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19400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Domain is 1 km long, divided into 400 nodal blocks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D882B75-FE71-4ED3-AFC3-EBE576BDB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 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971675" y="38862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pt-BR" i="1" dirty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</a:p>
        </p:txBody>
      </p:sp>
    </p:spTree>
    <p:extLst>
      <p:ext uri="{BB962C8B-B14F-4D97-AF65-F5344CB8AC3E}">
        <p14:creationId xmlns:p14="http://schemas.microsoft.com/office/powerpoint/2010/main" val="265081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6A87AC41-29B6-42F8-9660-61AF7F2D1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3340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26773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09465815-7295-4766-B35F-C5B1F23D3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18"/>
          <a:stretch/>
        </p:blipFill>
        <p:spPr>
          <a:xfrm>
            <a:off x="661987" y="542925"/>
            <a:ext cx="7820025" cy="87630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97E5929-3288-4C6F-91D1-BF78554AE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83180"/>
            <a:ext cx="6438900" cy="34575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33304" y="2447925"/>
            <a:ext cx="3839183" cy="1032510"/>
          </a:xfrm>
          <a:prstGeom prst="wedgeRectCallout">
            <a:avLst>
              <a:gd name="adj1" fmla="val -69526"/>
              <a:gd name="adj2" fmla="val 407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complexation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dataset for hydrous ferric oxide. M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obility defaults to 0, indicating HFO is not transported.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5466" y="1352550"/>
            <a:ext cx="2438399" cy="838200"/>
          </a:xfrm>
          <a:prstGeom prst="wedgeRectCallout">
            <a:avLst>
              <a:gd name="adj1" fmla="val -29610"/>
              <a:gd name="adj2" fmla="val -902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933700" y="17145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99658" y="4876800"/>
            <a:ext cx="2005519" cy="1040130"/>
          </a:xfrm>
          <a:prstGeom prst="wedgeRectCallout">
            <a:avLst>
              <a:gd name="adj1" fmla="val 31262"/>
              <a:gd name="adj2" fmla="val -775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add any number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surfaces.</a:t>
            </a:r>
          </a:p>
        </p:txBody>
      </p:sp>
      <p:sp>
        <p:nvSpPr>
          <p:cNvPr id="8" name="Oval 7"/>
          <p:cNvSpPr/>
          <p:nvPr/>
        </p:nvSpPr>
        <p:spPr>
          <a:xfrm>
            <a:off x="1300162" y="2583180"/>
            <a:ext cx="1214438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2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7231AF2B-84DC-4FD9-BC3C-590DF2E22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638550" y="3198851"/>
            <a:ext cx="2895600" cy="963574"/>
          </a:xfrm>
          <a:prstGeom prst="wedgeRectCallout">
            <a:avLst>
              <a:gd name="adj1" fmla="val -62843"/>
              <a:gd name="adj2" fmla="val 326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Surface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complexation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retards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Pb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transport relative to nonreactive tracer 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2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181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51</cp:revision>
  <dcterms:created xsi:type="dcterms:W3CDTF">2013-10-01T15:24:04Z</dcterms:created>
  <dcterms:modified xsi:type="dcterms:W3CDTF">2019-09-23T21:48:02Z</dcterms:modified>
</cp:coreProperties>
</file>